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3F5D6-54F1-4B90-BD23-BC9A9D7BEF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5133F2-6F2A-47DF-84B0-D00C788533EE}">
      <dgm:prSet/>
      <dgm:spPr/>
      <dgm:t>
        <a:bodyPr/>
        <a:lstStyle/>
        <a:p>
          <a:r>
            <a:rPr lang="cs-CZ" dirty="0" err="1"/>
            <a:t>Multiplatformí</a:t>
          </a:r>
          <a:r>
            <a:rPr lang="cs-CZ" dirty="0"/>
            <a:t> webová SPA</a:t>
          </a:r>
          <a:endParaRPr lang="en-US" dirty="0"/>
        </a:p>
      </dgm:t>
    </dgm:pt>
    <dgm:pt modelId="{D9250C3E-0FE1-429C-97B4-CFE08BB44C9A}" type="parTrans" cxnId="{41BD6B52-4CCB-4757-818F-68DE0C7609CA}">
      <dgm:prSet/>
      <dgm:spPr/>
      <dgm:t>
        <a:bodyPr/>
        <a:lstStyle/>
        <a:p>
          <a:endParaRPr lang="en-US"/>
        </a:p>
      </dgm:t>
    </dgm:pt>
    <dgm:pt modelId="{EDB902D1-1E1E-4132-B6A5-6001DD2E41AF}" type="sibTrans" cxnId="{41BD6B52-4CCB-4757-818F-68DE0C7609CA}">
      <dgm:prSet/>
      <dgm:spPr/>
      <dgm:t>
        <a:bodyPr/>
        <a:lstStyle/>
        <a:p>
          <a:endParaRPr lang="en-US"/>
        </a:p>
      </dgm:t>
    </dgm:pt>
    <dgm:pt modelId="{E3A3F1B7-4B7C-4398-AEED-CA97B2372E2C}">
      <dgm:prSet/>
      <dgm:spPr/>
      <dgm:t>
        <a:bodyPr/>
        <a:lstStyle/>
        <a:p>
          <a:r>
            <a:rPr lang="cs-CZ"/>
            <a:t>Okamžitá komunikace</a:t>
          </a:r>
          <a:endParaRPr lang="en-US"/>
        </a:p>
      </dgm:t>
    </dgm:pt>
    <dgm:pt modelId="{A803DC41-D6B6-4ED6-8175-A913DB0D3420}" type="parTrans" cxnId="{2CA57DE8-8786-43C4-A7F0-9801BE0BA6ED}">
      <dgm:prSet/>
      <dgm:spPr/>
      <dgm:t>
        <a:bodyPr/>
        <a:lstStyle/>
        <a:p>
          <a:endParaRPr lang="en-US"/>
        </a:p>
      </dgm:t>
    </dgm:pt>
    <dgm:pt modelId="{0DA94710-8D5F-4EE4-9885-D40D1BFDA951}" type="sibTrans" cxnId="{2CA57DE8-8786-43C4-A7F0-9801BE0BA6ED}">
      <dgm:prSet/>
      <dgm:spPr/>
      <dgm:t>
        <a:bodyPr/>
        <a:lstStyle/>
        <a:p>
          <a:endParaRPr lang="en-US"/>
        </a:p>
      </dgm:t>
    </dgm:pt>
    <dgm:pt modelId="{37D237BC-5FF0-4343-9B0E-17351EBCBFF5}">
      <dgm:prSet/>
      <dgm:spPr/>
      <dgm:t>
        <a:bodyPr/>
        <a:lstStyle/>
        <a:p>
          <a:r>
            <a:rPr lang="cs-CZ"/>
            <a:t>Architektura server/klient</a:t>
          </a:r>
          <a:endParaRPr lang="en-US"/>
        </a:p>
      </dgm:t>
    </dgm:pt>
    <dgm:pt modelId="{BB97B6A9-A0F4-483F-94E1-6B9278A117BF}" type="parTrans" cxnId="{EC51E0AE-3139-475E-8ACD-587B8D288AAB}">
      <dgm:prSet/>
      <dgm:spPr/>
      <dgm:t>
        <a:bodyPr/>
        <a:lstStyle/>
        <a:p>
          <a:endParaRPr lang="en-US"/>
        </a:p>
      </dgm:t>
    </dgm:pt>
    <dgm:pt modelId="{C9C4DC82-D3BB-41B2-8F1B-FCD9BE361879}" type="sibTrans" cxnId="{EC51E0AE-3139-475E-8ACD-587B8D288AAB}">
      <dgm:prSet/>
      <dgm:spPr/>
      <dgm:t>
        <a:bodyPr/>
        <a:lstStyle/>
        <a:p>
          <a:endParaRPr lang="en-US"/>
        </a:p>
      </dgm:t>
    </dgm:pt>
    <dgm:pt modelId="{BF4307DE-9957-4C31-B412-0D1A33183D13}" type="pres">
      <dgm:prSet presAssocID="{CBB3F5D6-54F1-4B90-BD23-BC9A9D7BEF4C}" presName="linear" presStyleCnt="0">
        <dgm:presLayoutVars>
          <dgm:animLvl val="lvl"/>
          <dgm:resizeHandles val="exact"/>
        </dgm:presLayoutVars>
      </dgm:prSet>
      <dgm:spPr/>
    </dgm:pt>
    <dgm:pt modelId="{6EBF724A-9316-49E7-AB86-A17A90C15A7D}" type="pres">
      <dgm:prSet presAssocID="{E65133F2-6F2A-47DF-84B0-D00C788533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B3B9FD-51A7-4A22-92AD-A0E0A7F7B021}" type="pres">
      <dgm:prSet presAssocID="{EDB902D1-1E1E-4132-B6A5-6001DD2E41AF}" presName="spacer" presStyleCnt="0"/>
      <dgm:spPr/>
    </dgm:pt>
    <dgm:pt modelId="{4B772679-339F-4A70-A64B-A216BAACF9B4}" type="pres">
      <dgm:prSet presAssocID="{E3A3F1B7-4B7C-4398-AEED-CA97B2372E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36D856-98F5-4D1A-A514-5E5D7A64784A}" type="pres">
      <dgm:prSet presAssocID="{0DA94710-8D5F-4EE4-9885-D40D1BFDA951}" presName="spacer" presStyleCnt="0"/>
      <dgm:spPr/>
    </dgm:pt>
    <dgm:pt modelId="{723448DD-67E0-4AA2-BFD6-12F3BF6806AE}" type="pres">
      <dgm:prSet presAssocID="{37D237BC-5FF0-4343-9B0E-17351EBCBF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EA7E00-4AA8-4C43-A72C-AFD723B394FB}" type="presOf" srcId="{37D237BC-5FF0-4343-9B0E-17351EBCBFF5}" destId="{723448DD-67E0-4AA2-BFD6-12F3BF6806AE}" srcOrd="0" destOrd="0" presId="urn:microsoft.com/office/officeart/2005/8/layout/vList2"/>
    <dgm:cxn modelId="{41BD6B52-4CCB-4757-818F-68DE0C7609CA}" srcId="{CBB3F5D6-54F1-4B90-BD23-BC9A9D7BEF4C}" destId="{E65133F2-6F2A-47DF-84B0-D00C788533EE}" srcOrd="0" destOrd="0" parTransId="{D9250C3E-0FE1-429C-97B4-CFE08BB44C9A}" sibTransId="{EDB902D1-1E1E-4132-B6A5-6001DD2E41AF}"/>
    <dgm:cxn modelId="{C6F01A7A-ED62-4EDA-BBCC-0EA592B6D58E}" type="presOf" srcId="{E65133F2-6F2A-47DF-84B0-D00C788533EE}" destId="{6EBF724A-9316-49E7-AB86-A17A90C15A7D}" srcOrd="0" destOrd="0" presId="urn:microsoft.com/office/officeart/2005/8/layout/vList2"/>
    <dgm:cxn modelId="{519F6281-3492-4780-82BC-08F50536FFDE}" type="presOf" srcId="{CBB3F5D6-54F1-4B90-BD23-BC9A9D7BEF4C}" destId="{BF4307DE-9957-4C31-B412-0D1A33183D13}" srcOrd="0" destOrd="0" presId="urn:microsoft.com/office/officeart/2005/8/layout/vList2"/>
    <dgm:cxn modelId="{B2EF8EAD-ACEB-4D0F-B28F-3D3294591AA8}" type="presOf" srcId="{E3A3F1B7-4B7C-4398-AEED-CA97B2372E2C}" destId="{4B772679-339F-4A70-A64B-A216BAACF9B4}" srcOrd="0" destOrd="0" presId="urn:microsoft.com/office/officeart/2005/8/layout/vList2"/>
    <dgm:cxn modelId="{EC51E0AE-3139-475E-8ACD-587B8D288AAB}" srcId="{CBB3F5D6-54F1-4B90-BD23-BC9A9D7BEF4C}" destId="{37D237BC-5FF0-4343-9B0E-17351EBCBFF5}" srcOrd="2" destOrd="0" parTransId="{BB97B6A9-A0F4-483F-94E1-6B9278A117BF}" sibTransId="{C9C4DC82-D3BB-41B2-8F1B-FCD9BE361879}"/>
    <dgm:cxn modelId="{2CA57DE8-8786-43C4-A7F0-9801BE0BA6ED}" srcId="{CBB3F5D6-54F1-4B90-BD23-BC9A9D7BEF4C}" destId="{E3A3F1B7-4B7C-4398-AEED-CA97B2372E2C}" srcOrd="1" destOrd="0" parTransId="{A803DC41-D6B6-4ED6-8175-A913DB0D3420}" sibTransId="{0DA94710-8D5F-4EE4-9885-D40D1BFDA951}"/>
    <dgm:cxn modelId="{F2745E83-FB03-48AF-8915-7E05A73C7B88}" type="presParOf" srcId="{BF4307DE-9957-4C31-B412-0D1A33183D13}" destId="{6EBF724A-9316-49E7-AB86-A17A90C15A7D}" srcOrd="0" destOrd="0" presId="urn:microsoft.com/office/officeart/2005/8/layout/vList2"/>
    <dgm:cxn modelId="{8A1864D3-5303-45E8-B520-5CEFE3C9D8A2}" type="presParOf" srcId="{BF4307DE-9957-4C31-B412-0D1A33183D13}" destId="{41B3B9FD-51A7-4A22-92AD-A0E0A7F7B021}" srcOrd="1" destOrd="0" presId="urn:microsoft.com/office/officeart/2005/8/layout/vList2"/>
    <dgm:cxn modelId="{7FECBED6-0C72-4D0A-8FDE-D7EF07B8AB2C}" type="presParOf" srcId="{BF4307DE-9957-4C31-B412-0D1A33183D13}" destId="{4B772679-339F-4A70-A64B-A216BAACF9B4}" srcOrd="2" destOrd="0" presId="urn:microsoft.com/office/officeart/2005/8/layout/vList2"/>
    <dgm:cxn modelId="{B19B646A-E1CB-4832-BC1A-D2F8B34C7FF3}" type="presParOf" srcId="{BF4307DE-9957-4C31-B412-0D1A33183D13}" destId="{1D36D856-98F5-4D1A-A514-5E5D7A64784A}" srcOrd="3" destOrd="0" presId="urn:microsoft.com/office/officeart/2005/8/layout/vList2"/>
    <dgm:cxn modelId="{7EE5C0AD-F236-4AD7-B2AD-6945547E271D}" type="presParOf" srcId="{BF4307DE-9957-4C31-B412-0D1A33183D13}" destId="{723448DD-67E0-4AA2-BFD6-12F3BF6806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F724A-9316-49E7-AB86-A17A90C15A7D}">
      <dsp:nvSpPr>
        <dsp:cNvPr id="0" name=""/>
        <dsp:cNvSpPr/>
      </dsp:nvSpPr>
      <dsp:spPr>
        <a:xfrm>
          <a:off x="0" y="143"/>
          <a:ext cx="525780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400" kern="1200" dirty="0" err="1"/>
            <a:t>Multiplatformí</a:t>
          </a:r>
          <a:r>
            <a:rPr lang="cs-CZ" sz="4400" kern="1200" dirty="0"/>
            <a:t> webová SPA</a:t>
          </a:r>
          <a:endParaRPr lang="en-US" sz="4400" kern="1200" dirty="0"/>
        </a:p>
      </dsp:txBody>
      <dsp:txXfrm>
        <a:off x="85444" y="85587"/>
        <a:ext cx="5086912" cy="1579432"/>
      </dsp:txXfrm>
    </dsp:sp>
    <dsp:sp modelId="{4B772679-339F-4A70-A64B-A216BAACF9B4}">
      <dsp:nvSpPr>
        <dsp:cNvPr id="0" name=""/>
        <dsp:cNvSpPr/>
      </dsp:nvSpPr>
      <dsp:spPr>
        <a:xfrm>
          <a:off x="0" y="1877183"/>
          <a:ext cx="5257800" cy="1750320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400" kern="1200"/>
            <a:t>Okamžitá komunikace</a:t>
          </a:r>
          <a:endParaRPr lang="en-US" sz="4400" kern="1200"/>
        </a:p>
      </dsp:txBody>
      <dsp:txXfrm>
        <a:off x="85444" y="1962627"/>
        <a:ext cx="5086912" cy="1579432"/>
      </dsp:txXfrm>
    </dsp:sp>
    <dsp:sp modelId="{723448DD-67E0-4AA2-BFD6-12F3BF6806AE}">
      <dsp:nvSpPr>
        <dsp:cNvPr id="0" name=""/>
        <dsp:cNvSpPr/>
      </dsp:nvSpPr>
      <dsp:spPr>
        <a:xfrm>
          <a:off x="0" y="3754224"/>
          <a:ext cx="5257800" cy="175032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400" kern="1200"/>
            <a:t>Architektura server/klient</a:t>
          </a:r>
          <a:endParaRPr lang="en-US" sz="4400" kern="1200"/>
        </a:p>
      </dsp:txBody>
      <dsp:txXfrm>
        <a:off x="85444" y="3839668"/>
        <a:ext cx="508691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3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04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07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0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71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28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07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26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7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41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9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3A260-A83B-42DB-85F2-57319F77E0E1}" type="datetimeFigureOut">
              <a:rPr lang="cs-CZ" smtClean="0"/>
              <a:t>31.08.2020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64A811B-AD1D-42B2-AB44-C8567803A0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31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BBB950A-B865-45B8-9611-C1493FE01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cs-CZ" dirty="0"/>
              <a:t>Single-</a:t>
            </a:r>
            <a:r>
              <a:rPr lang="cs-CZ" dirty="0" err="1"/>
              <a:t>page</a:t>
            </a:r>
            <a:r>
              <a:rPr lang="cs-CZ"/>
              <a:t> Aplikace sloužící pro komunikaci mezi uživateli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C865BC-33AC-4FA8-AB3C-9F4550A0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cs-CZ"/>
              <a:t>Michal Červinka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83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B52E06-9443-4EDE-A95C-82EEB656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cs-CZ" sz="4800"/>
              <a:t>Cíl práce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B09EF1C-EDD5-460B-882F-9FBC587AC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79131"/>
              </p:ext>
            </p:extLst>
          </p:nvPr>
        </p:nvGraphicFramePr>
        <p:xfrm>
          <a:off x="5092369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12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D4CEE-7E48-4636-B2DC-EC9CD3F6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Úvodní strana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635BDDE-CA7C-4B42-A35C-A2C5F333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2" name="Zástupný obsah 3">
            <a:extLst>
              <a:ext uri="{FF2B5EF4-FFF2-40B4-BE49-F238E27FC236}">
                <a16:creationId xmlns:a16="http://schemas.microsoft.com/office/drawing/2014/main" id="{CC3CA53C-AD1D-4DCE-9F19-D9F76EED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3" y="2469156"/>
            <a:ext cx="4796712" cy="30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78E19-ADEF-4A3A-9C38-D1C5C35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 a registrace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E801CE7C-E74E-492B-89A3-2CC937ABDC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77" y="2565919"/>
            <a:ext cx="7557246" cy="18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CF630-8D3F-4B56-BE80-15FAFE2A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Konverzace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22CA982-59CF-4BC3-A9C8-06A035F8F2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3876" y="1884784"/>
            <a:ext cx="2448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8A4FDC-30DB-4CDE-9E8F-72C4FEE5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E538A0A-E4BE-4FE3-833C-EF9B1DE5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028541"/>
            <a:ext cx="8713542" cy="5303060"/>
          </a:xfrm>
        </p:spPr>
      </p:pic>
    </p:spTree>
    <p:extLst>
      <p:ext uri="{BB962C8B-B14F-4D97-AF65-F5344CB8AC3E}">
        <p14:creationId xmlns:p14="http://schemas.microsoft.com/office/powerpoint/2010/main" val="6708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B94EC4-BC05-4E15-B39C-00706C0A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1B4C01-392F-4DAF-8BDC-617289D7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  <a:p>
            <a:r>
              <a:rPr lang="cs-CZ" dirty="0" err="1"/>
              <a:t>Controllery</a:t>
            </a:r>
            <a:r>
              <a:rPr lang="cs-CZ" dirty="0"/>
              <a:t> a pohledy</a:t>
            </a:r>
          </a:p>
          <a:p>
            <a:r>
              <a:rPr lang="cs-CZ" dirty="0" err="1"/>
              <a:t>SignalR</a:t>
            </a:r>
            <a:endParaRPr lang="cs-CZ" dirty="0"/>
          </a:p>
          <a:p>
            <a:r>
              <a:rPr lang="cs-CZ" dirty="0"/>
              <a:t>Bezpečnostní opatření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810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A0E78B-4A91-4686-9E95-D6ABDF5C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49" y="541860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 err="1">
                <a:solidFill>
                  <a:srgbClr val="FFFFFF"/>
                </a:solidFill>
              </a:rPr>
              <a:t>Děkuji</a:t>
            </a:r>
            <a:r>
              <a:rPr lang="en-US" sz="6000" dirty="0">
                <a:solidFill>
                  <a:srgbClr val="FFFFFF"/>
                </a:solidFill>
              </a:rPr>
              <a:t> za </a:t>
            </a:r>
            <a:r>
              <a:rPr lang="en-US" sz="6000" dirty="0" err="1">
                <a:solidFill>
                  <a:srgbClr val="FFFFFF"/>
                </a:solidFill>
              </a:rPr>
              <a:t>pozornost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90716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</Words>
  <Application>Microsoft Office PowerPoint</Application>
  <PresentationFormat>Širokoúhlá obrazovka</PresentationFormat>
  <Paragraphs>15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Pohled</vt:lpstr>
      <vt:lpstr>Single-page Aplikace sloužící pro komunikaci mezi uživateli</vt:lpstr>
      <vt:lpstr>Cíl práce</vt:lpstr>
      <vt:lpstr>Úvodní strana</vt:lpstr>
      <vt:lpstr>Přihlášení a registrace</vt:lpstr>
      <vt:lpstr>Konverzace</vt:lpstr>
      <vt:lpstr>Prezentace aplikace PowerPoint</vt:lpstr>
      <vt:lpstr>Vývoj aplikace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Single-page Aplikace sloužící pro komunikaci mezi uživateli</dc:title>
  <dc:creator>Michal Červinka</dc:creator>
  <cp:lastModifiedBy>Michal Červinka</cp:lastModifiedBy>
  <cp:revision>2</cp:revision>
  <dcterms:created xsi:type="dcterms:W3CDTF">2020-08-31T18:34:08Z</dcterms:created>
  <dcterms:modified xsi:type="dcterms:W3CDTF">2020-08-31T20:34:29Z</dcterms:modified>
</cp:coreProperties>
</file>