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72" r:id="rId4"/>
    <p:sldId id="27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7" autoAdjust="0"/>
  </p:normalViewPr>
  <p:slideViewPr>
    <p:cSldViewPr snapToGrid="0">
      <p:cViewPr>
        <p:scale>
          <a:sx n="75" d="100"/>
          <a:sy n="75" d="100"/>
        </p:scale>
        <p:origin x="974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DC4FF81-874E-4EE4-AFE0-7848FBFE1905}" type="datetimeFigureOut">
              <a:rPr lang="cs-CZ" smtClean="0"/>
              <a:t>04.04.2022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7FBF056-0A2B-444C-97F5-ABE947B4558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944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FF81-874E-4EE4-AFE0-7848FBFE1905}" type="datetimeFigureOut">
              <a:rPr lang="cs-CZ" smtClean="0"/>
              <a:t>04.04.2022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F056-0A2B-444C-97F5-ABE947B4558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1965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FF81-874E-4EE4-AFE0-7848FBFE1905}" type="datetimeFigureOut">
              <a:rPr lang="cs-CZ" smtClean="0"/>
              <a:t>04.04.2022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F056-0A2B-444C-97F5-ABE947B4558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43434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FF81-874E-4EE4-AFE0-7848FBFE1905}" type="datetimeFigureOut">
              <a:rPr lang="cs-CZ" smtClean="0"/>
              <a:t>04.04.2022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F056-0A2B-444C-97F5-ABE947B45584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1421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FF81-874E-4EE4-AFE0-7848FBFE1905}" type="datetimeFigureOut">
              <a:rPr lang="cs-CZ" smtClean="0"/>
              <a:t>04.04.2022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F056-0A2B-444C-97F5-ABE947B4558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35443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FF81-874E-4EE4-AFE0-7848FBFE1905}" type="datetimeFigureOut">
              <a:rPr lang="cs-CZ" smtClean="0"/>
              <a:t>04.04.2022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F056-0A2B-444C-97F5-ABE947B4558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58813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FF81-874E-4EE4-AFE0-7848FBFE1905}" type="datetimeFigureOut">
              <a:rPr lang="cs-CZ" smtClean="0"/>
              <a:t>04.04.2022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F056-0A2B-444C-97F5-ABE947B4558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33323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FF81-874E-4EE4-AFE0-7848FBFE1905}" type="datetimeFigureOut">
              <a:rPr lang="cs-CZ" smtClean="0"/>
              <a:t>04.04.2022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F056-0A2B-444C-97F5-ABE947B4558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41071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FF81-874E-4EE4-AFE0-7848FBFE1905}" type="datetimeFigureOut">
              <a:rPr lang="cs-CZ" smtClean="0"/>
              <a:t>04.04.2022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F056-0A2B-444C-97F5-ABE947B4558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0422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FF81-874E-4EE4-AFE0-7848FBFE1905}" type="datetimeFigureOut">
              <a:rPr lang="cs-CZ" smtClean="0"/>
              <a:t>04.04.2022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F056-0A2B-444C-97F5-ABE947B4558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9192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FF81-874E-4EE4-AFE0-7848FBFE1905}" type="datetimeFigureOut">
              <a:rPr lang="cs-CZ" smtClean="0"/>
              <a:t>04.04.2022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F056-0A2B-444C-97F5-ABE947B4558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8702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FF81-874E-4EE4-AFE0-7848FBFE1905}" type="datetimeFigureOut">
              <a:rPr lang="cs-CZ" smtClean="0"/>
              <a:t>04.04.2022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F056-0A2B-444C-97F5-ABE947B4558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4452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FF81-874E-4EE4-AFE0-7848FBFE1905}" type="datetimeFigureOut">
              <a:rPr lang="cs-CZ" smtClean="0"/>
              <a:t>04.04.2022</a:t>
            </a:fld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F056-0A2B-444C-97F5-ABE947B4558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1432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FF81-874E-4EE4-AFE0-7848FBFE1905}" type="datetimeFigureOut">
              <a:rPr lang="cs-CZ" smtClean="0"/>
              <a:t>04.04.2022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F056-0A2B-444C-97F5-ABE947B4558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9244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FF81-874E-4EE4-AFE0-7848FBFE1905}" type="datetimeFigureOut">
              <a:rPr lang="cs-CZ" smtClean="0"/>
              <a:t>04.04.2022</a:t>
            </a:fld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F056-0A2B-444C-97F5-ABE947B4558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2421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FF81-874E-4EE4-AFE0-7848FBFE1905}" type="datetimeFigureOut">
              <a:rPr lang="cs-CZ" smtClean="0"/>
              <a:t>04.04.2022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F056-0A2B-444C-97F5-ABE947B4558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967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FF81-874E-4EE4-AFE0-7848FBFE1905}" type="datetimeFigureOut">
              <a:rPr lang="cs-CZ" smtClean="0"/>
              <a:t>04.04.2022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F056-0A2B-444C-97F5-ABE947B4558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966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4FF81-874E-4EE4-AFE0-7848FBFE1905}" type="datetimeFigureOut">
              <a:rPr lang="cs-CZ" smtClean="0"/>
              <a:t>04.04.2022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BF056-0A2B-444C-97F5-ABE947B4558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5111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38501E-6E57-4349-8A29-2DB9B007F1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Meteostanice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A9EAA06-5060-45AB-9134-F7C34D08C5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Michal Basler E4 – 2021/2022</a:t>
            </a:r>
          </a:p>
        </p:txBody>
      </p:sp>
    </p:spTree>
    <p:extLst>
      <p:ext uri="{BB962C8B-B14F-4D97-AF65-F5344CB8AC3E}">
        <p14:creationId xmlns:p14="http://schemas.microsoft.com/office/powerpoint/2010/main" val="1486657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6DFC1B-9D1C-464B-A47F-1B6D3889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Popis fungování stanice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D5ED19C-1836-4EDA-B2EA-3ACC566F9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81410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D356AD-6C67-4F61-96EF-BB0645A78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Popis fungování zobrazovačů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C98A90-7B40-4046-BCA3-9FF3D94D2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52104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5A1AEC-8568-4AF3-ACFA-204F759D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Grafana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728B6D6-DB9D-49E8-BA17-5DECB0C91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78474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2ED326-86DD-4FDD-AA2E-84882568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API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9FCC282-F922-4E08-A4DC-44F7B152C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63108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0A35AB-9BAC-42DF-9A49-1B2841A59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Twitter bot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6C8A6D3-1ED7-4101-B63B-12A36EDD0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15187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19A03E-5EC3-43F6-9630-909C10E95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Výsledek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6240E6-6B28-40B1-A192-441F33A9B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86467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9AE5A1-096F-4443-87BA-905D8219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Shrnutí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C0429CF-197B-450B-B86C-2E7930ECA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1989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4E94DF-8F8F-4FB1-ABC8-83BFF41CE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Díky za pozornost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C1EEAE-4B1A-4C40-BA96-C96C4EC57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Nyní nastal čas na Vaše otázky</a:t>
            </a:r>
          </a:p>
        </p:txBody>
      </p:sp>
    </p:spTree>
    <p:extLst>
      <p:ext uri="{BB962C8B-B14F-4D97-AF65-F5344CB8AC3E}">
        <p14:creationId xmlns:p14="http://schemas.microsoft.com/office/powerpoint/2010/main" val="351520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51C0F5-D70C-44A8-B957-57F54866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vše v téhle prezentaci bude?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37A83F-0B5C-4060-85CB-E7252B1C5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Průběh práce</a:t>
            </a:r>
          </a:p>
          <a:p>
            <a:r>
              <a:rPr lang="cs-CZ" dirty="0"/>
              <a:t>Popis jednotlivých součástí</a:t>
            </a:r>
          </a:p>
          <a:p>
            <a:r>
              <a:rPr lang="cs-CZ" dirty="0"/>
              <a:t>Popis kódu</a:t>
            </a:r>
          </a:p>
          <a:p>
            <a:r>
              <a:rPr lang="cs-CZ" dirty="0"/>
              <a:t>Výsledek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2538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E8077B-007C-4D72-999C-74530862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práce probíhala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14E267-8F31-44D0-A683-B8D042C33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Prototypování na nepájivém poli</a:t>
            </a:r>
          </a:p>
          <a:p>
            <a:r>
              <a:rPr lang="cs-CZ" dirty="0"/>
              <a:t>Nakreslení desek a jejich osazení</a:t>
            </a:r>
          </a:p>
          <a:p>
            <a:r>
              <a:rPr lang="cs-CZ" dirty="0"/>
              <a:t>Zkouška všech modulů</a:t>
            </a:r>
          </a:p>
          <a:p>
            <a:r>
              <a:rPr lang="cs-CZ" dirty="0"/>
              <a:t>Tisk fyzických součástí</a:t>
            </a:r>
          </a:p>
          <a:p>
            <a:r>
              <a:rPr lang="cs-CZ" dirty="0"/>
              <a:t>Složení a oživení</a:t>
            </a:r>
          </a:p>
        </p:txBody>
      </p:sp>
    </p:spTree>
    <p:extLst>
      <p:ext uri="{BB962C8B-B14F-4D97-AF65-F5344CB8AC3E}">
        <p14:creationId xmlns:p14="http://schemas.microsoft.com/office/powerpoint/2010/main" val="375762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EC7C5B-4102-4946-A402-1D64C9D5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stanice umí měřit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8E54E61-379A-43EE-9224-F3B09C2CE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Stanice umí měřit teplotu, absolutní tlak, relativní vlhkost, UV intenzitu, světelnou intenzitu, směr větru a rychlost větru.</a:t>
            </a:r>
          </a:p>
          <a:p>
            <a:r>
              <a:rPr lang="cs-CZ" dirty="0"/>
              <a:t>Dále umí vypočítat pocitovou teplotu, rosný bod, relativní tlak a větrný chlad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0665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77E7CF-513E-4A83-8E32-99C2F1CA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Anemometr</a:t>
            </a:r>
          </a:p>
        </p:txBody>
      </p:sp>
      <p:pic>
        <p:nvPicPr>
          <p:cNvPr id="5" name="Zástupný obsah 4" descr="Anemometr, který je nachází v práci.">
            <a:extLst>
              <a:ext uri="{FF2B5EF4-FFF2-40B4-BE49-F238E27FC236}">
                <a16:creationId xmlns:a16="http://schemas.microsoft.com/office/drawing/2014/main" id="{33F40FA7-2869-43B7-9C3D-0CCDE630045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97088"/>
            <a:ext cx="3541712" cy="3541712"/>
          </a:xfrm>
        </p:spPr>
      </p:pic>
      <p:pic>
        <p:nvPicPr>
          <p:cNvPr id="7" name="Obrázek 6" descr="3D model anemometru">
            <a:extLst>
              <a:ext uri="{FF2B5EF4-FFF2-40B4-BE49-F238E27FC236}">
                <a16:creationId xmlns:a16="http://schemas.microsoft.com/office/drawing/2014/main" id="{B2F4C340-B2B3-4D94-A654-7102EA5BC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181" y="2097088"/>
            <a:ext cx="5093230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8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5E76AD-4BAE-4DBD-9497-363ECF5AB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Korouhev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9A335C00-7B4E-4496-A6F4-144810A56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97088"/>
            <a:ext cx="3541712" cy="3541712"/>
          </a:xfr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D88174A1-53BD-4ED5-8FCE-C8CE99CA50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80" b="8280"/>
          <a:stretch/>
        </p:blipFill>
        <p:spPr>
          <a:xfrm>
            <a:off x="6566463" y="2097088"/>
            <a:ext cx="4480948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13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C3CCE0-6498-4EBE-A4E0-3E18D8B3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Senzory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29879BF-C808-4CDB-9775-147693442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00785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E99B11-C68A-440F-97CB-DAC94BC9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Deska senzorů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B84B7E8-6A78-426C-9D3E-8EE808AF8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5892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E99B11-C68A-440F-97CB-DAC94BC9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Deska senzorů 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B84B7E8-6A78-426C-9D3E-8EE808AF8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57455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Obvod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bvo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vo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TM04033919[[fn=Obvod]]</Template>
  <TotalTime>97</TotalTime>
  <Words>113</Words>
  <Application>Microsoft Office PowerPoint</Application>
  <PresentationFormat>Širokoúhlá obrazovka</PresentationFormat>
  <Paragraphs>30</Paragraphs>
  <Slides>17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0" baseType="lpstr">
      <vt:lpstr>Arial</vt:lpstr>
      <vt:lpstr>Tw Cen MT</vt:lpstr>
      <vt:lpstr>Obvod</vt:lpstr>
      <vt:lpstr>Meteostanice</vt:lpstr>
      <vt:lpstr>Co vše v téhle prezentaci bude?</vt:lpstr>
      <vt:lpstr>Jak práce probíhala</vt:lpstr>
      <vt:lpstr>Co stanice umí měřit</vt:lpstr>
      <vt:lpstr>Anemometr</vt:lpstr>
      <vt:lpstr>Korouhev</vt:lpstr>
      <vt:lpstr>Senzory</vt:lpstr>
      <vt:lpstr>Deska senzorů 1</vt:lpstr>
      <vt:lpstr>Deska senzorů 2</vt:lpstr>
      <vt:lpstr>Popis fungování stanice</vt:lpstr>
      <vt:lpstr>Popis fungování zobrazovačů</vt:lpstr>
      <vt:lpstr>Grafana</vt:lpstr>
      <vt:lpstr>API</vt:lpstr>
      <vt:lpstr>Twitter bot</vt:lpstr>
      <vt:lpstr>Výsledek</vt:lpstr>
      <vt:lpstr>Shrnutí</vt:lpstr>
      <vt:lpstr>Díky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Meteostanice</dc:title>
  <dc:creator>Michal Basler</dc:creator>
  <cp:lastModifiedBy>Michal Basler</cp:lastModifiedBy>
  <cp:revision>4</cp:revision>
  <dcterms:created xsi:type="dcterms:W3CDTF">2022-04-03T20:28:27Z</dcterms:created>
  <dcterms:modified xsi:type="dcterms:W3CDTF">2022-04-04T09:32:21Z</dcterms:modified>
</cp:coreProperties>
</file>