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3330771"/>
            <a:ext cx="9737993" cy="2400657"/>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IN" sz="3000" b="1" dirty="0">
                <a:solidFill>
                  <a:schemeClr val="accent1">
                    <a:lumMod val="75000"/>
                  </a:schemeClr>
                </a:solidFill>
                <a:latin typeface="Arial"/>
                <a:cs typeface="Arial"/>
              </a:rPr>
              <a:t>MAJNU.S.B</a:t>
            </a:r>
          </a:p>
          <a:p>
            <a:pPr>
              <a:lnSpc>
                <a:spcPct val="150000"/>
              </a:lnSpc>
            </a:pPr>
            <a:r>
              <a:rPr lang="en-US" sz="3000" b="1" dirty="0">
                <a:solidFill>
                  <a:schemeClr val="accent1">
                    <a:lumMod val="75000"/>
                  </a:schemeClr>
                </a:solidFill>
                <a:latin typeface="Arial"/>
                <a:cs typeface="Arial"/>
              </a:rPr>
              <a:t> </a:t>
            </a: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834</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jerlin K</cp:lastModifiedBy>
  <cp:revision>42</cp:revision>
  <dcterms:created xsi:type="dcterms:W3CDTF">2021-05-26T16:50:10Z</dcterms:created>
  <dcterms:modified xsi:type="dcterms:W3CDTF">2024-04-24T18:11:35Z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