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  <p:sldMasterId id="2147483787" r:id="rId5"/>
  </p:sldMasterIdLst>
  <p:sldIdLst>
    <p:sldId id="379" r:id="rId6"/>
    <p:sldId id="409" r:id="rId7"/>
    <p:sldId id="432" r:id="rId8"/>
    <p:sldId id="410" r:id="rId9"/>
    <p:sldId id="411" r:id="rId10"/>
    <p:sldId id="428" r:id="rId11"/>
    <p:sldId id="429" r:id="rId12"/>
    <p:sldId id="430" r:id="rId13"/>
    <p:sldId id="431" r:id="rId14"/>
    <p:sldId id="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92D050"/>
    <a:srgbClr val="1E2123"/>
    <a:srgbClr val="FFE7FB"/>
    <a:srgbClr val="FFBDFF"/>
    <a:srgbClr val="FFCC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Barron" userId="2cff9a06c7e1d52b" providerId="LiveId" clId="{3EDE38A0-764F-4B54-8B25-EFDACCAEBE1F}"/>
    <pc:docChg chg="undo custSel addSld delSld modSld">
      <pc:chgData name="Roberto Barron" userId="2cff9a06c7e1d52b" providerId="LiveId" clId="{3EDE38A0-764F-4B54-8B25-EFDACCAEBE1F}" dt="2023-06-24T02:31:22.107" v="1343" actId="113"/>
      <pc:docMkLst>
        <pc:docMk/>
      </pc:docMkLst>
      <pc:sldChg chg="modSp mod">
        <pc:chgData name="Roberto Barron" userId="2cff9a06c7e1d52b" providerId="LiveId" clId="{3EDE38A0-764F-4B54-8B25-EFDACCAEBE1F}" dt="2023-06-24T01:43:38.423" v="434" actId="1038"/>
        <pc:sldMkLst>
          <pc:docMk/>
          <pc:sldMk cId="1527793660" sldId="409"/>
        </pc:sldMkLst>
        <pc:spChg chg="mod">
          <ac:chgData name="Roberto Barron" userId="2cff9a06c7e1d52b" providerId="LiveId" clId="{3EDE38A0-764F-4B54-8B25-EFDACCAEBE1F}" dt="2023-06-24T01:43:38.423" v="434" actId="1038"/>
          <ac:spMkLst>
            <pc:docMk/>
            <pc:sldMk cId="1527793660" sldId="409"/>
            <ac:spMk id="65" creationId="{80725A66-D1E6-2666-FE32-48ED3751F68E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6" creationId="{8AFEF435-2658-9DB1-222E-D024ACC0C2C5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7" creationId="{F02F3B92-BD31-EF37-AD3F-38E4801488A2}"/>
          </ac:spMkLst>
        </pc:spChg>
        <pc:spChg chg="mod">
          <ac:chgData name="Roberto Barron" userId="2cff9a06c7e1d52b" providerId="LiveId" clId="{3EDE38A0-764F-4B54-8B25-EFDACCAEBE1F}" dt="2023-06-24T01:43:20.798" v="420" actId="554"/>
          <ac:spMkLst>
            <pc:docMk/>
            <pc:sldMk cId="1527793660" sldId="409"/>
            <ac:spMk id="68" creationId="{03D1E78A-A88A-0CC9-E5BD-CD7EEC2BF0FE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69" creationId="{71409AE7-B5C6-0CB4-E1EC-F77D3A42B383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70" creationId="{8F9946AE-2528-7481-123F-C4D900042C3B}"/>
          </ac:spMkLst>
        </pc:spChg>
        <pc:spChg chg="mod">
          <ac:chgData name="Roberto Barron" userId="2cff9a06c7e1d52b" providerId="LiveId" clId="{3EDE38A0-764F-4B54-8B25-EFDACCAEBE1F}" dt="2023-06-24T01:43:30.988" v="421" actId="554"/>
          <ac:spMkLst>
            <pc:docMk/>
            <pc:sldMk cId="1527793660" sldId="409"/>
            <ac:spMk id="71" creationId="{828E2759-995D-FBF1-CE4B-28F95470E156}"/>
          </ac:spMkLst>
        </pc:spChg>
      </pc:sldChg>
      <pc:sldChg chg="addSp delSp modSp mod">
        <pc:chgData name="Roberto Barron" userId="2cff9a06c7e1d52b" providerId="LiveId" clId="{3EDE38A0-764F-4B54-8B25-EFDACCAEBE1F}" dt="2023-06-24T02:01:12.345" v="658" actId="313"/>
        <pc:sldMkLst>
          <pc:docMk/>
          <pc:sldMk cId="1242387017" sldId="411"/>
        </pc:sldMkLst>
        <pc:spChg chg="add del mod">
          <ac:chgData name="Roberto Barron" userId="2cff9a06c7e1d52b" providerId="LiveId" clId="{3EDE38A0-764F-4B54-8B25-EFDACCAEBE1F}" dt="2023-06-24T02:01:07.909" v="657" actId="478"/>
          <ac:spMkLst>
            <pc:docMk/>
            <pc:sldMk cId="1242387017" sldId="411"/>
            <ac:spMk id="4" creationId="{3BF5C2D1-B1D0-7E14-0999-A6568EA8CBDF}"/>
          </ac:spMkLst>
        </pc:spChg>
        <pc:spChg chg="add del mod">
          <ac:chgData name="Roberto Barron" userId="2cff9a06c7e1d52b" providerId="LiveId" clId="{3EDE38A0-764F-4B54-8B25-EFDACCAEBE1F}" dt="2023-06-24T02:00:56.137" v="645" actId="478"/>
          <ac:spMkLst>
            <pc:docMk/>
            <pc:sldMk cId="1242387017" sldId="411"/>
            <ac:spMk id="6" creationId="{A96A5DAE-14AF-9C97-B56B-2C8DC762B05D}"/>
          </ac:spMkLst>
        </pc:spChg>
        <pc:spChg chg="mod">
          <ac:chgData name="Roberto Barron" userId="2cff9a06c7e1d52b" providerId="LiveId" clId="{3EDE38A0-764F-4B54-8B25-EFDACCAEBE1F}" dt="2023-06-24T02:01:12.345" v="658" actId="313"/>
          <ac:spMkLst>
            <pc:docMk/>
            <pc:sldMk cId="1242387017" sldId="411"/>
            <ac:spMk id="47" creationId="{74A60EDE-F7EA-0A19-9455-3A0406B8FD78}"/>
          </ac:spMkLst>
        </pc:spChg>
        <pc:spChg chg="mod">
          <ac:chgData name="Roberto Barron" userId="2cff9a06c7e1d52b" providerId="LiveId" clId="{3EDE38A0-764F-4B54-8B25-EFDACCAEBE1F}" dt="2023-06-24T01:54:31.416" v="507" actId="20577"/>
          <ac:spMkLst>
            <pc:docMk/>
            <pc:sldMk cId="1242387017" sldId="411"/>
            <ac:spMk id="55" creationId="{36CD662E-136A-7752-27AC-B4A334D1CBC8}"/>
          </ac:spMkLst>
        </pc:spChg>
        <pc:spChg chg="mod">
          <ac:chgData name="Roberto Barron" userId="2cff9a06c7e1d52b" providerId="LiveId" clId="{3EDE38A0-764F-4B54-8B25-EFDACCAEBE1F}" dt="2023-06-24T01:55:29.884" v="592" actId="1037"/>
          <ac:spMkLst>
            <pc:docMk/>
            <pc:sldMk cId="1242387017" sldId="411"/>
            <ac:spMk id="56" creationId="{A94F2911-7D2F-2F44-9EF0-C88867027872}"/>
          </ac:spMkLst>
        </pc:spChg>
      </pc:sldChg>
      <pc:sldChg chg="modSp mod">
        <pc:chgData name="Roberto Barron" userId="2cff9a06c7e1d52b" providerId="LiveId" clId="{3EDE38A0-764F-4B54-8B25-EFDACCAEBE1F}" dt="2023-06-24T02:26:38.514" v="1134" actId="1037"/>
        <pc:sldMkLst>
          <pc:docMk/>
          <pc:sldMk cId="1856169449" sldId="428"/>
        </pc:sldMkLst>
        <pc:spChg chg="mod">
          <ac:chgData name="Roberto Barron" userId="2cff9a06c7e1d52b" providerId="LiveId" clId="{3EDE38A0-764F-4B54-8B25-EFDACCAEBE1F}" dt="2023-06-24T02:26:38.514" v="1134" actId="1037"/>
          <ac:spMkLst>
            <pc:docMk/>
            <pc:sldMk cId="1856169449" sldId="428"/>
            <ac:spMk id="57" creationId="{24B9A10A-1606-2A4A-0F7C-6282E6D0471D}"/>
          </ac:spMkLst>
        </pc:spChg>
        <pc:spChg chg="mod">
          <ac:chgData name="Roberto Barron" userId="2cff9a06c7e1d52b" providerId="LiveId" clId="{3EDE38A0-764F-4B54-8B25-EFDACCAEBE1F}" dt="2023-06-24T00:24:52.793" v="11" actId="1076"/>
          <ac:spMkLst>
            <pc:docMk/>
            <pc:sldMk cId="1856169449" sldId="428"/>
            <ac:spMk id="71" creationId="{D4643460-EFEF-C246-79CF-AB8C87056C63}"/>
          </ac:spMkLst>
        </pc:spChg>
        <pc:spChg chg="mod">
          <ac:chgData name="Roberto Barron" userId="2cff9a06c7e1d52b" providerId="LiveId" clId="{3EDE38A0-764F-4B54-8B25-EFDACCAEBE1F}" dt="2023-06-24T00:24:56.701" v="12" actId="1076"/>
          <ac:spMkLst>
            <pc:docMk/>
            <pc:sldMk cId="1856169449" sldId="428"/>
            <ac:spMk id="73" creationId="{925C4491-34B1-7820-4DEB-D105AEF106A4}"/>
          </ac:spMkLst>
        </pc:spChg>
        <pc:spChg chg="mod">
          <ac:chgData name="Roberto Barron" userId="2cff9a06c7e1d52b" providerId="LiveId" clId="{3EDE38A0-764F-4B54-8B25-EFDACCAEBE1F}" dt="2023-06-24T02:25:40.956" v="1114" actId="1076"/>
          <ac:spMkLst>
            <pc:docMk/>
            <pc:sldMk cId="1856169449" sldId="428"/>
            <ac:spMk id="84" creationId="{2ED69660-FF68-82A8-664C-8E8C280EDF78}"/>
          </ac:spMkLst>
        </pc:spChg>
        <pc:spChg chg="mod">
          <ac:chgData name="Roberto Barron" userId="2cff9a06c7e1d52b" providerId="LiveId" clId="{3EDE38A0-764F-4B54-8B25-EFDACCAEBE1F}" dt="2023-06-24T02:26:02.904" v="1115" actId="1076"/>
          <ac:spMkLst>
            <pc:docMk/>
            <pc:sldMk cId="1856169449" sldId="428"/>
            <ac:spMk id="87" creationId="{5ACFFB3A-72AD-CE02-4CD2-7E6B99DEAB10}"/>
          </ac:spMkLst>
        </pc:spChg>
        <pc:spChg chg="mod">
          <ac:chgData name="Roberto Barron" userId="2cff9a06c7e1d52b" providerId="LiveId" clId="{3EDE38A0-764F-4B54-8B25-EFDACCAEBE1F}" dt="2023-06-24T02:26:08.947" v="1117" actId="1036"/>
          <ac:spMkLst>
            <pc:docMk/>
            <pc:sldMk cId="1856169449" sldId="428"/>
            <ac:spMk id="88" creationId="{610B217B-1433-666B-7552-2CF7BCDE8EB5}"/>
          </ac:spMkLst>
        </pc:spChg>
        <pc:spChg chg="mod">
          <ac:chgData name="Roberto Barron" userId="2cff9a06c7e1d52b" providerId="LiveId" clId="{3EDE38A0-764F-4B54-8B25-EFDACCAEBE1F}" dt="2023-06-24T00:20:31.676" v="9" actId="207"/>
          <ac:spMkLst>
            <pc:docMk/>
            <pc:sldMk cId="1856169449" sldId="428"/>
            <ac:spMk id="97" creationId="{5418E8B3-C905-809A-E2F5-59CC3BD2F729}"/>
          </ac:spMkLst>
        </pc:spChg>
        <pc:spChg chg="mod">
          <ac:chgData name="Roberto Barron" userId="2cff9a06c7e1d52b" providerId="LiveId" clId="{3EDE38A0-764F-4B54-8B25-EFDACCAEBE1F}" dt="2023-06-24T02:26:38.514" v="1134" actId="1037"/>
          <ac:spMkLst>
            <pc:docMk/>
            <pc:sldMk cId="1856169449" sldId="428"/>
            <ac:spMk id="98" creationId="{081B339A-4C01-E384-28E8-885E5EDA0128}"/>
          </ac:spMkLst>
        </pc:spChg>
      </pc:sldChg>
      <pc:sldChg chg="modSp mod">
        <pc:chgData name="Roberto Barron" userId="2cff9a06c7e1d52b" providerId="LiveId" clId="{3EDE38A0-764F-4B54-8B25-EFDACCAEBE1F}" dt="2023-06-24T01:43:56.175" v="436" actId="1035"/>
        <pc:sldMkLst>
          <pc:docMk/>
          <pc:sldMk cId="2452712622" sldId="429"/>
        </pc:sldMkLst>
        <pc:spChg chg="mod">
          <ac:chgData name="Roberto Barron" userId="2cff9a06c7e1d52b" providerId="LiveId" clId="{3EDE38A0-764F-4B54-8B25-EFDACCAEBE1F}" dt="2023-06-24T00:37:16.685" v="226" actId="20577"/>
          <ac:spMkLst>
            <pc:docMk/>
            <pc:sldMk cId="2452712622" sldId="429"/>
            <ac:spMk id="48" creationId="{E1D64CC6-926A-8343-F86C-08AC161E3F75}"/>
          </ac:spMkLst>
        </pc:spChg>
        <pc:spChg chg="mod">
          <ac:chgData name="Roberto Barron" userId="2cff9a06c7e1d52b" providerId="LiveId" clId="{3EDE38A0-764F-4B54-8B25-EFDACCAEBE1F}" dt="2023-06-24T01:31:24.405" v="402" actId="20577"/>
          <ac:spMkLst>
            <pc:docMk/>
            <pc:sldMk cId="2452712622" sldId="429"/>
            <ac:spMk id="50" creationId="{344F55C8-C470-FBB6-0B64-BF968C9D9C93}"/>
          </ac:spMkLst>
        </pc:spChg>
        <pc:cxnChg chg="mod">
          <ac:chgData name="Roberto Barron" userId="2cff9a06c7e1d52b" providerId="LiveId" clId="{3EDE38A0-764F-4B54-8B25-EFDACCAEBE1F}" dt="2023-06-24T01:43:56.175" v="436" actId="1035"/>
          <ac:cxnSpMkLst>
            <pc:docMk/>
            <pc:sldMk cId="2452712622" sldId="429"/>
            <ac:cxnSpMk id="51" creationId="{F675DB17-EB7F-2BB6-130D-DCB500611125}"/>
          </ac:cxnSpMkLst>
        </pc:cxnChg>
      </pc:sldChg>
      <pc:sldChg chg="addSp delSp modSp mod">
        <pc:chgData name="Roberto Barron" userId="2cff9a06c7e1d52b" providerId="LiveId" clId="{3EDE38A0-764F-4B54-8B25-EFDACCAEBE1F}" dt="2023-06-24T02:21:46.493" v="957" actId="5793"/>
        <pc:sldMkLst>
          <pc:docMk/>
          <pc:sldMk cId="32870222" sldId="430"/>
        </pc:sldMkLst>
        <pc:spChg chg="add del mod">
          <ac:chgData name="Roberto Barron" userId="2cff9a06c7e1d52b" providerId="LiveId" clId="{3EDE38A0-764F-4B54-8B25-EFDACCAEBE1F}" dt="2023-06-24T02:15:16.147" v="698" actId="478"/>
          <ac:spMkLst>
            <pc:docMk/>
            <pc:sldMk cId="32870222" sldId="430"/>
            <ac:spMk id="3" creationId="{45A565E2-5662-2CDC-9673-F7169A98923D}"/>
          </ac:spMkLst>
        </pc:spChg>
        <pc:spChg chg="mod">
          <ac:chgData name="Roberto Barron" userId="2cff9a06c7e1d52b" providerId="LiveId" clId="{3EDE38A0-764F-4B54-8B25-EFDACCAEBE1F}" dt="2023-06-24T02:21:42.065" v="955" actId="1035"/>
          <ac:spMkLst>
            <pc:docMk/>
            <pc:sldMk cId="32870222" sldId="430"/>
            <ac:spMk id="4" creationId="{879B916F-E0BB-34AB-8F6F-139FCAEE75E3}"/>
          </ac:spMkLst>
        </pc:spChg>
        <pc:spChg chg="mod">
          <ac:chgData name="Roberto Barron" userId="2cff9a06c7e1d52b" providerId="LiveId" clId="{3EDE38A0-764F-4B54-8B25-EFDACCAEBE1F}" dt="2023-06-24T02:21:37.798" v="947" actId="14100"/>
          <ac:spMkLst>
            <pc:docMk/>
            <pc:sldMk cId="32870222" sldId="430"/>
            <ac:spMk id="5" creationId="{FC873B50-600E-358A-0FEF-268D9ABEB802}"/>
          </ac:spMkLst>
        </pc:spChg>
        <pc:spChg chg="add mod">
          <ac:chgData name="Roberto Barron" userId="2cff9a06c7e1d52b" providerId="LiveId" clId="{3EDE38A0-764F-4B54-8B25-EFDACCAEBE1F}" dt="2023-06-24T02:18:36.031" v="788" actId="14100"/>
          <ac:spMkLst>
            <pc:docMk/>
            <pc:sldMk cId="32870222" sldId="430"/>
            <ac:spMk id="6" creationId="{26CAD61E-09B7-EA7E-4E04-4F66B25B4D83}"/>
          </ac:spMkLst>
        </pc:spChg>
        <pc:spChg chg="add mod">
          <ac:chgData name="Roberto Barron" userId="2cff9a06c7e1d52b" providerId="LiveId" clId="{3EDE38A0-764F-4B54-8B25-EFDACCAEBE1F}" dt="2023-06-24T02:21:46.493" v="957" actId="5793"/>
          <ac:spMkLst>
            <pc:docMk/>
            <pc:sldMk cId="32870222" sldId="430"/>
            <ac:spMk id="7" creationId="{0E477A7F-D973-52AC-A649-459C8CCF2AA6}"/>
          </ac:spMkLst>
        </pc:spChg>
      </pc:sldChg>
      <pc:sldChg chg="addSp delSp modSp mod">
        <pc:chgData name="Roberto Barron" userId="2cff9a06c7e1d52b" providerId="LiveId" clId="{3EDE38A0-764F-4B54-8B25-EFDACCAEBE1F}" dt="2023-06-24T02:31:22.107" v="1343" actId="113"/>
        <pc:sldMkLst>
          <pc:docMk/>
          <pc:sldMk cId="1055459724" sldId="431"/>
        </pc:sldMkLst>
        <pc:spChg chg="add mod">
          <ac:chgData name="Roberto Barron" userId="2cff9a06c7e1d52b" providerId="LiveId" clId="{3EDE38A0-764F-4B54-8B25-EFDACCAEBE1F}" dt="2023-06-24T02:31:08.472" v="1339" actId="113"/>
          <ac:spMkLst>
            <pc:docMk/>
            <pc:sldMk cId="1055459724" sldId="431"/>
            <ac:spMk id="3" creationId="{030198A0-B7A3-E30D-CA73-B738F98A6068}"/>
          </ac:spMkLst>
        </pc:spChg>
        <pc:spChg chg="add del mod">
          <ac:chgData name="Roberto Barron" userId="2cff9a06c7e1d52b" providerId="LiveId" clId="{3EDE38A0-764F-4B54-8B25-EFDACCAEBE1F}" dt="2023-06-24T02:28:17.837" v="1248" actId="478"/>
          <ac:spMkLst>
            <pc:docMk/>
            <pc:sldMk cId="1055459724" sldId="431"/>
            <ac:spMk id="4" creationId="{D4D4926D-39BA-B32A-7B0A-87C4146225D0}"/>
          </ac:spMkLst>
        </pc:spChg>
        <pc:spChg chg="add mod">
          <ac:chgData name="Roberto Barron" userId="2cff9a06c7e1d52b" providerId="LiveId" clId="{3EDE38A0-764F-4B54-8B25-EFDACCAEBE1F}" dt="2023-06-24T02:17:16.230" v="728" actId="120"/>
          <ac:spMkLst>
            <pc:docMk/>
            <pc:sldMk cId="1055459724" sldId="431"/>
            <ac:spMk id="5" creationId="{BA395E17-45BA-BF63-843D-962D4474F289}"/>
          </ac:spMkLst>
        </pc:spChg>
        <pc:spChg chg="add mod">
          <ac:chgData name="Roberto Barron" userId="2cff9a06c7e1d52b" providerId="LiveId" clId="{3EDE38A0-764F-4B54-8B25-EFDACCAEBE1F}" dt="2023-06-24T02:31:22.107" v="1343" actId="113"/>
          <ac:spMkLst>
            <pc:docMk/>
            <pc:sldMk cId="1055459724" sldId="431"/>
            <ac:spMk id="6" creationId="{73A08EAB-9BAE-5CFC-98FF-F7777420CB3E}"/>
          </ac:spMkLst>
        </pc:spChg>
        <pc:spChg chg="add del mod">
          <ac:chgData name="Roberto Barron" userId="2cff9a06c7e1d52b" providerId="LiveId" clId="{3EDE38A0-764F-4B54-8B25-EFDACCAEBE1F}" dt="2023-06-24T02:24:29.891" v="1088" actId="478"/>
          <ac:spMkLst>
            <pc:docMk/>
            <pc:sldMk cId="1055459724" sldId="431"/>
            <ac:spMk id="7" creationId="{EDD1685A-FBEC-27E1-3791-2184688C0FC6}"/>
          </ac:spMkLst>
        </pc:spChg>
        <pc:spChg chg="add del mod">
          <ac:chgData name="Roberto Barron" userId="2cff9a06c7e1d52b" providerId="LiveId" clId="{3EDE38A0-764F-4B54-8B25-EFDACCAEBE1F}" dt="2023-06-24T02:28:24.730" v="1250" actId="478"/>
          <ac:spMkLst>
            <pc:docMk/>
            <pc:sldMk cId="1055459724" sldId="431"/>
            <ac:spMk id="8" creationId="{BFCF5F2F-4086-7144-5C2C-BE46C6248DA9}"/>
          </ac:spMkLst>
        </pc:spChg>
      </pc:sldChg>
      <pc:sldChg chg="addSp delSp modSp mod">
        <pc:chgData name="Roberto Barron" userId="2cff9a06c7e1d52b" providerId="LiveId" clId="{3EDE38A0-764F-4B54-8B25-EFDACCAEBE1F}" dt="2023-06-24T01:42:55.876" v="419" actId="478"/>
        <pc:sldMkLst>
          <pc:docMk/>
          <pc:sldMk cId="949278226" sldId="432"/>
        </pc:sldMkLst>
        <pc:spChg chg="add del mod">
          <ac:chgData name="Roberto Barron" userId="2cff9a06c7e1d52b" providerId="LiveId" clId="{3EDE38A0-764F-4B54-8B25-EFDACCAEBE1F}" dt="2023-06-24T01:42:55.876" v="419" actId="478"/>
          <ac:spMkLst>
            <pc:docMk/>
            <pc:sldMk cId="949278226" sldId="432"/>
            <ac:spMk id="3" creationId="{EE82B66B-3D96-357F-253A-E0B318A0E376}"/>
          </ac:spMkLst>
        </pc:spChg>
        <pc:spChg chg="mod">
          <ac:chgData name="Roberto Barron" userId="2cff9a06c7e1d52b" providerId="LiveId" clId="{3EDE38A0-764F-4B54-8B25-EFDACCAEBE1F}" dt="2023-06-24T01:42:49.492" v="418" actId="1076"/>
          <ac:spMkLst>
            <pc:docMk/>
            <pc:sldMk cId="949278226" sldId="432"/>
            <ac:spMk id="61" creationId="{5F29D0DF-AFF9-7D94-35BC-663FEDB90E61}"/>
          </ac:spMkLst>
        </pc:spChg>
      </pc:sldChg>
      <pc:sldChg chg="new del">
        <pc:chgData name="Roberto Barron" userId="2cff9a06c7e1d52b" providerId="LiveId" clId="{3EDE38A0-764F-4B54-8B25-EFDACCAEBE1F}" dt="2023-06-24T01:42:12.180" v="408" actId="680"/>
        <pc:sldMkLst>
          <pc:docMk/>
          <pc:sldMk cId="1586534282" sldId="43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5/machine-learning-explained-machine.html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hyperlink" Target="https://pxhere.com/en/photo/921854" TargetMode="External"/><Relationship Id="rId5" Type="http://schemas.openxmlformats.org/officeDocument/2006/relationships/image" Target="../media/image5.jpg"/><Relationship Id="rId10" Type="http://schemas.openxmlformats.org/officeDocument/2006/relationships/image" Target="../media/image8.jpg"/><Relationship Id="rId4" Type="http://schemas.openxmlformats.org/officeDocument/2006/relationships/hyperlink" Target="https://www.wallpaperflare.com/blue-world-social-network-line-technology-graphics-darkness-wallpaper-teywq" TargetMode="External"/><Relationship Id="rId9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erlund.blogspot.com/2019/05/machine-learning-explained-machine.html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image" Target="../media/image8.jpg"/><Relationship Id="rId6" Type="http://schemas.openxmlformats.org/officeDocument/2006/relationships/hyperlink" Target="https://www.wallpaperflare.com/blue-world-social-network-line-technology-graphics-darkness-wallpaper-teywq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2.jpg"/><Relationship Id="rId4" Type="http://schemas.openxmlformats.org/officeDocument/2006/relationships/hyperlink" Target="https://pxhere.com/en/photo/921854" TargetMode="External"/><Relationship Id="rId9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68F50-79FA-46D8-8DC6-4EB3BCFA551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750C7-5D4D-4ED5-B4A5-8CCC7F2A1615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75EF1DD4-65F8-44BD-879A-5A226E0BDF9C}" type="parTrans" cxnId="{8D91E357-28BC-435F-A99D-25CD4D0E9E4A}">
      <dgm:prSet/>
      <dgm:spPr/>
      <dgm:t>
        <a:bodyPr/>
        <a:lstStyle/>
        <a:p>
          <a:endParaRPr lang="en-US" sz="1800"/>
        </a:p>
      </dgm:t>
    </dgm:pt>
    <dgm:pt modelId="{83BBB615-9FBF-48FA-B19C-F5418E9CFEA4}" type="sibTrans" cxnId="{8D91E357-28BC-435F-A99D-25CD4D0E9E4A}">
      <dgm:prSet/>
      <dgm:spPr/>
      <dgm:t>
        <a:bodyPr/>
        <a:lstStyle/>
        <a:p>
          <a:endParaRPr lang="en-US" sz="1800"/>
        </a:p>
      </dgm:t>
    </dgm:pt>
    <dgm:pt modelId="{B137D8D7-1593-45E8-A567-19F3519EB522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0D1708CE-5B38-467F-A421-AF6DCE5313B6}" type="parTrans" cxnId="{E2B49A4A-8B22-436D-AB9E-4188D6415FDB}">
      <dgm:prSet/>
      <dgm:spPr/>
      <dgm:t>
        <a:bodyPr/>
        <a:lstStyle/>
        <a:p>
          <a:endParaRPr lang="en-US" sz="1800"/>
        </a:p>
      </dgm:t>
    </dgm:pt>
    <dgm:pt modelId="{57BE609B-A7B4-48A4-9454-827C7F65F895}" type="sibTrans" cxnId="{E2B49A4A-8B22-436D-AB9E-4188D6415FDB}">
      <dgm:prSet/>
      <dgm:spPr/>
      <dgm:t>
        <a:bodyPr/>
        <a:lstStyle/>
        <a:p>
          <a:endParaRPr lang="en-US" sz="1800"/>
        </a:p>
      </dgm:t>
    </dgm:pt>
    <dgm:pt modelId="{7E70AAF9-6924-4ACE-9EDD-10F8D2A716D5}">
      <dgm:prSet phldrT="[Text]" custT="1"/>
      <dgm:spPr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0B748EF9-E4E8-4FE9-B2D2-CF048BE38595}" type="parTrans" cxnId="{8D2F8510-A70B-47FD-81AA-71360E0F3F8B}">
      <dgm:prSet/>
      <dgm:spPr/>
      <dgm:t>
        <a:bodyPr/>
        <a:lstStyle/>
        <a:p>
          <a:endParaRPr lang="en-US" sz="1800"/>
        </a:p>
      </dgm:t>
    </dgm:pt>
    <dgm:pt modelId="{33032FB9-CDAA-44B7-8479-7F20F601B195}" type="sibTrans" cxnId="{8D2F8510-A70B-47FD-81AA-71360E0F3F8B}">
      <dgm:prSet/>
      <dgm:spPr/>
      <dgm:t>
        <a:bodyPr/>
        <a:lstStyle/>
        <a:p>
          <a:endParaRPr lang="en-US" sz="1800"/>
        </a:p>
      </dgm:t>
    </dgm:pt>
    <dgm:pt modelId="{9E2FE7F7-290A-4560-A887-24826C650A3E}">
      <dgm:prSet phldrT="[Text]" custT="1"/>
      <dgm:spPr>
        <a:blipFill rotWithShape="0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5581A773-1F2C-4CCA-916E-2C5CFB3EEAAB}" type="parTrans" cxnId="{FAF3107C-E4A6-4DBC-BEAD-B987E1F00260}">
      <dgm:prSet/>
      <dgm:spPr/>
      <dgm:t>
        <a:bodyPr/>
        <a:lstStyle/>
        <a:p>
          <a:endParaRPr lang="en-US" sz="1800"/>
        </a:p>
      </dgm:t>
    </dgm:pt>
    <dgm:pt modelId="{B04967EF-44FE-4511-B92A-4B6983FC1F29}" type="sibTrans" cxnId="{FAF3107C-E4A6-4DBC-BEAD-B987E1F00260}">
      <dgm:prSet/>
      <dgm:spPr/>
      <dgm:t>
        <a:bodyPr/>
        <a:lstStyle/>
        <a:p>
          <a:endParaRPr lang="en-US" sz="1800"/>
        </a:p>
      </dgm:t>
    </dgm:pt>
    <dgm:pt modelId="{03EB5D9E-7632-4826-A3DD-04A5BBDA1577}">
      <dgm:prSet phldrT="[Text]" custT="1"/>
      <dgm:spPr>
        <a:blipFill rotWithShape="0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1DBE898E-7258-43F5-BD3F-639F4EB4973F}" type="parTrans" cxnId="{F654E788-CA82-479E-866D-972B496E28BF}">
      <dgm:prSet/>
      <dgm:spPr/>
      <dgm:t>
        <a:bodyPr/>
        <a:lstStyle/>
        <a:p>
          <a:endParaRPr lang="en-US" sz="1800"/>
        </a:p>
      </dgm:t>
    </dgm:pt>
    <dgm:pt modelId="{B55F9FB1-8AE5-4B57-8F9F-AE0B0F996337}" type="sibTrans" cxnId="{F654E788-CA82-479E-866D-972B496E28BF}">
      <dgm:prSet/>
      <dgm:spPr/>
      <dgm:t>
        <a:bodyPr/>
        <a:lstStyle/>
        <a:p>
          <a:endParaRPr lang="en-US" sz="1800"/>
        </a:p>
      </dgm:t>
    </dgm:pt>
    <dgm:pt modelId="{5F4C00CD-3060-4482-94EA-3D327B870152}">
      <dgm:prSet phldrT="[Text]" custT="1"/>
      <dgm:spPr>
        <a:blipFill rotWithShape="0">
          <a:blip xmlns:r="http://schemas.openxmlformats.org/officeDocument/2006/relationships" r:embed="rId9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AD24A848-D888-4302-BE16-0365CD1AAAEA}" type="parTrans" cxnId="{65939390-B798-4BE6-BDA4-A191F97D2066}">
      <dgm:prSet/>
      <dgm:spPr/>
      <dgm:t>
        <a:bodyPr/>
        <a:lstStyle/>
        <a:p>
          <a:endParaRPr lang="en-US" sz="1800"/>
        </a:p>
      </dgm:t>
    </dgm:pt>
    <dgm:pt modelId="{B6F65D7D-0FE9-4947-9FA4-E70237547B44}" type="sibTrans" cxnId="{65939390-B798-4BE6-BDA4-A191F97D2066}">
      <dgm:prSet/>
      <dgm:spPr/>
      <dgm:t>
        <a:bodyPr/>
        <a:lstStyle/>
        <a:p>
          <a:endParaRPr lang="en-US" sz="1800"/>
        </a:p>
      </dgm:t>
    </dgm:pt>
    <dgm:pt modelId="{F662BCA9-E265-47CF-AD53-C1E874F1CF6E}">
      <dgm:prSet phldrT="[Text]" custT="1"/>
      <dgm:spPr>
        <a:blipFill rotWithShape="0">
          <a:blip xmlns:r="http://schemas.openxmlformats.org/officeDocument/2006/relationships" r:embed="rId10"/>
          <a:stretch>
            <a:fillRect/>
          </a:stretch>
        </a:blipFill>
        <a:ln>
          <a:noFill/>
        </a:ln>
      </dgm:spPr>
      <dgm:t>
        <a:bodyPr/>
        <a:lstStyle/>
        <a:p>
          <a:endParaRPr lang="en-US" sz="1800" dirty="0"/>
        </a:p>
      </dgm:t>
    </dgm:pt>
    <dgm:pt modelId="{D753FC73-6BFE-45D7-8880-4765D7009931}" type="parTrans" cxnId="{90A2514B-7E68-4C12-BC68-83A4F2718904}">
      <dgm:prSet/>
      <dgm:spPr/>
      <dgm:t>
        <a:bodyPr/>
        <a:lstStyle/>
        <a:p>
          <a:endParaRPr lang="en-US"/>
        </a:p>
      </dgm:t>
    </dgm:pt>
    <dgm:pt modelId="{4DEAEB89-44B2-449D-A983-B96C98D3F7CE}" type="sibTrans" cxnId="{90A2514B-7E68-4C12-BC68-83A4F2718904}">
      <dgm:prSet/>
      <dgm:spPr/>
      <dgm:t>
        <a:bodyPr/>
        <a:lstStyle/>
        <a:p>
          <a:endParaRPr lang="en-US"/>
        </a:p>
      </dgm:t>
    </dgm:pt>
    <dgm:pt modelId="{0BD97875-46CB-45D4-9020-85D3595C8261}" type="pres">
      <dgm:prSet presAssocID="{68268F50-79FA-46D8-8DC6-4EB3BCFA551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FE27962-6C00-412E-991E-5C6138B57BE1}" type="pres">
      <dgm:prSet presAssocID="{F662BCA9-E265-47CF-AD53-C1E874F1CF6E}" presName="Accent7" presStyleCnt="0"/>
      <dgm:spPr/>
    </dgm:pt>
    <dgm:pt modelId="{82A980F8-1574-4A72-8F6D-11E257670C8B}" type="pres">
      <dgm:prSet presAssocID="{F662BCA9-E265-47CF-AD53-C1E874F1CF6E}" presName="Accent" presStyleLbl="node1" presStyleIdx="0" presStyleCnt="7"/>
      <dgm:spPr>
        <a:solidFill>
          <a:srgbClr val="FFE7FB"/>
        </a:solidFill>
        <a:ln>
          <a:noFill/>
        </a:ln>
      </dgm:spPr>
    </dgm:pt>
    <dgm:pt modelId="{26490B5A-05D7-47EF-93E8-573CD0025466}" type="pres">
      <dgm:prSet presAssocID="{F662BCA9-E265-47CF-AD53-C1E874F1CF6E}" presName="ParentBackground7" presStyleCnt="0"/>
      <dgm:spPr/>
    </dgm:pt>
    <dgm:pt modelId="{F8FD125E-1CF6-4B5B-A197-C0D1132B096D}" type="pres">
      <dgm:prSet presAssocID="{F662BCA9-E265-47CF-AD53-C1E874F1CF6E}" presName="ParentBackground" presStyleLbl="fgAcc1" presStyleIdx="0" presStyleCnt="7"/>
      <dgm:spPr/>
    </dgm:pt>
    <dgm:pt modelId="{AE3C2ECD-5BD6-4E8D-B70C-40AE76DC5B70}" type="pres">
      <dgm:prSet presAssocID="{F662BCA9-E265-47CF-AD53-C1E874F1CF6E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9413C83-5D7B-480F-B204-87C1F52AC89B}" type="pres">
      <dgm:prSet presAssocID="{5F4C00CD-3060-4482-94EA-3D327B870152}" presName="Accent6" presStyleCnt="0"/>
      <dgm:spPr/>
    </dgm:pt>
    <dgm:pt modelId="{69C8B156-A7AE-4231-A8CB-ADB0B8BC6B50}" type="pres">
      <dgm:prSet presAssocID="{5F4C00CD-3060-4482-94EA-3D327B870152}" presName="Accent" presStyleLbl="node1" presStyleIdx="1" presStyleCnt="7"/>
      <dgm:spPr>
        <a:solidFill>
          <a:schemeClr val="accent1">
            <a:lumMod val="10000"/>
            <a:lumOff val="90000"/>
          </a:schemeClr>
        </a:solidFill>
        <a:ln>
          <a:noFill/>
        </a:ln>
      </dgm:spPr>
    </dgm:pt>
    <dgm:pt modelId="{04617148-FC49-43CC-BD6B-3AAF6C598013}" type="pres">
      <dgm:prSet presAssocID="{5F4C00CD-3060-4482-94EA-3D327B870152}" presName="ParentBackground6" presStyleCnt="0"/>
      <dgm:spPr/>
    </dgm:pt>
    <dgm:pt modelId="{34B65CDA-6358-442A-8BEF-E47797D713E5}" type="pres">
      <dgm:prSet presAssocID="{5F4C00CD-3060-4482-94EA-3D327B870152}" presName="ParentBackground" presStyleLbl="fgAcc1" presStyleIdx="1" presStyleCnt="7"/>
      <dgm:spPr/>
    </dgm:pt>
    <dgm:pt modelId="{23307DA7-9CEF-4B51-81CC-E29A0363988F}" type="pres">
      <dgm:prSet presAssocID="{5F4C00CD-3060-4482-94EA-3D327B87015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A8B1CBF-EC9C-40BA-9177-725B44965DCE}" type="pres">
      <dgm:prSet presAssocID="{9E2FE7F7-290A-4560-A887-24826C650A3E}" presName="Accent5" presStyleCnt="0"/>
      <dgm:spPr/>
    </dgm:pt>
    <dgm:pt modelId="{528F4C48-B556-4014-BF64-C82AA7C79882}" type="pres">
      <dgm:prSet presAssocID="{9E2FE7F7-290A-4560-A887-24826C650A3E}" presName="Accent" presStyleLbl="node1" presStyleIdx="2" presStyleCnt="7"/>
      <dgm:spPr>
        <a:solidFill>
          <a:srgbClr val="FFBDFF"/>
        </a:solidFill>
        <a:ln>
          <a:noFill/>
        </a:ln>
      </dgm:spPr>
    </dgm:pt>
    <dgm:pt modelId="{6B8CFAAA-6AE2-4004-A56B-715F748B8D25}" type="pres">
      <dgm:prSet presAssocID="{9E2FE7F7-290A-4560-A887-24826C650A3E}" presName="ParentBackground5" presStyleCnt="0"/>
      <dgm:spPr/>
    </dgm:pt>
    <dgm:pt modelId="{C010C1FA-0383-4069-81D3-70C925634EBC}" type="pres">
      <dgm:prSet presAssocID="{9E2FE7F7-290A-4560-A887-24826C650A3E}" presName="ParentBackground" presStyleLbl="fgAcc1" presStyleIdx="2" presStyleCnt="7"/>
      <dgm:spPr/>
    </dgm:pt>
    <dgm:pt modelId="{BDB70DC6-C455-4980-8B9E-9CBC8D2959A1}" type="pres">
      <dgm:prSet presAssocID="{9E2FE7F7-290A-4560-A887-24826C650A3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2C51F22-A0AA-4FBC-BE1D-AAA4E4A556C2}" type="pres">
      <dgm:prSet presAssocID="{7E70AAF9-6924-4ACE-9EDD-10F8D2A716D5}" presName="Accent4" presStyleCnt="0"/>
      <dgm:spPr/>
    </dgm:pt>
    <dgm:pt modelId="{32870732-9295-437C-B2AA-CCDAFAF214B6}" type="pres">
      <dgm:prSet presAssocID="{7E70AAF9-6924-4ACE-9EDD-10F8D2A716D5}" presName="Accent" presStyleLbl="node1" presStyleIdx="3" presStyleCnt="7"/>
      <dgm:spPr>
        <a:solidFill>
          <a:srgbClr val="FFBDFF"/>
        </a:solidFill>
        <a:ln>
          <a:noFill/>
        </a:ln>
      </dgm:spPr>
    </dgm:pt>
    <dgm:pt modelId="{32ADCBD3-59E1-4EDE-914B-3E1D71DA8558}" type="pres">
      <dgm:prSet presAssocID="{7E70AAF9-6924-4ACE-9EDD-10F8D2A716D5}" presName="ParentBackground4" presStyleCnt="0"/>
      <dgm:spPr/>
    </dgm:pt>
    <dgm:pt modelId="{C996F04E-CF22-4650-986C-F05498E8DC91}" type="pres">
      <dgm:prSet presAssocID="{7E70AAF9-6924-4ACE-9EDD-10F8D2A716D5}" presName="ParentBackground" presStyleLbl="fgAcc1" presStyleIdx="3" presStyleCnt="7"/>
      <dgm:spPr/>
    </dgm:pt>
    <dgm:pt modelId="{0B9D62E7-3027-4838-A1DF-E77637057C4F}" type="pres">
      <dgm:prSet presAssocID="{7E70AAF9-6924-4ACE-9EDD-10F8D2A716D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F6DC28-3AB7-47FF-ADA2-8570DCABC26A}" type="pres">
      <dgm:prSet presAssocID="{03EB5D9E-7632-4826-A3DD-04A5BBDA1577}" presName="Accent3" presStyleCnt="0"/>
      <dgm:spPr/>
    </dgm:pt>
    <dgm:pt modelId="{68FEA40C-4F9B-45A3-803B-27F2A829D685}" type="pres">
      <dgm:prSet presAssocID="{03EB5D9E-7632-4826-A3DD-04A5BBDA1577}" presName="Accent" presStyleLbl="node1" presStyleIdx="4" presStyleCnt="7"/>
      <dgm:spPr>
        <a:solidFill>
          <a:schemeClr val="accent1">
            <a:lumMod val="25000"/>
            <a:lumOff val="75000"/>
          </a:schemeClr>
        </a:solidFill>
        <a:ln>
          <a:noFill/>
        </a:ln>
      </dgm:spPr>
    </dgm:pt>
    <dgm:pt modelId="{9AE88FB5-6BA4-4CA9-9F94-34F18A79E457}" type="pres">
      <dgm:prSet presAssocID="{03EB5D9E-7632-4826-A3DD-04A5BBDA1577}" presName="ParentBackground3" presStyleCnt="0"/>
      <dgm:spPr/>
    </dgm:pt>
    <dgm:pt modelId="{4001D668-9614-4C16-B92B-597536614198}" type="pres">
      <dgm:prSet presAssocID="{03EB5D9E-7632-4826-A3DD-04A5BBDA1577}" presName="ParentBackground" presStyleLbl="fgAcc1" presStyleIdx="4" presStyleCnt="7"/>
      <dgm:spPr/>
    </dgm:pt>
    <dgm:pt modelId="{A919740E-6809-49BF-97ED-46A1B45F1664}" type="pres">
      <dgm:prSet presAssocID="{03EB5D9E-7632-4826-A3DD-04A5BBDA157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AE837C-E3D3-4DCF-B075-19ABEB1AFD03}" type="pres">
      <dgm:prSet presAssocID="{B137D8D7-1593-45E8-A567-19F3519EB522}" presName="Accent2" presStyleCnt="0"/>
      <dgm:spPr/>
    </dgm:pt>
    <dgm:pt modelId="{DF5AF196-8C51-450B-823F-7FA8D3B81E6D}" type="pres">
      <dgm:prSet presAssocID="{B137D8D7-1593-45E8-A567-19F3519EB522}" presName="Accent" presStyleLbl="node1" presStyleIdx="5" presStyleCnt="7"/>
      <dgm:spPr>
        <a:solidFill>
          <a:schemeClr val="accent1">
            <a:lumMod val="25000"/>
            <a:lumOff val="75000"/>
          </a:schemeClr>
        </a:solidFill>
        <a:ln>
          <a:noFill/>
        </a:ln>
      </dgm:spPr>
    </dgm:pt>
    <dgm:pt modelId="{B9628369-BA90-4A85-B220-964C6A7605ED}" type="pres">
      <dgm:prSet presAssocID="{B137D8D7-1593-45E8-A567-19F3519EB522}" presName="ParentBackground2" presStyleCnt="0"/>
      <dgm:spPr/>
    </dgm:pt>
    <dgm:pt modelId="{5CCD05BA-0B8D-49D0-8F53-C04E3CA9A077}" type="pres">
      <dgm:prSet presAssocID="{B137D8D7-1593-45E8-A567-19F3519EB522}" presName="ParentBackground" presStyleLbl="fgAcc1" presStyleIdx="5" presStyleCnt="7"/>
      <dgm:spPr/>
    </dgm:pt>
    <dgm:pt modelId="{5EA60028-886F-4D7D-A5AF-D2837717E271}" type="pres">
      <dgm:prSet presAssocID="{B137D8D7-1593-45E8-A567-19F3519EB52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71A336D-22E4-4D45-A2A3-0FA2AD786FEB}" type="pres">
      <dgm:prSet presAssocID="{867750C7-5D4D-4ED5-B4A5-8CCC7F2A1615}" presName="Accent1" presStyleCnt="0"/>
      <dgm:spPr/>
    </dgm:pt>
    <dgm:pt modelId="{B2DCA10B-CFBF-4C9B-9879-64486441430F}" type="pres">
      <dgm:prSet presAssocID="{867750C7-5D4D-4ED5-B4A5-8CCC7F2A1615}" presName="Accent" presStyleLbl="node1" presStyleIdx="6" presStyleCnt="7"/>
      <dgm:spPr>
        <a:solidFill>
          <a:srgbClr val="FF66CC"/>
        </a:solidFill>
        <a:ln>
          <a:noFill/>
        </a:ln>
      </dgm:spPr>
    </dgm:pt>
    <dgm:pt modelId="{079A8AB5-DC31-416E-BC8B-A5C0D0182261}" type="pres">
      <dgm:prSet presAssocID="{867750C7-5D4D-4ED5-B4A5-8CCC7F2A1615}" presName="ParentBackground1" presStyleCnt="0"/>
      <dgm:spPr/>
    </dgm:pt>
    <dgm:pt modelId="{3B39D2AE-9C4D-4EBE-9DDA-9A86EA8C30BA}" type="pres">
      <dgm:prSet presAssocID="{867750C7-5D4D-4ED5-B4A5-8CCC7F2A1615}" presName="ParentBackground" presStyleLbl="fgAcc1" presStyleIdx="6" presStyleCnt="7"/>
      <dgm:spPr/>
    </dgm:pt>
    <dgm:pt modelId="{90146D94-2C09-41DD-AFCF-3B16CD0E5B85}" type="pres">
      <dgm:prSet presAssocID="{867750C7-5D4D-4ED5-B4A5-8CCC7F2A161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AD2EF00-F0E3-45EF-8EDB-1EF1B2439B7C}" type="presOf" srcId="{03EB5D9E-7632-4826-A3DD-04A5BBDA1577}" destId="{4001D668-9614-4C16-B92B-597536614198}" srcOrd="0" destOrd="0" presId="urn:microsoft.com/office/officeart/2011/layout/CircleProcess"/>
    <dgm:cxn modelId="{8D2F8510-A70B-47FD-81AA-71360E0F3F8B}" srcId="{68268F50-79FA-46D8-8DC6-4EB3BCFA5512}" destId="{7E70AAF9-6924-4ACE-9EDD-10F8D2A716D5}" srcOrd="3" destOrd="0" parTransId="{0B748EF9-E4E8-4FE9-B2D2-CF048BE38595}" sibTransId="{33032FB9-CDAA-44B7-8479-7F20F601B195}"/>
    <dgm:cxn modelId="{960E1C15-CB8E-4627-BDC9-E65687B7344A}" type="presOf" srcId="{5F4C00CD-3060-4482-94EA-3D327B870152}" destId="{34B65CDA-6358-442A-8BEF-E47797D713E5}" srcOrd="0" destOrd="0" presId="urn:microsoft.com/office/officeart/2011/layout/CircleProcess"/>
    <dgm:cxn modelId="{5AF3C117-BFDC-4931-93D7-A42CD116E9AE}" type="presOf" srcId="{5F4C00CD-3060-4482-94EA-3D327B870152}" destId="{23307DA7-9CEF-4B51-81CC-E29A0363988F}" srcOrd="1" destOrd="0" presId="urn:microsoft.com/office/officeart/2011/layout/CircleProcess"/>
    <dgm:cxn modelId="{B89CBF1A-37C7-4E2F-A3E6-05BC1AA25A76}" type="presOf" srcId="{03EB5D9E-7632-4826-A3DD-04A5BBDA1577}" destId="{A919740E-6809-49BF-97ED-46A1B45F1664}" srcOrd="1" destOrd="0" presId="urn:microsoft.com/office/officeart/2011/layout/CircleProcess"/>
    <dgm:cxn modelId="{B335082E-F829-49FF-83B5-725DA867FC60}" type="presOf" srcId="{68268F50-79FA-46D8-8DC6-4EB3BCFA5512}" destId="{0BD97875-46CB-45D4-9020-85D3595C8261}" srcOrd="0" destOrd="0" presId="urn:microsoft.com/office/officeart/2011/layout/CircleProcess"/>
    <dgm:cxn modelId="{E0CED746-397F-4691-A4E9-65C7D4A388A3}" type="presOf" srcId="{9E2FE7F7-290A-4560-A887-24826C650A3E}" destId="{C010C1FA-0383-4069-81D3-70C925634EBC}" srcOrd="0" destOrd="0" presId="urn:microsoft.com/office/officeart/2011/layout/CircleProcess"/>
    <dgm:cxn modelId="{D75D0D4A-3851-4D8F-B9EF-1A5AD540F6DA}" type="presOf" srcId="{867750C7-5D4D-4ED5-B4A5-8CCC7F2A1615}" destId="{3B39D2AE-9C4D-4EBE-9DDA-9A86EA8C30BA}" srcOrd="0" destOrd="0" presId="urn:microsoft.com/office/officeart/2011/layout/CircleProcess"/>
    <dgm:cxn modelId="{E2B49A4A-8B22-436D-AB9E-4188D6415FDB}" srcId="{68268F50-79FA-46D8-8DC6-4EB3BCFA5512}" destId="{B137D8D7-1593-45E8-A567-19F3519EB522}" srcOrd="1" destOrd="0" parTransId="{0D1708CE-5B38-467F-A421-AF6DCE5313B6}" sibTransId="{57BE609B-A7B4-48A4-9454-827C7F65F895}"/>
    <dgm:cxn modelId="{90A2514B-7E68-4C12-BC68-83A4F2718904}" srcId="{68268F50-79FA-46D8-8DC6-4EB3BCFA5512}" destId="{F662BCA9-E265-47CF-AD53-C1E874F1CF6E}" srcOrd="6" destOrd="0" parTransId="{D753FC73-6BFE-45D7-8880-4765D7009931}" sibTransId="{4DEAEB89-44B2-449D-A983-B96C98D3F7CE}"/>
    <dgm:cxn modelId="{121E5E4C-0044-448F-ADB8-44B5A034D194}" type="presOf" srcId="{F662BCA9-E265-47CF-AD53-C1E874F1CF6E}" destId="{AE3C2ECD-5BD6-4E8D-B70C-40AE76DC5B70}" srcOrd="1" destOrd="0" presId="urn:microsoft.com/office/officeart/2011/layout/CircleProcess"/>
    <dgm:cxn modelId="{D9F8C377-C0DF-46A3-A93A-2779AABE84E4}" type="presOf" srcId="{F662BCA9-E265-47CF-AD53-C1E874F1CF6E}" destId="{F8FD125E-1CF6-4B5B-A197-C0D1132B096D}" srcOrd="0" destOrd="0" presId="urn:microsoft.com/office/officeart/2011/layout/CircleProcess"/>
    <dgm:cxn modelId="{8D91E357-28BC-435F-A99D-25CD4D0E9E4A}" srcId="{68268F50-79FA-46D8-8DC6-4EB3BCFA5512}" destId="{867750C7-5D4D-4ED5-B4A5-8CCC7F2A1615}" srcOrd="0" destOrd="0" parTransId="{75EF1DD4-65F8-44BD-879A-5A226E0BDF9C}" sibTransId="{83BBB615-9FBF-48FA-B19C-F5418E9CFEA4}"/>
    <dgm:cxn modelId="{FAF3107C-E4A6-4DBC-BEAD-B987E1F00260}" srcId="{68268F50-79FA-46D8-8DC6-4EB3BCFA5512}" destId="{9E2FE7F7-290A-4560-A887-24826C650A3E}" srcOrd="4" destOrd="0" parTransId="{5581A773-1F2C-4CCA-916E-2C5CFB3EEAAB}" sibTransId="{B04967EF-44FE-4511-B92A-4B6983FC1F29}"/>
    <dgm:cxn modelId="{8D62A780-7CE8-440E-9871-3BCAE88619BF}" type="presOf" srcId="{7E70AAF9-6924-4ACE-9EDD-10F8D2A716D5}" destId="{C996F04E-CF22-4650-986C-F05498E8DC91}" srcOrd="0" destOrd="0" presId="urn:microsoft.com/office/officeart/2011/layout/CircleProcess"/>
    <dgm:cxn modelId="{238E3F84-4D0D-401E-A77E-BADFE13FD2FD}" type="presOf" srcId="{867750C7-5D4D-4ED5-B4A5-8CCC7F2A1615}" destId="{90146D94-2C09-41DD-AFCF-3B16CD0E5B85}" srcOrd="1" destOrd="0" presId="urn:microsoft.com/office/officeart/2011/layout/CircleProcess"/>
    <dgm:cxn modelId="{F654E788-CA82-479E-866D-972B496E28BF}" srcId="{68268F50-79FA-46D8-8DC6-4EB3BCFA5512}" destId="{03EB5D9E-7632-4826-A3DD-04A5BBDA1577}" srcOrd="2" destOrd="0" parTransId="{1DBE898E-7258-43F5-BD3F-639F4EB4973F}" sibTransId="{B55F9FB1-8AE5-4B57-8F9F-AE0B0F996337}"/>
    <dgm:cxn modelId="{65939390-B798-4BE6-BDA4-A191F97D2066}" srcId="{68268F50-79FA-46D8-8DC6-4EB3BCFA5512}" destId="{5F4C00CD-3060-4482-94EA-3D327B870152}" srcOrd="5" destOrd="0" parTransId="{AD24A848-D888-4302-BE16-0365CD1AAAEA}" sibTransId="{B6F65D7D-0FE9-4947-9FA4-E70237547B44}"/>
    <dgm:cxn modelId="{FBB471A7-C0B8-4956-812A-59A01B1926DB}" type="presOf" srcId="{9E2FE7F7-290A-4560-A887-24826C650A3E}" destId="{BDB70DC6-C455-4980-8B9E-9CBC8D2959A1}" srcOrd="1" destOrd="0" presId="urn:microsoft.com/office/officeart/2011/layout/CircleProcess"/>
    <dgm:cxn modelId="{B33ABBC0-AC0B-4A14-9662-B47B59E7A018}" type="presOf" srcId="{B137D8D7-1593-45E8-A567-19F3519EB522}" destId="{5CCD05BA-0B8D-49D0-8F53-C04E3CA9A077}" srcOrd="0" destOrd="0" presId="urn:microsoft.com/office/officeart/2011/layout/CircleProcess"/>
    <dgm:cxn modelId="{9A19F4EB-A4A7-4446-BB27-44ABBBF5E6B6}" type="presOf" srcId="{7E70AAF9-6924-4ACE-9EDD-10F8D2A716D5}" destId="{0B9D62E7-3027-4838-A1DF-E77637057C4F}" srcOrd="1" destOrd="0" presId="urn:microsoft.com/office/officeart/2011/layout/CircleProcess"/>
    <dgm:cxn modelId="{921A0DF7-1D3C-4ECD-A5B1-AAABA5BCDE77}" type="presOf" srcId="{B137D8D7-1593-45E8-A567-19F3519EB522}" destId="{5EA60028-886F-4D7D-A5AF-D2837717E271}" srcOrd="1" destOrd="0" presId="urn:microsoft.com/office/officeart/2011/layout/CircleProcess"/>
    <dgm:cxn modelId="{7C74C991-F9BA-4402-8B28-76E966E8F4ED}" type="presParOf" srcId="{0BD97875-46CB-45D4-9020-85D3595C8261}" destId="{0FE27962-6C00-412E-991E-5C6138B57BE1}" srcOrd="0" destOrd="0" presId="urn:microsoft.com/office/officeart/2011/layout/CircleProcess"/>
    <dgm:cxn modelId="{61207632-FCFE-404F-AECB-F44EF8A0D36C}" type="presParOf" srcId="{0FE27962-6C00-412E-991E-5C6138B57BE1}" destId="{82A980F8-1574-4A72-8F6D-11E257670C8B}" srcOrd="0" destOrd="0" presId="urn:microsoft.com/office/officeart/2011/layout/CircleProcess"/>
    <dgm:cxn modelId="{8B547593-7D8D-45AC-8AE0-11F29147A7B2}" type="presParOf" srcId="{0BD97875-46CB-45D4-9020-85D3595C8261}" destId="{26490B5A-05D7-47EF-93E8-573CD0025466}" srcOrd="1" destOrd="0" presId="urn:microsoft.com/office/officeart/2011/layout/CircleProcess"/>
    <dgm:cxn modelId="{57DE22EC-E155-4A3F-8F16-EB9F88F92B53}" type="presParOf" srcId="{26490B5A-05D7-47EF-93E8-573CD0025466}" destId="{F8FD125E-1CF6-4B5B-A197-C0D1132B096D}" srcOrd="0" destOrd="0" presId="urn:microsoft.com/office/officeart/2011/layout/CircleProcess"/>
    <dgm:cxn modelId="{DA5E0FBF-C9DB-4B2A-B6ED-57C67A0B50B6}" type="presParOf" srcId="{0BD97875-46CB-45D4-9020-85D3595C8261}" destId="{AE3C2ECD-5BD6-4E8D-B70C-40AE76DC5B70}" srcOrd="2" destOrd="0" presId="urn:microsoft.com/office/officeart/2011/layout/CircleProcess"/>
    <dgm:cxn modelId="{12EB9A83-5056-4C7C-8B91-5F47A037341A}" type="presParOf" srcId="{0BD97875-46CB-45D4-9020-85D3595C8261}" destId="{39413C83-5D7B-480F-B204-87C1F52AC89B}" srcOrd="3" destOrd="0" presId="urn:microsoft.com/office/officeart/2011/layout/CircleProcess"/>
    <dgm:cxn modelId="{E5881832-59F7-480D-BCF4-58A5B6EA8840}" type="presParOf" srcId="{39413C83-5D7B-480F-B204-87C1F52AC89B}" destId="{69C8B156-A7AE-4231-A8CB-ADB0B8BC6B50}" srcOrd="0" destOrd="0" presId="urn:microsoft.com/office/officeart/2011/layout/CircleProcess"/>
    <dgm:cxn modelId="{785E0238-B0F1-4112-9F15-23582820EACF}" type="presParOf" srcId="{0BD97875-46CB-45D4-9020-85D3595C8261}" destId="{04617148-FC49-43CC-BD6B-3AAF6C598013}" srcOrd="4" destOrd="0" presId="urn:microsoft.com/office/officeart/2011/layout/CircleProcess"/>
    <dgm:cxn modelId="{BC357A81-A943-42E1-B8BF-CD5388B7A698}" type="presParOf" srcId="{04617148-FC49-43CC-BD6B-3AAF6C598013}" destId="{34B65CDA-6358-442A-8BEF-E47797D713E5}" srcOrd="0" destOrd="0" presId="urn:microsoft.com/office/officeart/2011/layout/CircleProcess"/>
    <dgm:cxn modelId="{3B733A04-2405-4AB2-BE6C-897851867A3C}" type="presParOf" srcId="{0BD97875-46CB-45D4-9020-85D3595C8261}" destId="{23307DA7-9CEF-4B51-81CC-E29A0363988F}" srcOrd="5" destOrd="0" presId="urn:microsoft.com/office/officeart/2011/layout/CircleProcess"/>
    <dgm:cxn modelId="{1CA7EAAC-EFFA-4E09-B56E-C8D1071C4D70}" type="presParOf" srcId="{0BD97875-46CB-45D4-9020-85D3595C8261}" destId="{9A8B1CBF-EC9C-40BA-9177-725B44965DCE}" srcOrd="6" destOrd="0" presId="urn:microsoft.com/office/officeart/2011/layout/CircleProcess"/>
    <dgm:cxn modelId="{367103AE-A524-4417-B8E6-67F3A455E9AD}" type="presParOf" srcId="{9A8B1CBF-EC9C-40BA-9177-725B44965DCE}" destId="{528F4C48-B556-4014-BF64-C82AA7C79882}" srcOrd="0" destOrd="0" presId="urn:microsoft.com/office/officeart/2011/layout/CircleProcess"/>
    <dgm:cxn modelId="{24AD4050-961F-4BFF-9A46-9E61D125B881}" type="presParOf" srcId="{0BD97875-46CB-45D4-9020-85D3595C8261}" destId="{6B8CFAAA-6AE2-4004-A56B-715F748B8D25}" srcOrd="7" destOrd="0" presId="urn:microsoft.com/office/officeart/2011/layout/CircleProcess"/>
    <dgm:cxn modelId="{5D69D58E-64E8-4EAA-841A-8AAE977BA29E}" type="presParOf" srcId="{6B8CFAAA-6AE2-4004-A56B-715F748B8D25}" destId="{C010C1FA-0383-4069-81D3-70C925634EBC}" srcOrd="0" destOrd="0" presId="urn:microsoft.com/office/officeart/2011/layout/CircleProcess"/>
    <dgm:cxn modelId="{94CBE44A-3736-49C8-B95F-34A6D041744A}" type="presParOf" srcId="{0BD97875-46CB-45D4-9020-85D3595C8261}" destId="{BDB70DC6-C455-4980-8B9E-9CBC8D2959A1}" srcOrd="8" destOrd="0" presId="urn:microsoft.com/office/officeart/2011/layout/CircleProcess"/>
    <dgm:cxn modelId="{28C6079B-83F4-4360-B6FC-04E1311A0532}" type="presParOf" srcId="{0BD97875-46CB-45D4-9020-85D3595C8261}" destId="{B2C51F22-A0AA-4FBC-BE1D-AAA4E4A556C2}" srcOrd="9" destOrd="0" presId="urn:microsoft.com/office/officeart/2011/layout/CircleProcess"/>
    <dgm:cxn modelId="{4A9D52E7-DB55-4E4C-9522-8B0E2C22184D}" type="presParOf" srcId="{B2C51F22-A0AA-4FBC-BE1D-AAA4E4A556C2}" destId="{32870732-9295-437C-B2AA-CCDAFAF214B6}" srcOrd="0" destOrd="0" presId="urn:microsoft.com/office/officeart/2011/layout/CircleProcess"/>
    <dgm:cxn modelId="{A026D5E5-5112-47E8-9691-FD1A93F9449A}" type="presParOf" srcId="{0BD97875-46CB-45D4-9020-85D3595C8261}" destId="{32ADCBD3-59E1-4EDE-914B-3E1D71DA8558}" srcOrd="10" destOrd="0" presId="urn:microsoft.com/office/officeart/2011/layout/CircleProcess"/>
    <dgm:cxn modelId="{4C361BB6-2BA8-4155-8D1D-D534A4B622CE}" type="presParOf" srcId="{32ADCBD3-59E1-4EDE-914B-3E1D71DA8558}" destId="{C996F04E-CF22-4650-986C-F05498E8DC91}" srcOrd="0" destOrd="0" presId="urn:microsoft.com/office/officeart/2011/layout/CircleProcess"/>
    <dgm:cxn modelId="{99A96804-3BD4-47B6-8B6C-4874956AE836}" type="presParOf" srcId="{0BD97875-46CB-45D4-9020-85D3595C8261}" destId="{0B9D62E7-3027-4838-A1DF-E77637057C4F}" srcOrd="11" destOrd="0" presId="urn:microsoft.com/office/officeart/2011/layout/CircleProcess"/>
    <dgm:cxn modelId="{9E50AF22-CD06-486C-98E6-CCACB99E717C}" type="presParOf" srcId="{0BD97875-46CB-45D4-9020-85D3595C8261}" destId="{76F6DC28-3AB7-47FF-ADA2-8570DCABC26A}" srcOrd="12" destOrd="0" presId="urn:microsoft.com/office/officeart/2011/layout/CircleProcess"/>
    <dgm:cxn modelId="{400EBDBD-7336-46ED-963B-5C4A7A14B02C}" type="presParOf" srcId="{76F6DC28-3AB7-47FF-ADA2-8570DCABC26A}" destId="{68FEA40C-4F9B-45A3-803B-27F2A829D685}" srcOrd="0" destOrd="0" presId="urn:microsoft.com/office/officeart/2011/layout/CircleProcess"/>
    <dgm:cxn modelId="{1BE68C6E-D03C-4DA0-B58A-ABB7BDD3AC5F}" type="presParOf" srcId="{0BD97875-46CB-45D4-9020-85D3595C8261}" destId="{9AE88FB5-6BA4-4CA9-9F94-34F18A79E457}" srcOrd="13" destOrd="0" presId="urn:microsoft.com/office/officeart/2011/layout/CircleProcess"/>
    <dgm:cxn modelId="{CF5EDA1F-F0ED-436E-A2BB-8C8A78F6BAB2}" type="presParOf" srcId="{9AE88FB5-6BA4-4CA9-9F94-34F18A79E457}" destId="{4001D668-9614-4C16-B92B-597536614198}" srcOrd="0" destOrd="0" presId="urn:microsoft.com/office/officeart/2011/layout/CircleProcess"/>
    <dgm:cxn modelId="{1187CAC0-5A01-404A-AD6E-1C7C3B84BE0B}" type="presParOf" srcId="{0BD97875-46CB-45D4-9020-85D3595C8261}" destId="{A919740E-6809-49BF-97ED-46A1B45F1664}" srcOrd="14" destOrd="0" presId="urn:microsoft.com/office/officeart/2011/layout/CircleProcess"/>
    <dgm:cxn modelId="{7E58F6E1-9FEE-429E-AFB6-B64DEFA1FDBB}" type="presParOf" srcId="{0BD97875-46CB-45D4-9020-85D3595C8261}" destId="{C7AE837C-E3D3-4DCF-B075-19ABEB1AFD03}" srcOrd="15" destOrd="0" presId="urn:microsoft.com/office/officeart/2011/layout/CircleProcess"/>
    <dgm:cxn modelId="{125B0BD1-77D9-4CB1-9501-C5DBAEF5A8A9}" type="presParOf" srcId="{C7AE837C-E3D3-4DCF-B075-19ABEB1AFD03}" destId="{DF5AF196-8C51-450B-823F-7FA8D3B81E6D}" srcOrd="0" destOrd="0" presId="urn:microsoft.com/office/officeart/2011/layout/CircleProcess"/>
    <dgm:cxn modelId="{8ACB5784-7F14-4218-90F4-6390B8BDDACB}" type="presParOf" srcId="{0BD97875-46CB-45D4-9020-85D3595C8261}" destId="{B9628369-BA90-4A85-B220-964C6A7605ED}" srcOrd="16" destOrd="0" presId="urn:microsoft.com/office/officeart/2011/layout/CircleProcess"/>
    <dgm:cxn modelId="{81856DE1-DD8F-4DEB-B75B-D98779E92DAD}" type="presParOf" srcId="{B9628369-BA90-4A85-B220-964C6A7605ED}" destId="{5CCD05BA-0B8D-49D0-8F53-C04E3CA9A077}" srcOrd="0" destOrd="0" presId="urn:microsoft.com/office/officeart/2011/layout/CircleProcess"/>
    <dgm:cxn modelId="{2EF419AE-BDE4-48BB-ABD6-BAFB8AC66FC3}" type="presParOf" srcId="{0BD97875-46CB-45D4-9020-85D3595C8261}" destId="{5EA60028-886F-4D7D-A5AF-D2837717E271}" srcOrd="17" destOrd="0" presId="urn:microsoft.com/office/officeart/2011/layout/CircleProcess"/>
    <dgm:cxn modelId="{FAB9939C-0EBC-4C0E-899C-7571BCDD3D84}" type="presParOf" srcId="{0BD97875-46CB-45D4-9020-85D3595C8261}" destId="{D71A336D-22E4-4D45-A2A3-0FA2AD786FEB}" srcOrd="18" destOrd="0" presId="urn:microsoft.com/office/officeart/2011/layout/CircleProcess"/>
    <dgm:cxn modelId="{8EE5FF4A-A5B1-4BAE-90B7-F9FD41BC1BC2}" type="presParOf" srcId="{D71A336D-22E4-4D45-A2A3-0FA2AD786FEB}" destId="{B2DCA10B-CFBF-4C9B-9879-64486441430F}" srcOrd="0" destOrd="0" presId="urn:microsoft.com/office/officeart/2011/layout/CircleProcess"/>
    <dgm:cxn modelId="{8B62FB7C-0C2B-4CAD-9514-B5C287F67503}" type="presParOf" srcId="{0BD97875-46CB-45D4-9020-85D3595C8261}" destId="{079A8AB5-DC31-416E-BC8B-A5C0D0182261}" srcOrd="19" destOrd="0" presId="urn:microsoft.com/office/officeart/2011/layout/CircleProcess"/>
    <dgm:cxn modelId="{86828448-491A-4F90-84A0-05B9D3AC8CC3}" type="presParOf" srcId="{079A8AB5-DC31-416E-BC8B-A5C0D0182261}" destId="{3B39D2AE-9C4D-4EBE-9DDA-9A86EA8C30BA}" srcOrd="0" destOrd="0" presId="urn:microsoft.com/office/officeart/2011/layout/CircleProcess"/>
    <dgm:cxn modelId="{4C1738F3-ED91-4E9B-8FD1-61FCD7873274}" type="presParOf" srcId="{0BD97875-46CB-45D4-9020-85D3595C8261}" destId="{90146D94-2C09-41DD-AFCF-3B16CD0E5B85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980F8-1574-4A72-8F6D-11E257670C8B}">
      <dsp:nvSpPr>
        <dsp:cNvPr id="0" name=""/>
        <dsp:cNvSpPr/>
      </dsp:nvSpPr>
      <dsp:spPr>
        <a:xfrm>
          <a:off x="10191993" y="2186528"/>
          <a:ext cx="1575172" cy="1574689"/>
        </a:xfrm>
        <a:prstGeom prst="ellipse">
          <a:avLst/>
        </a:prstGeom>
        <a:solidFill>
          <a:srgbClr val="FFE7F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125E-1CF6-4B5B-A197-C0D1132B096D}">
      <dsp:nvSpPr>
        <dsp:cNvPr id="0" name=""/>
        <dsp:cNvSpPr/>
      </dsp:nvSpPr>
      <dsp:spPr>
        <a:xfrm>
          <a:off x="10245507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0454910" y="2449022"/>
        <a:ext cx="1049339" cy="1049700"/>
      </dsp:txXfrm>
    </dsp:sp>
    <dsp:sp modelId="{69C8B156-A7AE-4231-A8CB-ADB0B8BC6B50}">
      <dsp:nvSpPr>
        <dsp:cNvPr id="0" name=""/>
        <dsp:cNvSpPr/>
      </dsp:nvSpPr>
      <dsp:spPr>
        <a:xfrm rot="2700000">
          <a:off x="8565255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10000"/>
            <a:lumOff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65CDA-6358-442A-8BEF-E47797D713E5}">
      <dsp:nvSpPr>
        <dsp:cNvPr id="0" name=""/>
        <dsp:cNvSpPr/>
      </dsp:nvSpPr>
      <dsp:spPr>
        <a:xfrm>
          <a:off x="8617985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827387" y="2449022"/>
        <a:ext cx="1049339" cy="1049700"/>
      </dsp:txXfrm>
    </dsp:sp>
    <dsp:sp modelId="{528F4C48-B556-4014-BF64-C82AA7C79882}">
      <dsp:nvSpPr>
        <dsp:cNvPr id="0" name=""/>
        <dsp:cNvSpPr/>
      </dsp:nvSpPr>
      <dsp:spPr>
        <a:xfrm rot="2700000">
          <a:off x="6938895" y="2186351"/>
          <a:ext cx="1574767" cy="1574767"/>
        </a:xfrm>
        <a:prstGeom prst="teardrop">
          <a:avLst>
            <a:gd name="adj" fmla="val 100000"/>
          </a:avLst>
        </a:prstGeom>
        <a:solidFill>
          <a:srgbClr val="FFB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C1FA-0383-4069-81D3-70C925634EBC}">
      <dsp:nvSpPr>
        <dsp:cNvPr id="0" name=""/>
        <dsp:cNvSpPr/>
      </dsp:nvSpPr>
      <dsp:spPr>
        <a:xfrm>
          <a:off x="6990462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201028" y="2449022"/>
        <a:ext cx="1049339" cy="1049700"/>
      </dsp:txXfrm>
    </dsp:sp>
    <dsp:sp modelId="{32870732-9295-437C-B2AA-CCDAFAF214B6}">
      <dsp:nvSpPr>
        <dsp:cNvPr id="0" name=""/>
        <dsp:cNvSpPr/>
      </dsp:nvSpPr>
      <dsp:spPr>
        <a:xfrm rot="2700000">
          <a:off x="5311373" y="2186351"/>
          <a:ext cx="1574767" cy="1574767"/>
        </a:xfrm>
        <a:prstGeom prst="teardrop">
          <a:avLst>
            <a:gd name="adj" fmla="val 100000"/>
          </a:avLst>
        </a:prstGeom>
        <a:solidFill>
          <a:srgbClr val="FFBD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6F04E-CF22-4650-986C-F05498E8DC91}">
      <dsp:nvSpPr>
        <dsp:cNvPr id="0" name=""/>
        <dsp:cNvSpPr/>
      </dsp:nvSpPr>
      <dsp:spPr>
        <a:xfrm>
          <a:off x="5364103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73505" y="2449022"/>
        <a:ext cx="1049339" cy="1049700"/>
      </dsp:txXfrm>
    </dsp:sp>
    <dsp:sp modelId="{68FEA40C-4F9B-45A3-803B-27F2A829D685}">
      <dsp:nvSpPr>
        <dsp:cNvPr id="0" name=""/>
        <dsp:cNvSpPr/>
      </dsp:nvSpPr>
      <dsp:spPr>
        <a:xfrm rot="2700000">
          <a:off x="3683850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25000"/>
            <a:lumOff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1D668-9614-4C16-B92B-597536614198}">
      <dsp:nvSpPr>
        <dsp:cNvPr id="0" name=""/>
        <dsp:cNvSpPr/>
      </dsp:nvSpPr>
      <dsp:spPr>
        <a:xfrm>
          <a:off x="3736580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5982" y="2449022"/>
        <a:ext cx="1049339" cy="1049700"/>
      </dsp:txXfrm>
    </dsp:sp>
    <dsp:sp modelId="{DF5AF196-8C51-450B-823F-7FA8D3B81E6D}">
      <dsp:nvSpPr>
        <dsp:cNvPr id="0" name=""/>
        <dsp:cNvSpPr/>
      </dsp:nvSpPr>
      <dsp:spPr>
        <a:xfrm rot="2700000">
          <a:off x="2057491" y="2186351"/>
          <a:ext cx="1574767" cy="1574767"/>
        </a:xfrm>
        <a:prstGeom prst="teardrop">
          <a:avLst>
            <a:gd name="adj" fmla="val 100000"/>
          </a:avLst>
        </a:prstGeom>
        <a:solidFill>
          <a:schemeClr val="accent1">
            <a:lumMod val="25000"/>
            <a:lumOff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05BA-0B8D-49D0-8F53-C04E3CA9A077}">
      <dsp:nvSpPr>
        <dsp:cNvPr id="0" name=""/>
        <dsp:cNvSpPr/>
      </dsp:nvSpPr>
      <dsp:spPr>
        <a:xfrm>
          <a:off x="2109057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319623" y="2449022"/>
        <a:ext cx="1049339" cy="1049700"/>
      </dsp:txXfrm>
    </dsp:sp>
    <dsp:sp modelId="{B2DCA10B-CFBF-4C9B-9879-64486441430F}">
      <dsp:nvSpPr>
        <dsp:cNvPr id="0" name=""/>
        <dsp:cNvSpPr/>
      </dsp:nvSpPr>
      <dsp:spPr>
        <a:xfrm rot="2700000">
          <a:off x="429968" y="2186351"/>
          <a:ext cx="1574767" cy="1574767"/>
        </a:xfrm>
        <a:prstGeom prst="teardrop">
          <a:avLst>
            <a:gd name="adj" fmla="val 100000"/>
          </a:avLst>
        </a:prstGeom>
        <a:solidFill>
          <a:srgbClr val="FF66C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D2AE-9C4D-4EBE-9DDA-9A86EA8C30BA}">
      <dsp:nvSpPr>
        <dsp:cNvPr id="0" name=""/>
        <dsp:cNvSpPr/>
      </dsp:nvSpPr>
      <dsp:spPr>
        <a:xfrm>
          <a:off x="482698" y="2239027"/>
          <a:ext cx="1469307" cy="1469691"/>
        </a:xfrm>
        <a:prstGeom prst="ellipse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92100" y="2449022"/>
        <a:ext cx="1049339" cy="104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9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072677" y="4012429"/>
            <a:ext cx="1062443" cy="1860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11785" y="3233754"/>
            <a:ext cx="3459575" cy="22018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2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24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8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0" name="Oval 19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23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88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</p:spTree>
    <p:extLst>
      <p:ext uri="{BB962C8B-B14F-4D97-AF65-F5344CB8AC3E}">
        <p14:creationId xmlns:p14="http://schemas.microsoft.com/office/powerpoint/2010/main" val="373649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889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741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5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817225"/>
            <a:ext cx="12292314" cy="3663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8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556000"/>
            <a:ext cx="12292314" cy="280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74160" y="1412240"/>
            <a:ext cx="4043680" cy="544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47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913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377387"/>
            <a:ext cx="12292314" cy="41032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67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4277" y="1439501"/>
            <a:ext cx="3223034" cy="5418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9207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745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3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377387"/>
            <a:ext cx="12292314" cy="41032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6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229337"/>
            <a:ext cx="12292314" cy="362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99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92314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9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58946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4242122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229337"/>
            <a:ext cx="12292314" cy="36286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46174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95835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22346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272007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2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1545221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02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38517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17388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6259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5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F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072677" y="4012429"/>
            <a:ext cx="1062443" cy="18600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11785" y="3233754"/>
            <a:ext cx="3459575" cy="22018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8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820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999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17840" y="1920240"/>
            <a:ext cx="29718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8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1876" y="489098"/>
            <a:ext cx="6885432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31876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74592" y="3429000"/>
            <a:ext cx="3442716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8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0" name="Oval 19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23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096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187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230624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30624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923716" y="3429000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23716" y="489098"/>
            <a:ext cx="3698748" cy="29399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9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4" name="Oval 23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evron 24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8012386" cy="58798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31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187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0073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06958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38441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7296" y="489098"/>
            <a:ext cx="2052828" cy="20102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31877" y="2781194"/>
            <a:ext cx="5455538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03442" y="2781194"/>
            <a:ext cx="5456682" cy="355864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183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&amp; Photography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9535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253263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7936991" y="474555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569535" y="3429000"/>
            <a:ext cx="7367456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936991" y="3429000"/>
            <a:ext cx="3685473" cy="29544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20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3" name="Oval 2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hevron 2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605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292314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30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817225"/>
            <a:ext cx="12292314" cy="36633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3556000"/>
            <a:ext cx="12292314" cy="280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evron 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1" name="Oval 1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074160" y="1412240"/>
            <a:ext cx="4043680" cy="544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86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127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20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4277" y="1439501"/>
            <a:ext cx="3223034" cy="54184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7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260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cial Me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1988289"/>
            <a:ext cx="12192000" cy="21903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6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8" name="Oval 17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hevron 18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21" name="Oval 20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21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0565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14" name="Text Placehold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16" name="Oval 15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9" name="Oval 18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073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21705" y="-34724"/>
            <a:ext cx="7035963" cy="6892725"/>
          </a:xfrm>
          <a:custGeom>
            <a:avLst/>
            <a:gdLst>
              <a:gd name="connsiteX0" fmla="*/ 0 w 7037409"/>
              <a:gd name="connsiteY0" fmla="*/ 6858000 h 6858000"/>
              <a:gd name="connsiteX1" fmla="*/ 1714500 w 7037409"/>
              <a:gd name="connsiteY1" fmla="*/ 0 h 6858000"/>
              <a:gd name="connsiteX2" fmla="*/ 7037409 w 7037409"/>
              <a:gd name="connsiteY2" fmla="*/ 0 h 6858000"/>
              <a:gd name="connsiteX3" fmla="*/ 5322909 w 7037409"/>
              <a:gd name="connsiteY3" fmla="*/ 6858000 h 6858000"/>
              <a:gd name="connsiteX4" fmla="*/ 0 w 7037409"/>
              <a:gd name="connsiteY4" fmla="*/ 6858000 h 6858000"/>
              <a:gd name="connsiteX0" fmla="*/ 10128 w 7047537"/>
              <a:gd name="connsiteY0" fmla="*/ 6858000 h 6858000"/>
              <a:gd name="connsiteX1" fmla="*/ 0 w 7047537"/>
              <a:gd name="connsiteY1" fmla="*/ 0 h 6858000"/>
              <a:gd name="connsiteX2" fmla="*/ 7047537 w 7047537"/>
              <a:gd name="connsiteY2" fmla="*/ 0 h 6858000"/>
              <a:gd name="connsiteX3" fmla="*/ 5333037 w 7047537"/>
              <a:gd name="connsiteY3" fmla="*/ 6858000 h 6858000"/>
              <a:gd name="connsiteX4" fmla="*/ 10128 w 7047537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7047537 w 7080814"/>
              <a:gd name="connsiteY2" fmla="*/ 0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80814"/>
              <a:gd name="connsiteY0" fmla="*/ 6858000 h 6858000"/>
              <a:gd name="connsiteX1" fmla="*/ 0 w 7080814"/>
              <a:gd name="connsiteY1" fmla="*/ 0 h 6858000"/>
              <a:gd name="connsiteX2" fmla="*/ 3459385 w 7080814"/>
              <a:gd name="connsiteY2" fmla="*/ 11575 h 6858000"/>
              <a:gd name="connsiteX3" fmla="*/ 7080814 w 7080814"/>
              <a:gd name="connsiteY3" fmla="*/ 6858000 h 6858000"/>
              <a:gd name="connsiteX4" fmla="*/ 10128 w 7080814"/>
              <a:gd name="connsiteY4" fmla="*/ 6858000 h 6858000"/>
              <a:gd name="connsiteX0" fmla="*/ 10128 w 7069239"/>
              <a:gd name="connsiteY0" fmla="*/ 6858000 h 6858000"/>
              <a:gd name="connsiteX1" fmla="*/ 0 w 7069239"/>
              <a:gd name="connsiteY1" fmla="*/ 0 h 6858000"/>
              <a:gd name="connsiteX2" fmla="*/ 3459385 w 7069239"/>
              <a:gd name="connsiteY2" fmla="*/ 11575 h 6858000"/>
              <a:gd name="connsiteX3" fmla="*/ 7069239 w 7069239"/>
              <a:gd name="connsiteY3" fmla="*/ 6858000 h 6858000"/>
              <a:gd name="connsiteX4" fmla="*/ 10128 w 7069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9239" h="6858000">
                <a:moveTo>
                  <a:pt x="10128" y="6858000"/>
                </a:moveTo>
                <a:lnTo>
                  <a:pt x="0" y="0"/>
                </a:lnTo>
                <a:lnTo>
                  <a:pt x="3459385" y="11575"/>
                </a:lnTo>
                <a:lnTo>
                  <a:pt x="7069239" y="6858000"/>
                </a:lnTo>
                <a:lnTo>
                  <a:pt x="10128" y="685800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9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4242122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77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46174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95835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922346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272007" y="2170252"/>
            <a:ext cx="2670919" cy="2008210"/>
          </a:xfrm>
          <a:prstGeom prst="parallelogram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1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-1" y="1545221"/>
            <a:ext cx="12408061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02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80723" y="-23450"/>
            <a:ext cx="344130" cy="48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+mn-lt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+mn-lt"/>
              <a:ea typeface="Montserrat" charset="0"/>
              <a:cs typeface="Montserrat" charset="0"/>
            </a:endParaRPr>
          </a:p>
        </p:txBody>
      </p: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40087" y="6490940"/>
            <a:ext cx="2998268" cy="203846"/>
          </a:xfrm>
        </p:spPr>
        <p:txBody>
          <a:bodyPr>
            <a:noAutofit/>
          </a:bodyPr>
          <a:lstStyle>
            <a:lvl1pPr marL="0" indent="0" algn="r">
              <a:buNone/>
              <a:defRPr sz="800" b="0" i="0">
                <a:solidFill>
                  <a:schemeClr val="tx2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4572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9144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3716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828800" indent="0" algn="r">
              <a:buNone/>
              <a:defRPr sz="800" b="0" i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</a:lstStyle>
          <a:p>
            <a:pPr lvl="0"/>
            <a:r>
              <a:rPr lang="en-US" dirty="0"/>
              <a:t>Click to edit Master text styles for your custom footer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808932" y="6477097"/>
            <a:ext cx="231532" cy="231532"/>
            <a:chOff x="11275488" y="5797834"/>
            <a:chExt cx="353804" cy="353804"/>
          </a:xfrm>
        </p:grpSpPr>
        <p:sp>
          <p:nvSpPr>
            <p:cNvPr id="3" name="Oval 2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evron 32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1543208" y="6477097"/>
            <a:ext cx="231532" cy="231532"/>
            <a:chOff x="11275488" y="5797834"/>
            <a:chExt cx="353804" cy="353804"/>
          </a:xfrm>
        </p:grpSpPr>
        <p:sp>
          <p:nvSpPr>
            <p:cNvPr id="15" name="Oval 14">
              <a:hlinkClick r:id="" action="ppaction://hlinkshowjump?jump=nextslide"/>
            </p:cNvPr>
            <p:cNvSpPr/>
            <p:nvPr userDrawn="1"/>
          </p:nvSpPr>
          <p:spPr>
            <a:xfrm>
              <a:off x="11275488" y="5797834"/>
              <a:ext cx="353804" cy="353804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5">
              <a:hlinkClick r:id="" action="ppaction://hlinkshowjump?jump=nextslide" tooltip="Next Slide"/>
            </p:cNvPr>
            <p:cNvSpPr/>
            <p:nvPr userDrawn="1"/>
          </p:nvSpPr>
          <p:spPr>
            <a:xfrm>
              <a:off x="11402389" y="5893733"/>
              <a:ext cx="125792" cy="171788"/>
            </a:xfrm>
            <a:prstGeom prst="chevron">
              <a:avLst>
                <a:gd name="adj" fmla="val 66337"/>
              </a:avLst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Your Heading: Text Goes Here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38517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617388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6259" y="2661149"/>
            <a:ext cx="2972660" cy="20776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6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521"/>
            <a:ext cx="10515600" cy="483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FAE7014-B492-CE42-8F98-EF1A6A68EB1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3274"/>
            <a:ext cx="10515600" cy="49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521"/>
            <a:ext cx="10515600" cy="483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DFAE7014-B492-CE42-8F98-EF1A6A68EB14}" type="datetimeFigureOut">
              <a:rPr lang="en-US" smtClean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774B5E-3D86-D744-9739-9A55B86C5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5069" y="1377387"/>
            <a:ext cx="7477246" cy="4103226"/>
          </a:xfrm>
          <a:prstGeom prst="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rgbClr val="FF66CC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9788" y="1764519"/>
            <a:ext cx="5800418" cy="260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BREAST CANCER PREDICTION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821" y="1628585"/>
            <a:ext cx="3785007" cy="27186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TEAM MEMBERS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5339" y="5924395"/>
            <a:ext cx="4724119" cy="307777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Arial" panose="020B0604020202020204"/>
                <a:ea typeface="Montserrat Light" charset="0"/>
                <a:cs typeface="Montserrat Light" charset="0"/>
              </a:rPr>
              <a:t>https://github.com/MajoGarciaMontes/FINAL-PROJECT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5069" y="5883619"/>
            <a:ext cx="45719" cy="389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30717" y="4337497"/>
            <a:ext cx="319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Machine Learning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966" y="1675868"/>
            <a:ext cx="196770" cy="196770"/>
          </a:xfrm>
          <a:prstGeom prst="rect">
            <a:avLst/>
          </a:prstGeom>
          <a:noFill/>
          <a:ln w="635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2B513-8C6B-3E61-CD26-F87AD1A8706B}"/>
              </a:ext>
            </a:extLst>
          </p:cNvPr>
          <p:cNvSpPr txBox="1"/>
          <p:nvPr/>
        </p:nvSpPr>
        <p:spPr>
          <a:xfrm>
            <a:off x="217800" y="1905504"/>
            <a:ext cx="3785007" cy="830997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María José García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Daniel Murillo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Paul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Garay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Roberto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 Light" charset="0"/>
                <a:cs typeface="Montserrat Light" charset="0"/>
              </a:rPr>
              <a:t>Barrón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29094" y="3069532"/>
            <a:ext cx="1682302" cy="4205028"/>
            <a:chOff x="5200420" y="2380874"/>
            <a:chExt cx="1791160" cy="4477126"/>
          </a:xfrm>
        </p:grpSpPr>
        <p:sp>
          <p:nvSpPr>
            <p:cNvPr id="8" name="Shape 6"/>
            <p:cNvSpPr/>
            <p:nvPr/>
          </p:nvSpPr>
          <p:spPr>
            <a:xfrm>
              <a:off x="5200420" y="2380874"/>
              <a:ext cx="1791160" cy="447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402" extrusionOk="0">
                  <a:moveTo>
                    <a:pt x="4872" y="112"/>
                  </a:moveTo>
                  <a:cubicBezTo>
                    <a:pt x="5703" y="-198"/>
                    <a:pt x="5454" y="146"/>
                    <a:pt x="4540" y="1006"/>
                  </a:cubicBezTo>
                  <a:cubicBezTo>
                    <a:pt x="3626" y="1866"/>
                    <a:pt x="1798" y="6406"/>
                    <a:pt x="6866" y="7438"/>
                  </a:cubicBezTo>
                  <a:cubicBezTo>
                    <a:pt x="11934" y="8470"/>
                    <a:pt x="17167" y="7334"/>
                    <a:pt x="17500" y="4205"/>
                  </a:cubicBezTo>
                  <a:cubicBezTo>
                    <a:pt x="17832" y="1075"/>
                    <a:pt x="15755" y="284"/>
                    <a:pt x="16170" y="180"/>
                  </a:cubicBezTo>
                  <a:cubicBezTo>
                    <a:pt x="16586" y="77"/>
                    <a:pt x="21072" y="2382"/>
                    <a:pt x="20657" y="5546"/>
                  </a:cubicBezTo>
                  <a:cubicBezTo>
                    <a:pt x="20241" y="8710"/>
                    <a:pt x="13927" y="12150"/>
                    <a:pt x="13678" y="14454"/>
                  </a:cubicBezTo>
                  <a:cubicBezTo>
                    <a:pt x="13263" y="18134"/>
                    <a:pt x="16835" y="20714"/>
                    <a:pt x="17749" y="21402"/>
                  </a:cubicBezTo>
                  <a:lnTo>
                    <a:pt x="4124" y="21402"/>
                  </a:lnTo>
                  <a:cubicBezTo>
                    <a:pt x="7364" y="18891"/>
                    <a:pt x="8777" y="17309"/>
                    <a:pt x="8029" y="14729"/>
                  </a:cubicBezTo>
                  <a:cubicBezTo>
                    <a:pt x="7281" y="12150"/>
                    <a:pt x="699" y="9234"/>
                    <a:pt x="54" y="6027"/>
                  </a:cubicBezTo>
                  <a:cubicBezTo>
                    <a:pt x="-528" y="3138"/>
                    <a:pt x="3792" y="765"/>
                    <a:pt x="4872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Shape 7"/>
            <p:cNvSpPr/>
            <p:nvPr/>
          </p:nvSpPr>
          <p:spPr>
            <a:xfrm>
              <a:off x="5726627" y="3113805"/>
              <a:ext cx="709114" cy="70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Shape 8"/>
            <p:cNvSpPr/>
            <p:nvPr/>
          </p:nvSpPr>
          <p:spPr>
            <a:xfrm>
              <a:off x="6078998" y="3113805"/>
              <a:ext cx="354557" cy="70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4835"/>
                    <a:pt x="21600" y="10800"/>
                  </a:cubicBezTo>
                  <a:cubicBezTo>
                    <a:pt x="21600" y="16765"/>
                    <a:pt x="11929" y="21600"/>
                    <a:pt x="0" y="21600"/>
                  </a:cubicBez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5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Shape 9"/>
            <p:cNvSpPr/>
            <p:nvPr/>
          </p:nvSpPr>
          <p:spPr>
            <a:xfrm>
              <a:off x="5580981" y="2418460"/>
              <a:ext cx="1408872" cy="4439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499" extrusionOk="0">
                  <a:moveTo>
                    <a:pt x="21061" y="5438"/>
                  </a:moveTo>
                  <a:cubicBezTo>
                    <a:pt x="21600" y="2233"/>
                    <a:pt x="15783" y="-101"/>
                    <a:pt x="15244" y="4"/>
                  </a:cubicBezTo>
                  <a:cubicBezTo>
                    <a:pt x="14705" y="108"/>
                    <a:pt x="17399" y="909"/>
                    <a:pt x="16968" y="4080"/>
                  </a:cubicBezTo>
                  <a:cubicBezTo>
                    <a:pt x="16537" y="7250"/>
                    <a:pt x="9750" y="8400"/>
                    <a:pt x="3179" y="7354"/>
                  </a:cubicBezTo>
                  <a:cubicBezTo>
                    <a:pt x="1710" y="7121"/>
                    <a:pt x="688" y="6710"/>
                    <a:pt x="0" y="6203"/>
                  </a:cubicBezTo>
                  <a:cubicBezTo>
                    <a:pt x="152" y="6330"/>
                    <a:pt x="316" y="6453"/>
                    <a:pt x="494" y="6573"/>
                  </a:cubicBezTo>
                  <a:cubicBezTo>
                    <a:pt x="3555" y="8620"/>
                    <a:pt x="9991" y="9030"/>
                    <a:pt x="14169" y="8450"/>
                  </a:cubicBezTo>
                  <a:cubicBezTo>
                    <a:pt x="17945" y="7926"/>
                    <a:pt x="8386" y="11487"/>
                    <a:pt x="8386" y="14154"/>
                  </a:cubicBezTo>
                  <a:cubicBezTo>
                    <a:pt x="8386" y="17430"/>
                    <a:pt x="8452" y="20379"/>
                    <a:pt x="8407" y="21499"/>
                  </a:cubicBezTo>
                  <a:lnTo>
                    <a:pt x="17291" y="21499"/>
                  </a:lnTo>
                  <a:cubicBezTo>
                    <a:pt x="16106" y="20802"/>
                    <a:pt x="11474" y="18189"/>
                    <a:pt x="12012" y="14462"/>
                  </a:cubicBezTo>
                  <a:cubicBezTo>
                    <a:pt x="12335" y="12127"/>
                    <a:pt x="20523" y="8644"/>
                    <a:pt x="21061" y="5438"/>
                  </a:cubicBezTo>
                  <a:close/>
                </a:path>
              </a:pathLst>
            </a:custGeom>
            <a:solidFill>
              <a:schemeClr val="accent3">
                <a:lumMod val="50000"/>
                <a:alpha val="2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 rot="1127532">
            <a:off x="3982031" y="4738143"/>
            <a:ext cx="1018227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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6744" y="389029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>
                    <a:lumMod val="75000"/>
                    <a:alpha val="6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>
                  <a:lumMod val="75000"/>
                  <a:alpha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 rot="19515177">
            <a:off x="4457165" y="1694763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4431" y="559522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D8287">
                    <a:alpha val="5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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D8287"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1371" y="2001250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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6761" y="2857898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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 rot="763795">
            <a:off x="4479049" y="3168987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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4087" y="1685546"/>
            <a:ext cx="734496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AF00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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AF00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05584" y="459384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2891D7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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2891D7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26215" y="519139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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 rot="229056">
            <a:off x="6034351" y="1752927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85448" y="244274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74846" y="5226944"/>
            <a:ext cx="1008609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6620" y="5950315"/>
            <a:ext cx="76174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>
                <a:ln>
                  <a:noFill/>
                </a:ln>
                <a:solidFill>
                  <a:srgbClr val="2891D7">
                    <a:alpha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</a:t>
            </a:r>
            <a:endParaRPr kumimoji="0" lang="en-US" sz="4500" b="0" i="0" u="none" strike="noStrike" kern="1200" cap="none" spc="0" normalizeH="0" baseline="0" noProof="0">
              <a:ln>
                <a:noFill/>
              </a:ln>
              <a:solidFill>
                <a:srgbClr val="2891D7">
                  <a:alpha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04738" y="383800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A082">
                    <a:alpha val="5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A082"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4343" y="4099263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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7610" y="2712706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50323" y="4494523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42760" y="245474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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4554" y="3428466"/>
            <a:ext cx="514885" cy="55399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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89485" y="2375643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5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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5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 rot="20217861">
            <a:off x="7599404" y="3086501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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 rot="891822">
            <a:off x="3602566" y="3070187"/>
            <a:ext cx="100861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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50159" y="3873561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A082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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A082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 rot="958918">
            <a:off x="5752126" y="2250675"/>
            <a:ext cx="954107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>
                    <a:lumMod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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 rot="19807074">
            <a:off x="4557476" y="4986259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7D8287">
                    <a:alpha val="7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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7D8287">
                  <a:alpha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D6AAD1B8-950A-FBD3-114F-73D5F2865BF2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ANY QUESTION?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ACC2AA-EE92-1495-52CB-A03704F8AC4B}"/>
              </a:ext>
            </a:extLst>
          </p:cNvPr>
          <p:cNvSpPr/>
          <p:nvPr/>
        </p:nvSpPr>
        <p:spPr>
          <a:xfrm rot="1127532">
            <a:off x="3383692" y="5190432"/>
            <a:ext cx="1018227" cy="116955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7D828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</a:t>
            </a:r>
            <a:endParaRPr kumimoji="0" lang="en-US" sz="7000" b="0" i="0" u="none" strike="noStrike" kern="1200" cap="none" spc="0" normalizeH="0" baseline="0" noProof="0" dirty="0">
              <a:ln>
                <a:noFill/>
              </a:ln>
              <a:solidFill>
                <a:srgbClr val="7D828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279F24-1CDE-6C7E-966F-46BEB3FCE0AE}"/>
              </a:ext>
            </a:extLst>
          </p:cNvPr>
          <p:cNvSpPr/>
          <p:nvPr/>
        </p:nvSpPr>
        <p:spPr>
          <a:xfrm rot="20740593">
            <a:off x="3116906" y="3962115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5A004B">
                    <a:lumMod val="75000"/>
                    <a:alpha val="65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5A004B">
                  <a:lumMod val="75000"/>
                  <a:alpha val="6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631A9C-292E-D75F-3641-5DDFE6D4992E}"/>
              </a:ext>
            </a:extLst>
          </p:cNvPr>
          <p:cNvSpPr/>
          <p:nvPr/>
        </p:nvSpPr>
        <p:spPr>
          <a:xfrm>
            <a:off x="2815392" y="3258380"/>
            <a:ext cx="100861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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66A5B8-4F0A-370D-2E75-89F0EE555ADA}"/>
              </a:ext>
            </a:extLst>
          </p:cNvPr>
          <p:cNvSpPr/>
          <p:nvPr/>
        </p:nvSpPr>
        <p:spPr>
          <a:xfrm rot="831045">
            <a:off x="3108986" y="2442744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D71414">
                    <a:alpha val="6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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D71414">
                  <a:alpha val="6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D26E639-0D42-E2F6-0EE3-D35421A80937}"/>
              </a:ext>
            </a:extLst>
          </p:cNvPr>
          <p:cNvSpPr/>
          <p:nvPr/>
        </p:nvSpPr>
        <p:spPr>
          <a:xfrm rot="19515177">
            <a:off x="3607860" y="1624410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96C5E8-166E-1BB7-D573-3CF8A36534BF}"/>
              </a:ext>
            </a:extLst>
          </p:cNvPr>
          <p:cNvSpPr/>
          <p:nvPr/>
        </p:nvSpPr>
        <p:spPr>
          <a:xfrm rot="21032697">
            <a:off x="4796737" y="1061771"/>
            <a:ext cx="106471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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37220A-9827-5141-4F97-5963BC21A07B}"/>
              </a:ext>
            </a:extLst>
          </p:cNvPr>
          <p:cNvSpPr/>
          <p:nvPr/>
        </p:nvSpPr>
        <p:spPr>
          <a:xfrm rot="1447729">
            <a:off x="6585112" y="1275584"/>
            <a:ext cx="551753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AF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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6509EF-F06F-DF94-5784-575C537842D0}"/>
              </a:ext>
            </a:extLst>
          </p:cNvPr>
          <p:cNvSpPr/>
          <p:nvPr/>
        </p:nvSpPr>
        <p:spPr>
          <a:xfrm rot="1162440">
            <a:off x="7289245" y="1583798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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C03930-0A3B-98DB-4A18-8218EF64789B}"/>
              </a:ext>
            </a:extLst>
          </p:cNvPr>
          <p:cNvSpPr/>
          <p:nvPr/>
        </p:nvSpPr>
        <p:spPr>
          <a:xfrm rot="2305037">
            <a:off x="8308854" y="2415456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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FCAA71-507B-8774-EC47-F001360C9C8B}"/>
              </a:ext>
            </a:extLst>
          </p:cNvPr>
          <p:cNvSpPr/>
          <p:nvPr/>
        </p:nvSpPr>
        <p:spPr>
          <a:xfrm rot="20217861">
            <a:off x="8588276" y="3336567"/>
            <a:ext cx="1146469" cy="124649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 dirty="0">
                <a:ln>
                  <a:noFill/>
                </a:ln>
                <a:solidFill>
                  <a:srgbClr val="00A082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</a:t>
            </a:r>
            <a:endParaRPr kumimoji="0" lang="en-US" sz="7500" b="0" i="0" u="none" strike="noStrike" kern="1200" cap="none" spc="0" normalizeH="0" baseline="0" noProof="0" dirty="0">
              <a:ln>
                <a:noFill/>
              </a:ln>
              <a:solidFill>
                <a:srgbClr val="00A08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E43CFD-B9AF-3093-2BD9-588A07B0D7A4}"/>
              </a:ext>
            </a:extLst>
          </p:cNvPr>
          <p:cNvSpPr/>
          <p:nvPr/>
        </p:nvSpPr>
        <p:spPr>
          <a:xfrm rot="1733978">
            <a:off x="7947629" y="5339472"/>
            <a:ext cx="1008609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lumMod val="60000"/>
                    <a:lumOff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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0E1659-D924-964A-811C-FC0ADD25841D}"/>
              </a:ext>
            </a:extLst>
          </p:cNvPr>
          <p:cNvSpPr/>
          <p:nvPr/>
        </p:nvSpPr>
        <p:spPr>
          <a:xfrm rot="2142370">
            <a:off x="7368828" y="5985874"/>
            <a:ext cx="761747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2891D7">
                    <a:alpha val="40000"/>
                  </a:srgbClr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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2891D7">
                  <a:alpha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D30EDD-0163-EAD2-43BA-12651F3ACF26}"/>
              </a:ext>
            </a:extLst>
          </p:cNvPr>
          <p:cNvSpPr/>
          <p:nvPr/>
        </p:nvSpPr>
        <p:spPr>
          <a:xfrm rot="20624568">
            <a:off x="8512531" y="4530082"/>
            <a:ext cx="843501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FontAwesome" charset="0"/>
                <a:ea typeface="+mn-ea"/>
                <a:cs typeface="+mn-cs"/>
              </a:rPr>
              <a:t>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59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5518073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CONTENT</a:t>
            </a:r>
          </a:p>
        </p:txBody>
      </p:sp>
      <p:sp>
        <p:nvSpPr>
          <p:cNvPr id="65" name="Content Placeholder 5">
            <a:extLst>
              <a:ext uri="{FF2B5EF4-FFF2-40B4-BE49-F238E27FC236}">
                <a16:creationId xmlns:a16="http://schemas.microsoft.com/office/drawing/2014/main" id="{80725A66-D1E6-2666-FE32-48ED3751F68E}"/>
              </a:ext>
            </a:extLst>
          </p:cNvPr>
          <p:cNvSpPr txBox="1">
            <a:spLocks/>
          </p:cNvSpPr>
          <p:nvPr/>
        </p:nvSpPr>
        <p:spPr>
          <a:xfrm>
            <a:off x="528548" y="1735494"/>
            <a:ext cx="2681183" cy="1506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01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Arial"/>
              <a:buNone/>
            </a:pPr>
            <a:r>
              <a:rPr lang="en-US" dirty="0">
                <a:latin typeface="Montserrat" panose="00000500000000000000" pitchFamily="2" charset="0"/>
              </a:rPr>
              <a:t>Objective / main questions</a:t>
            </a: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8AFEF435-2658-9DB1-222E-D024ACC0C2C5}"/>
              </a:ext>
            </a:extLst>
          </p:cNvPr>
          <p:cNvSpPr txBox="1">
            <a:spLocks/>
          </p:cNvSpPr>
          <p:nvPr/>
        </p:nvSpPr>
        <p:spPr>
          <a:xfrm>
            <a:off x="3380792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02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Architecture of our ML solution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F02F3B92-BD31-EF37-AD3F-38E4801488A2}"/>
              </a:ext>
            </a:extLst>
          </p:cNvPr>
          <p:cNvSpPr txBox="1">
            <a:spLocks/>
          </p:cNvSpPr>
          <p:nvPr/>
        </p:nvSpPr>
        <p:spPr>
          <a:xfrm>
            <a:off x="6204857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03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Data gathering and cleansing</a:t>
            </a:r>
          </a:p>
        </p:txBody>
      </p:sp>
      <p:sp>
        <p:nvSpPr>
          <p:cNvPr id="68" name="Content Placeholder 5">
            <a:extLst>
              <a:ext uri="{FF2B5EF4-FFF2-40B4-BE49-F238E27FC236}">
                <a16:creationId xmlns:a16="http://schemas.microsoft.com/office/drawing/2014/main" id="{03D1E78A-A88A-0CC9-E5BD-CD7EEC2BF0FE}"/>
              </a:ext>
            </a:extLst>
          </p:cNvPr>
          <p:cNvSpPr txBox="1">
            <a:spLocks/>
          </p:cNvSpPr>
          <p:nvPr/>
        </p:nvSpPr>
        <p:spPr>
          <a:xfrm>
            <a:off x="9061391" y="1735494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ML model design</a:t>
            </a:r>
          </a:p>
        </p:txBody>
      </p:sp>
      <p:sp>
        <p:nvSpPr>
          <p:cNvPr id="69" name="Content Placeholder 5">
            <a:extLst>
              <a:ext uri="{FF2B5EF4-FFF2-40B4-BE49-F238E27FC236}">
                <a16:creationId xmlns:a16="http://schemas.microsoft.com/office/drawing/2014/main" id="{71409AE7-B5C6-0CB4-E1EC-F77D3A42B383}"/>
              </a:ext>
            </a:extLst>
          </p:cNvPr>
          <p:cNvSpPr txBox="1">
            <a:spLocks/>
          </p:cNvSpPr>
          <p:nvPr/>
        </p:nvSpPr>
        <p:spPr>
          <a:xfrm>
            <a:off x="1677749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05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API integration</a:t>
            </a:r>
          </a:p>
        </p:txBody>
      </p:sp>
      <p:sp>
        <p:nvSpPr>
          <p:cNvPr id="70" name="Content Placeholder 5">
            <a:extLst>
              <a:ext uri="{FF2B5EF4-FFF2-40B4-BE49-F238E27FC236}">
                <a16:creationId xmlns:a16="http://schemas.microsoft.com/office/drawing/2014/main" id="{8F9946AE-2528-7481-123F-C4D900042C3B}"/>
              </a:ext>
            </a:extLst>
          </p:cNvPr>
          <p:cNvSpPr txBox="1">
            <a:spLocks/>
          </p:cNvSpPr>
          <p:nvPr/>
        </p:nvSpPr>
        <p:spPr>
          <a:xfrm>
            <a:off x="4609116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06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Visualization / Dashboard</a:t>
            </a:r>
          </a:p>
        </p:txBody>
      </p:sp>
      <p:sp>
        <p:nvSpPr>
          <p:cNvPr id="71" name="Content Placeholder 5">
            <a:extLst>
              <a:ext uri="{FF2B5EF4-FFF2-40B4-BE49-F238E27FC236}">
                <a16:creationId xmlns:a16="http://schemas.microsoft.com/office/drawing/2014/main" id="{828E2759-995D-FBF1-CE4B-28F95470E156}"/>
              </a:ext>
            </a:extLst>
          </p:cNvPr>
          <p:cNvSpPr txBox="1">
            <a:spLocks/>
          </p:cNvSpPr>
          <p:nvPr/>
        </p:nvSpPr>
        <p:spPr>
          <a:xfrm>
            <a:off x="7615316" y="3967830"/>
            <a:ext cx="2791596" cy="1506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s-ES" sz="4400" b="1" dirty="0">
                <a:solidFill>
                  <a:schemeClr val="accent6"/>
                </a:solidFill>
                <a:latin typeface="Montserrat" panose="00000500000000000000" pitchFamily="2" charset="0"/>
              </a:rPr>
              <a:t>07</a:t>
            </a:r>
            <a:endParaRPr lang="es-ES" sz="4800" b="1" dirty="0">
              <a:solidFill>
                <a:schemeClr val="accent6"/>
              </a:solidFill>
              <a:latin typeface="Montserrat" panose="00000500000000000000" pitchFamily="2" charset="0"/>
            </a:endParaRP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Conclusions / Next steps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4F0893-0CE2-DAF1-EF48-012B80C88299}"/>
              </a:ext>
            </a:extLst>
          </p:cNvPr>
          <p:cNvSpPr/>
          <p:nvPr/>
        </p:nvSpPr>
        <p:spPr>
          <a:xfrm>
            <a:off x="0" y="717183"/>
            <a:ext cx="12192000" cy="62659"/>
          </a:xfrm>
          <a:prstGeom prst="rect">
            <a:avLst/>
          </a:prstGeom>
          <a:gradFill>
            <a:gsLst>
              <a:gs pos="14000">
                <a:schemeClr val="accent5"/>
              </a:gs>
              <a:gs pos="77000">
                <a:schemeClr val="accent6"/>
              </a:gs>
            </a:gsLst>
            <a:lin ang="212629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5518073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OBJECTIVE / MAIN QUESTIONS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8B7B78-781D-3452-F8A2-AC51C2347B6F}"/>
              </a:ext>
            </a:extLst>
          </p:cNvPr>
          <p:cNvGrpSpPr/>
          <p:nvPr/>
        </p:nvGrpSpPr>
        <p:grpSpPr>
          <a:xfrm>
            <a:off x="4932365" y="1699215"/>
            <a:ext cx="969594" cy="977613"/>
            <a:chOff x="4991222" y="2470353"/>
            <a:chExt cx="1104778" cy="1113917"/>
          </a:xfrm>
        </p:grpSpPr>
        <p:sp>
          <p:nvSpPr>
            <p:cNvPr id="35" name="Shape 8">
              <a:extLst>
                <a:ext uri="{FF2B5EF4-FFF2-40B4-BE49-F238E27FC236}">
                  <a16:creationId xmlns:a16="http://schemas.microsoft.com/office/drawing/2014/main" id="{D8A32E07-C073-F9F6-3D62-83A9AF7D5282}"/>
                </a:ext>
              </a:extLst>
            </p:cNvPr>
            <p:cNvSpPr/>
            <p:nvPr/>
          </p:nvSpPr>
          <p:spPr>
            <a:xfrm>
              <a:off x="4991222" y="2692638"/>
              <a:ext cx="891673" cy="89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4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4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Shape 9">
              <a:extLst>
                <a:ext uri="{FF2B5EF4-FFF2-40B4-BE49-F238E27FC236}">
                  <a16:creationId xmlns:a16="http://schemas.microsoft.com/office/drawing/2014/main" id="{B3C116FD-BD4B-5C8A-A4BD-D0EBBA35D770}"/>
                </a:ext>
              </a:extLst>
            </p:cNvPr>
            <p:cNvSpPr/>
            <p:nvPr/>
          </p:nvSpPr>
          <p:spPr>
            <a:xfrm>
              <a:off x="5071492" y="2791431"/>
              <a:ext cx="783137" cy="78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Shape 10">
              <a:extLst>
                <a:ext uri="{FF2B5EF4-FFF2-40B4-BE49-F238E27FC236}">
                  <a16:creationId xmlns:a16="http://schemas.microsoft.com/office/drawing/2014/main" id="{56DF9611-18C8-9DCF-EC16-86C0C13E296D}"/>
                </a:ext>
              </a:extLst>
            </p:cNvPr>
            <p:cNvSpPr/>
            <p:nvPr/>
          </p:nvSpPr>
          <p:spPr>
            <a:xfrm>
              <a:off x="5093103" y="2791431"/>
              <a:ext cx="690810" cy="69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5"/>
                    <a:pt x="16765" y="21600"/>
                    <a:pt x="10802" y="21600"/>
                  </a:cubicBezTo>
                  <a:cubicBezTo>
                    <a:pt x="4837" y="21600"/>
                    <a:pt x="0" y="16765"/>
                    <a:pt x="0" y="10802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5" y="0"/>
                    <a:pt x="21600" y="4836"/>
                    <a:pt x="21600" y="1080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Shape 11">
              <a:extLst>
                <a:ext uri="{FF2B5EF4-FFF2-40B4-BE49-F238E27FC236}">
                  <a16:creationId xmlns:a16="http://schemas.microsoft.com/office/drawing/2014/main" id="{88459C25-4BC9-FA24-3B57-696179A55096}"/>
                </a:ext>
              </a:extLst>
            </p:cNvPr>
            <p:cNvSpPr/>
            <p:nvPr/>
          </p:nvSpPr>
          <p:spPr>
            <a:xfrm>
              <a:off x="5182635" y="2880963"/>
              <a:ext cx="510807" cy="51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2"/>
                  </a:moveTo>
                  <a:cubicBezTo>
                    <a:pt x="21600" y="16764"/>
                    <a:pt x="16764" y="21600"/>
                    <a:pt x="10801" y="21600"/>
                  </a:cubicBezTo>
                  <a:cubicBezTo>
                    <a:pt x="4834" y="21600"/>
                    <a:pt x="0" y="16764"/>
                    <a:pt x="0" y="10802"/>
                  </a:cubicBezTo>
                  <a:cubicBezTo>
                    <a:pt x="0" y="4834"/>
                    <a:pt x="4834" y="0"/>
                    <a:pt x="10801" y="0"/>
                  </a:cubicBezTo>
                  <a:cubicBezTo>
                    <a:pt x="16764" y="0"/>
                    <a:pt x="21600" y="4834"/>
                    <a:pt x="21600" y="1080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Shape 12">
              <a:extLst>
                <a:ext uri="{FF2B5EF4-FFF2-40B4-BE49-F238E27FC236}">
                  <a16:creationId xmlns:a16="http://schemas.microsoft.com/office/drawing/2014/main" id="{0E644D0E-95A0-BB10-2974-55AD8152C079}"/>
                </a:ext>
              </a:extLst>
            </p:cNvPr>
            <p:cNvSpPr/>
            <p:nvPr/>
          </p:nvSpPr>
          <p:spPr>
            <a:xfrm>
              <a:off x="5272166" y="2970494"/>
              <a:ext cx="330787" cy="330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4"/>
                  </a:moveTo>
                  <a:cubicBezTo>
                    <a:pt x="21600" y="16765"/>
                    <a:pt x="16764" y="21600"/>
                    <a:pt x="10804" y="21600"/>
                  </a:cubicBezTo>
                  <a:cubicBezTo>
                    <a:pt x="4837" y="21600"/>
                    <a:pt x="0" y="16765"/>
                    <a:pt x="0" y="10804"/>
                  </a:cubicBezTo>
                  <a:cubicBezTo>
                    <a:pt x="0" y="4837"/>
                    <a:pt x="4837" y="0"/>
                    <a:pt x="10804" y="0"/>
                  </a:cubicBezTo>
                  <a:cubicBezTo>
                    <a:pt x="16764" y="0"/>
                    <a:pt x="21600" y="4837"/>
                    <a:pt x="21600" y="10804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Shape 13">
              <a:extLst>
                <a:ext uri="{FF2B5EF4-FFF2-40B4-BE49-F238E27FC236}">
                  <a16:creationId xmlns:a16="http://schemas.microsoft.com/office/drawing/2014/main" id="{A1EFE663-4EC4-3FD9-8C38-70F5DB72720A}"/>
                </a:ext>
              </a:extLst>
            </p:cNvPr>
            <p:cNvSpPr/>
            <p:nvPr/>
          </p:nvSpPr>
          <p:spPr>
            <a:xfrm>
              <a:off x="5361698" y="3063113"/>
              <a:ext cx="150810" cy="150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9"/>
                  </a:moveTo>
                  <a:cubicBezTo>
                    <a:pt x="21600" y="16771"/>
                    <a:pt x="16765" y="21600"/>
                    <a:pt x="10807" y="21600"/>
                  </a:cubicBezTo>
                  <a:cubicBezTo>
                    <a:pt x="4834" y="21600"/>
                    <a:pt x="0" y="16771"/>
                    <a:pt x="0" y="10809"/>
                  </a:cubicBezTo>
                  <a:cubicBezTo>
                    <a:pt x="0" y="4835"/>
                    <a:pt x="4834" y="0"/>
                    <a:pt x="10807" y="0"/>
                  </a:cubicBezTo>
                  <a:cubicBezTo>
                    <a:pt x="16765" y="0"/>
                    <a:pt x="21600" y="4835"/>
                    <a:pt x="21600" y="10809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Shape 14">
              <a:extLst>
                <a:ext uri="{FF2B5EF4-FFF2-40B4-BE49-F238E27FC236}">
                  <a16:creationId xmlns:a16="http://schemas.microsoft.com/office/drawing/2014/main" id="{9626F96B-1325-0581-1045-4659410B334A}"/>
                </a:ext>
              </a:extLst>
            </p:cNvPr>
            <p:cNvSpPr/>
            <p:nvPr/>
          </p:nvSpPr>
          <p:spPr>
            <a:xfrm>
              <a:off x="5426531" y="2470353"/>
              <a:ext cx="669469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72" y="7845"/>
                  </a:moveTo>
                  <a:lnTo>
                    <a:pt x="21600" y="4612"/>
                  </a:lnTo>
                  <a:lnTo>
                    <a:pt x="17962" y="3640"/>
                  </a:lnTo>
                  <a:lnTo>
                    <a:pt x="16992" y="0"/>
                  </a:lnTo>
                  <a:lnTo>
                    <a:pt x="13760" y="3233"/>
                  </a:lnTo>
                  <a:lnTo>
                    <a:pt x="14548" y="6180"/>
                  </a:lnTo>
                  <a:lnTo>
                    <a:pt x="3582" y="17152"/>
                  </a:lnTo>
                  <a:lnTo>
                    <a:pt x="2027" y="14044"/>
                  </a:lnTo>
                  <a:lnTo>
                    <a:pt x="1014" y="17822"/>
                  </a:lnTo>
                  <a:lnTo>
                    <a:pt x="0" y="21600"/>
                  </a:lnTo>
                  <a:lnTo>
                    <a:pt x="3779" y="20586"/>
                  </a:lnTo>
                  <a:lnTo>
                    <a:pt x="7556" y="19577"/>
                  </a:lnTo>
                  <a:lnTo>
                    <a:pt x="4452" y="18018"/>
                  </a:lnTo>
                  <a:lnTo>
                    <a:pt x="15420" y="7054"/>
                  </a:lnTo>
                  <a:cubicBezTo>
                    <a:pt x="15420" y="7054"/>
                    <a:pt x="18372" y="7845"/>
                    <a:pt x="18372" y="78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Shape 15">
              <a:extLst>
                <a:ext uri="{FF2B5EF4-FFF2-40B4-BE49-F238E27FC236}">
                  <a16:creationId xmlns:a16="http://schemas.microsoft.com/office/drawing/2014/main" id="{69E2F401-FE22-AE68-028B-50AC5537146C}"/>
                </a:ext>
              </a:extLst>
            </p:cNvPr>
            <p:cNvSpPr/>
            <p:nvPr/>
          </p:nvSpPr>
          <p:spPr>
            <a:xfrm>
              <a:off x="5426531" y="2470353"/>
              <a:ext cx="556714" cy="66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40"/>
                  </a:moveTo>
                  <a:lnTo>
                    <a:pt x="20433" y="0"/>
                  </a:lnTo>
                  <a:lnTo>
                    <a:pt x="16546" y="3233"/>
                  </a:lnTo>
                  <a:lnTo>
                    <a:pt x="17500" y="6180"/>
                  </a:lnTo>
                  <a:lnTo>
                    <a:pt x="4302" y="17152"/>
                  </a:lnTo>
                  <a:lnTo>
                    <a:pt x="2438" y="14044"/>
                  </a:lnTo>
                  <a:lnTo>
                    <a:pt x="1219" y="17822"/>
                  </a:lnTo>
                  <a:lnTo>
                    <a:pt x="0" y="21600"/>
                  </a:lnTo>
                  <a:cubicBezTo>
                    <a:pt x="0" y="21600"/>
                    <a:pt x="21600" y="3640"/>
                    <a:pt x="21600" y="364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D81C64E-3C4A-9AAA-BF54-3CA7DC7A9E90}"/>
              </a:ext>
            </a:extLst>
          </p:cNvPr>
          <p:cNvSpPr txBox="1"/>
          <p:nvPr/>
        </p:nvSpPr>
        <p:spPr>
          <a:xfrm>
            <a:off x="6213554" y="1537632"/>
            <a:ext cx="2676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OBJECTIVE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2891D7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13467B-E312-375F-0A9B-4F2E68DFD7C5}"/>
              </a:ext>
            </a:extLst>
          </p:cNvPr>
          <p:cNvSpPr txBox="1"/>
          <p:nvPr/>
        </p:nvSpPr>
        <p:spPr>
          <a:xfrm>
            <a:off x="6114595" y="2128368"/>
            <a:ext cx="5669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E6ED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Develop a Machine learning model aimed to learn through several breast cancer variables in order to predict the probability of developing breast cancer.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F69C01-B078-417A-F68A-D3586A6ED76B}"/>
              </a:ext>
            </a:extLst>
          </p:cNvPr>
          <p:cNvSpPr txBox="1"/>
          <p:nvPr/>
        </p:nvSpPr>
        <p:spPr>
          <a:xfrm>
            <a:off x="6314535" y="3706673"/>
            <a:ext cx="47844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96B900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MAIN QUESTIONS TO SOLVE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96B900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374A38-68E5-B695-3643-B5FEAC1A98AB}"/>
              </a:ext>
            </a:extLst>
          </p:cNvPr>
          <p:cNvSpPr txBox="1"/>
          <p:nvPr/>
        </p:nvSpPr>
        <p:spPr>
          <a:xfrm>
            <a:off x="6213553" y="4235783"/>
            <a:ext cx="5863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What classification fits the patient? (benign / malignant tumor).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Which is the best model to use?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What is the accuracy of the classification?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2AC80E-9DE7-F3C9-E1BC-92531ACD57E9}"/>
              </a:ext>
            </a:extLst>
          </p:cNvPr>
          <p:cNvSpPr/>
          <p:nvPr/>
        </p:nvSpPr>
        <p:spPr>
          <a:xfrm>
            <a:off x="661826" y="1318504"/>
            <a:ext cx="3052142" cy="4241503"/>
          </a:xfrm>
          <a:prstGeom prst="rect">
            <a:avLst/>
          </a:prstGeom>
          <a:gradFill>
            <a:gsLst>
              <a:gs pos="10000">
                <a:schemeClr val="accent1">
                  <a:lumMod val="10000"/>
                  <a:lumOff val="90000"/>
                  <a:alpha val="47000"/>
                </a:schemeClr>
              </a:gs>
              <a:gs pos="100000">
                <a:schemeClr val="accent1">
                  <a:lumMod val="25000"/>
                  <a:lumOff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9D0DF-AFF9-7D94-35BC-663FEDB90E61}"/>
              </a:ext>
            </a:extLst>
          </p:cNvPr>
          <p:cNvSpPr txBox="1"/>
          <p:nvPr/>
        </p:nvSpPr>
        <p:spPr>
          <a:xfrm>
            <a:off x="793788" y="2377426"/>
            <a:ext cx="2680349" cy="212365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-apple-system"/>
              </a:rPr>
              <a:t>‘A woman born today has about a 1 in 8 chance of being diagnosed with breast cancer at some time during her life’ </a:t>
            </a:r>
            <a:r>
              <a:rPr lang="en-US" sz="700" b="0" i="1" dirty="0">
                <a:effectLst/>
                <a:latin typeface="-apple-system"/>
              </a:rPr>
              <a:t>National Cancer Institute</a:t>
            </a:r>
            <a:endParaRPr lang="en-US" sz="1400" b="0" i="1" dirty="0">
              <a:effectLst/>
              <a:latin typeface="-apple-system"/>
            </a:endParaRPr>
          </a:p>
          <a:p>
            <a:endParaRPr lang="en-US" sz="1200" i="1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-apple-system"/>
              </a:rPr>
              <a:t>C</a:t>
            </a:r>
            <a:r>
              <a:rPr lang="en-US" sz="1200" b="0" i="1" dirty="0">
                <a:effectLst/>
                <a:latin typeface="-apple-system"/>
              </a:rPr>
              <a:t>osts of having more advanced tests done in order to determine whether a tumor is benign or malignant can go up exponentially, which means that not every patient will be able to have them done. </a:t>
            </a:r>
            <a:endParaRPr lang="en-US" sz="12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726EC-C532-1BE1-ECF9-779F14F6CAB1}"/>
              </a:ext>
            </a:extLst>
          </p:cNvPr>
          <p:cNvSpPr txBox="1"/>
          <p:nvPr/>
        </p:nvSpPr>
        <p:spPr>
          <a:xfrm>
            <a:off x="636917" y="1402257"/>
            <a:ext cx="3010036" cy="51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/>
                <a:ea typeface="Montserrat" charset="0"/>
                <a:cs typeface="Montserrat" charset="0"/>
              </a:rPr>
              <a:t>CONTEXT</a:t>
            </a:r>
            <a:endParaRPr kumimoji="0" lang="en-US" sz="3500" b="0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A04020102020204"/>
              <a:ea typeface="Montserrat Light" charset="0"/>
              <a:cs typeface="Montserrat Ligh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193CA4-5C54-0E31-295C-B124C769CAB1}"/>
              </a:ext>
            </a:extLst>
          </p:cNvPr>
          <p:cNvSpPr txBox="1"/>
          <p:nvPr/>
        </p:nvSpPr>
        <p:spPr>
          <a:xfrm>
            <a:off x="5017826" y="4057968"/>
            <a:ext cx="11807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dirty="0">
                <a:solidFill>
                  <a:schemeClr val="accent4"/>
                </a:solidFill>
                <a:latin typeface="FontAwesome" charset="0"/>
                <a:ea typeface="FontAwesome" charset="0"/>
                <a:cs typeface="FontAwesome" charset="0"/>
              </a:rPr>
              <a:t></a:t>
            </a:r>
          </a:p>
        </p:txBody>
      </p:sp>
      <p:pic>
        <p:nvPicPr>
          <p:cNvPr id="64" name="Picture Placeholder 8">
            <a:extLst>
              <a:ext uri="{FF2B5EF4-FFF2-40B4-BE49-F238E27FC236}">
                <a16:creationId xmlns:a16="http://schemas.microsoft.com/office/drawing/2014/main" id="{36E6ACD0-50A8-9C49-B5C6-856FE0638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19" b="584"/>
          <a:stretch/>
        </p:blipFill>
        <p:spPr>
          <a:xfrm>
            <a:off x="1180592" y="5464019"/>
            <a:ext cx="1972390" cy="1073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92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ARCHITECTURE OF OUR ML SOLUTION</a:t>
            </a:r>
          </a:p>
        </p:txBody>
      </p:sp>
      <p:graphicFrame>
        <p:nvGraphicFramePr>
          <p:cNvPr id="75" name="Diagram 74">
            <a:extLst>
              <a:ext uri="{FF2B5EF4-FFF2-40B4-BE49-F238E27FC236}">
                <a16:creationId xmlns:a16="http://schemas.microsoft.com/office/drawing/2014/main" id="{C5FDAD79-A121-F06B-BE42-5D9002E05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7442875"/>
              </p:ext>
            </p:extLst>
          </p:nvPr>
        </p:nvGraphicFramePr>
        <p:xfrm>
          <a:off x="59192" y="637501"/>
          <a:ext cx="11870613" cy="59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52186BA6-B6EA-AD32-C11C-2C798560FD3D}"/>
              </a:ext>
            </a:extLst>
          </p:cNvPr>
          <p:cNvSpPr txBox="1"/>
          <p:nvPr/>
        </p:nvSpPr>
        <p:spPr>
          <a:xfrm>
            <a:off x="181154" y="5021553"/>
            <a:ext cx="2017864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PROJECT PROPOSAL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803A42-C30A-2DD4-14EE-B9F61ABAF26D}"/>
              </a:ext>
            </a:extLst>
          </p:cNvPr>
          <p:cNvSpPr/>
          <p:nvPr/>
        </p:nvSpPr>
        <p:spPr>
          <a:xfrm>
            <a:off x="1875383" y="5272659"/>
            <a:ext cx="548640" cy="5486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9050ED-EE5D-DF52-7BDA-FC3E2824F4D7}"/>
              </a:ext>
            </a:extLst>
          </p:cNvPr>
          <p:cNvSpPr/>
          <p:nvPr/>
        </p:nvSpPr>
        <p:spPr>
          <a:xfrm>
            <a:off x="0" y="1321030"/>
            <a:ext cx="12192000" cy="640793"/>
          </a:xfrm>
          <a:prstGeom prst="rect">
            <a:avLst/>
          </a:prstGeom>
          <a:gradFill>
            <a:gsLst>
              <a:gs pos="14000">
                <a:schemeClr val="accent5"/>
              </a:gs>
              <a:gs pos="77000">
                <a:schemeClr val="accent6"/>
              </a:gs>
            </a:gsLst>
            <a:lin ang="2126292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During the last 6 months we have learned to create data solutions...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2A0B4D-3BD6-EE92-2B7F-6347E0733126}"/>
              </a:ext>
            </a:extLst>
          </p:cNvPr>
          <p:cNvSpPr txBox="1"/>
          <p:nvPr/>
        </p:nvSpPr>
        <p:spPr>
          <a:xfrm>
            <a:off x="1935767" y="5136970"/>
            <a:ext cx="2017864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ETL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C79894-718B-E047-89A0-E123EFCE22D5}"/>
              </a:ext>
            </a:extLst>
          </p:cNvPr>
          <p:cNvSpPr txBox="1"/>
          <p:nvPr/>
        </p:nvSpPr>
        <p:spPr>
          <a:xfrm>
            <a:off x="3848000" y="5021553"/>
            <a:ext cx="1474542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ML DESIGN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485FA9-DC7F-15FC-FE8D-13C7CFBE28EB}"/>
              </a:ext>
            </a:extLst>
          </p:cNvPr>
          <p:cNvSpPr txBox="1"/>
          <p:nvPr/>
        </p:nvSpPr>
        <p:spPr>
          <a:xfrm>
            <a:off x="5417147" y="5136970"/>
            <a:ext cx="1474542" cy="3262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API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F2F398-B126-C17E-8CA5-EDAAFD760D01}"/>
              </a:ext>
            </a:extLst>
          </p:cNvPr>
          <p:cNvSpPr txBox="1"/>
          <p:nvPr/>
        </p:nvSpPr>
        <p:spPr>
          <a:xfrm>
            <a:off x="6728783" y="5021553"/>
            <a:ext cx="2087933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DASHBOARD CODING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9504D3-F746-3FAC-9EDB-A0ED08C68F75}"/>
              </a:ext>
            </a:extLst>
          </p:cNvPr>
          <p:cNvSpPr txBox="1"/>
          <p:nvPr/>
        </p:nvSpPr>
        <p:spPr>
          <a:xfrm>
            <a:off x="8540671" y="5021553"/>
            <a:ext cx="1587681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USER TESTING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A54532-A353-DEA4-022D-14C327585531}"/>
              </a:ext>
            </a:extLst>
          </p:cNvPr>
          <p:cNvSpPr txBox="1"/>
          <p:nvPr/>
        </p:nvSpPr>
        <p:spPr>
          <a:xfrm>
            <a:off x="10153286" y="5021553"/>
            <a:ext cx="1958201" cy="5570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rgbClr val="FFFFFF"/>
                </a:solidFill>
                <a:latin typeface="+mj-lt"/>
                <a:ea typeface="Montserrat" charset="0"/>
                <a:cs typeface="Montserrat" charset="0"/>
              </a:rPr>
              <a:t>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8070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DATA GATHERING / CLEANSING</a:t>
            </a: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16CAA00A-DBE6-3736-9F27-39D15EE540F6}"/>
              </a:ext>
            </a:extLst>
          </p:cNvPr>
          <p:cNvSpPr/>
          <p:nvPr/>
        </p:nvSpPr>
        <p:spPr>
          <a:xfrm>
            <a:off x="5649668" y="4444943"/>
            <a:ext cx="5571761" cy="2052194"/>
          </a:xfrm>
          <a:prstGeom prst="roundRect">
            <a:avLst>
              <a:gd name="adj" fmla="val 7579"/>
            </a:avLst>
          </a:prstGeom>
          <a:gradFill>
            <a:gsLst>
              <a:gs pos="21000">
                <a:schemeClr val="accent5"/>
              </a:gs>
              <a:gs pos="93000">
                <a:schemeClr val="accent4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233116-8998-848B-24AD-85C6E9A01BBE}"/>
              </a:ext>
            </a:extLst>
          </p:cNvPr>
          <p:cNvSpPr txBox="1"/>
          <p:nvPr/>
        </p:nvSpPr>
        <p:spPr>
          <a:xfrm>
            <a:off x="6789037" y="4670821"/>
            <a:ext cx="4632595" cy="160043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Cleansing for database creation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Drop of columns without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Check for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342900" indent="-342900">
              <a:buAutoNum type="arabicParenR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Cleansing for ML model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Pre-process of categorical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Drop of unnecessary columns  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8EC89-3153-6BCE-E792-3D619A993CF7}"/>
              </a:ext>
            </a:extLst>
          </p:cNvPr>
          <p:cNvSpPr txBox="1"/>
          <p:nvPr/>
        </p:nvSpPr>
        <p:spPr>
          <a:xfrm rot="16200000">
            <a:off x="5262073" y="5339802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C</a:t>
            </a:r>
            <a:r>
              <a:rPr lang="en-U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LEANSING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BB40F5D-B411-275B-6374-E72741B53F46}"/>
              </a:ext>
            </a:extLst>
          </p:cNvPr>
          <p:cNvSpPr/>
          <p:nvPr/>
        </p:nvSpPr>
        <p:spPr>
          <a:xfrm>
            <a:off x="-86264" y="1337093"/>
            <a:ext cx="4722919" cy="4741595"/>
          </a:xfrm>
          <a:prstGeom prst="homePlat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87EF86-EC11-CD06-756B-0B25D701E95F}"/>
              </a:ext>
            </a:extLst>
          </p:cNvPr>
          <p:cNvSpPr txBox="1"/>
          <p:nvPr/>
        </p:nvSpPr>
        <p:spPr>
          <a:xfrm>
            <a:off x="4543942" y="1532304"/>
            <a:ext cx="697525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We were looking for a dataset with relevant information and with a significant size to train the data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with ML.</a:t>
            </a:r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93984D-E88D-F638-17C5-7E56241465C0}"/>
              </a:ext>
            </a:extLst>
          </p:cNvPr>
          <p:cNvSpPr txBox="1"/>
          <p:nvPr/>
        </p:nvSpPr>
        <p:spPr>
          <a:xfrm>
            <a:off x="4562297" y="995366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GATHERING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D7AFB1-D78D-438C-998D-449B4A83DD91}"/>
              </a:ext>
            </a:extLst>
          </p:cNvPr>
          <p:cNvSpPr/>
          <p:nvPr/>
        </p:nvSpPr>
        <p:spPr>
          <a:xfrm>
            <a:off x="4936670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pe 1155">
            <a:extLst>
              <a:ext uri="{FF2B5EF4-FFF2-40B4-BE49-F238E27FC236}">
                <a16:creationId xmlns:a16="http://schemas.microsoft.com/office/drawing/2014/main" id="{76796EAE-E07F-2A20-8C14-D108028D4CEF}"/>
              </a:ext>
            </a:extLst>
          </p:cNvPr>
          <p:cNvSpPr/>
          <p:nvPr/>
        </p:nvSpPr>
        <p:spPr>
          <a:xfrm>
            <a:off x="5093349" y="2593280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WHERE?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47" name="Shape 1155">
            <a:extLst>
              <a:ext uri="{FF2B5EF4-FFF2-40B4-BE49-F238E27FC236}">
                <a16:creationId xmlns:a16="http://schemas.microsoft.com/office/drawing/2014/main" id="{74A60EDE-F7EA-0A19-9455-3A0406B8FD78}"/>
              </a:ext>
            </a:extLst>
          </p:cNvPr>
          <p:cNvSpPr/>
          <p:nvPr/>
        </p:nvSpPr>
        <p:spPr>
          <a:xfrm>
            <a:off x="5093349" y="2964881"/>
            <a:ext cx="1202353" cy="53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University of Wisconsin (DS) repository</a:t>
            </a:r>
          </a:p>
        </p:txBody>
      </p:sp>
      <p:sp>
        <p:nvSpPr>
          <p:cNvPr id="48" name="Shape 1155">
            <a:extLst>
              <a:ext uri="{FF2B5EF4-FFF2-40B4-BE49-F238E27FC236}">
                <a16:creationId xmlns:a16="http://schemas.microsoft.com/office/drawing/2014/main" id="{6CC5A2F1-C63A-7F31-20A7-FA3B9B6E6AEE}"/>
              </a:ext>
            </a:extLst>
          </p:cNvPr>
          <p:cNvSpPr/>
          <p:nvPr/>
        </p:nvSpPr>
        <p:spPr>
          <a:xfrm>
            <a:off x="6897463" y="2607505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FORMAT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49" name="Shape 1155">
            <a:extLst>
              <a:ext uri="{FF2B5EF4-FFF2-40B4-BE49-F238E27FC236}">
                <a16:creationId xmlns:a16="http://schemas.microsoft.com/office/drawing/2014/main" id="{33DD4634-92E6-0CF1-7B5E-8FAA1FF24FB2}"/>
              </a:ext>
            </a:extLst>
          </p:cNvPr>
          <p:cNvSpPr/>
          <p:nvPr/>
        </p:nvSpPr>
        <p:spPr>
          <a:xfrm>
            <a:off x="8588516" y="2607505"/>
            <a:ext cx="120235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SIZE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Shape 1155">
            <a:extLst>
              <a:ext uri="{FF2B5EF4-FFF2-40B4-BE49-F238E27FC236}">
                <a16:creationId xmlns:a16="http://schemas.microsoft.com/office/drawing/2014/main" id="{2D8010CD-BFA6-F45B-A3E2-9E03B1D6103E}"/>
              </a:ext>
            </a:extLst>
          </p:cNvPr>
          <p:cNvSpPr/>
          <p:nvPr/>
        </p:nvSpPr>
        <p:spPr>
          <a:xfrm>
            <a:off x="10270906" y="2640277"/>
            <a:ext cx="134612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chemeClr val="accent3"/>
                </a:solidFill>
                <a:latin typeface="Montserrat" panose="00000500000000000000" pitchFamily="2" charset="0"/>
              </a:rPr>
              <a:t>CONTENT</a:t>
            </a:r>
            <a:endParaRPr lang="en-US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1622A8-9AAF-CB84-CB0F-294CEC04A239}"/>
              </a:ext>
            </a:extLst>
          </p:cNvPr>
          <p:cNvSpPr/>
          <p:nvPr/>
        </p:nvSpPr>
        <p:spPr>
          <a:xfrm>
            <a:off x="6762593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250C16-1B27-9887-894A-E9EAE9231FFF}"/>
              </a:ext>
            </a:extLst>
          </p:cNvPr>
          <p:cNvSpPr/>
          <p:nvPr/>
        </p:nvSpPr>
        <p:spPr>
          <a:xfrm>
            <a:off x="8502247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0247F-7541-2667-8297-0B0FE53D095B}"/>
              </a:ext>
            </a:extLst>
          </p:cNvPr>
          <p:cNvSpPr/>
          <p:nvPr/>
        </p:nvSpPr>
        <p:spPr>
          <a:xfrm>
            <a:off x="10207400" y="2395024"/>
            <a:ext cx="1473141" cy="1473139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hape 1155">
            <a:extLst>
              <a:ext uri="{FF2B5EF4-FFF2-40B4-BE49-F238E27FC236}">
                <a16:creationId xmlns:a16="http://schemas.microsoft.com/office/drawing/2014/main" id="{D82D99F1-179B-CFFD-5FA8-D49DFFC268FF}"/>
              </a:ext>
            </a:extLst>
          </p:cNvPr>
          <p:cNvSpPr/>
          <p:nvPr/>
        </p:nvSpPr>
        <p:spPr>
          <a:xfrm>
            <a:off x="6914022" y="3124821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CSV file</a:t>
            </a:r>
          </a:p>
        </p:txBody>
      </p:sp>
      <p:sp>
        <p:nvSpPr>
          <p:cNvPr id="55" name="Shape 1155">
            <a:extLst>
              <a:ext uri="{FF2B5EF4-FFF2-40B4-BE49-F238E27FC236}">
                <a16:creationId xmlns:a16="http://schemas.microsoft.com/office/drawing/2014/main" id="{36CD662E-136A-7752-27AC-B4A334D1CBC8}"/>
              </a:ext>
            </a:extLst>
          </p:cNvPr>
          <p:cNvSpPr/>
          <p:nvPr/>
        </p:nvSpPr>
        <p:spPr>
          <a:xfrm>
            <a:off x="8637640" y="3121753"/>
            <a:ext cx="1202353" cy="204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569 datapoints </a:t>
            </a:r>
          </a:p>
        </p:txBody>
      </p:sp>
      <p:sp>
        <p:nvSpPr>
          <p:cNvPr id="56" name="Shape 1155">
            <a:extLst>
              <a:ext uri="{FF2B5EF4-FFF2-40B4-BE49-F238E27FC236}">
                <a16:creationId xmlns:a16="http://schemas.microsoft.com/office/drawing/2014/main" id="{A94F2911-7D2F-2F44-9EF0-C88867027872}"/>
              </a:ext>
            </a:extLst>
          </p:cNvPr>
          <p:cNvSpPr/>
          <p:nvPr/>
        </p:nvSpPr>
        <p:spPr>
          <a:xfrm>
            <a:off x="10350661" y="2900470"/>
            <a:ext cx="1202353" cy="7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lvl="0" algn="ctr">
              <a:lnSpc>
                <a:spcPts val="1300"/>
              </a:lnSpc>
              <a:defRPr sz="1800">
                <a:solidFill>
                  <a:srgbClr val="000000"/>
                </a:solidFill>
              </a:defRPr>
            </a:pPr>
            <a:r>
              <a:rPr lang="en-US" sz="900" dirty="0">
                <a:solidFill>
                  <a:schemeClr val="tx1"/>
                </a:solidFill>
                <a:latin typeface="Montserrat" panose="00000500000000000000" pitchFamily="2" charset="0"/>
              </a:rPr>
              <a:t>30 variables of characteristics of the tumor and the final diagnosis</a:t>
            </a:r>
          </a:p>
        </p:txBody>
      </p:sp>
    </p:spTree>
    <p:extLst>
      <p:ext uri="{BB962C8B-B14F-4D97-AF65-F5344CB8AC3E}">
        <p14:creationId xmlns:p14="http://schemas.microsoft.com/office/powerpoint/2010/main" val="12423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ML MODEL DESING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B62F6CE1-F489-2332-A18F-22298DC53386}"/>
              </a:ext>
            </a:extLst>
          </p:cNvPr>
          <p:cNvSpPr/>
          <p:nvPr/>
        </p:nvSpPr>
        <p:spPr>
          <a:xfrm>
            <a:off x="-21265" y="5212306"/>
            <a:ext cx="12213265" cy="863133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5"/>
              </a:gs>
              <a:gs pos="28000">
                <a:schemeClr val="accent6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01035537-84A6-17E3-C152-FD3FFDEE36A7}"/>
              </a:ext>
            </a:extLst>
          </p:cNvPr>
          <p:cNvSpPr/>
          <p:nvPr/>
        </p:nvSpPr>
        <p:spPr>
          <a:xfrm>
            <a:off x="3849815" y="1459835"/>
            <a:ext cx="3176551" cy="1391920"/>
          </a:xfrm>
          <a:prstGeom prst="roundRect">
            <a:avLst>
              <a:gd name="adj" fmla="val 7579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92C16B4-52B2-EF4B-9E74-E692AE9D721E}"/>
              </a:ext>
            </a:extLst>
          </p:cNvPr>
          <p:cNvSpPr/>
          <p:nvPr/>
        </p:nvSpPr>
        <p:spPr>
          <a:xfrm rot="10800000">
            <a:off x="3200340" y="985707"/>
            <a:ext cx="254298" cy="3727424"/>
          </a:xfrm>
          <a:prstGeom prst="rightBrac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AA1C8-B4A7-550A-5BD3-EB4F403E254A}"/>
              </a:ext>
            </a:extLst>
          </p:cNvPr>
          <p:cNvSpPr txBox="1"/>
          <p:nvPr/>
        </p:nvSpPr>
        <p:spPr>
          <a:xfrm>
            <a:off x="4637497" y="1516792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Precision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597D7-5821-4E2C-64BB-C3B6BC1727AC}"/>
              </a:ext>
            </a:extLst>
          </p:cNvPr>
          <p:cNvSpPr txBox="1"/>
          <p:nvPr/>
        </p:nvSpPr>
        <p:spPr>
          <a:xfrm>
            <a:off x="280314" y="5293645"/>
            <a:ext cx="10669805" cy="73866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s-ES" sz="1400" dirty="0">
                <a:latin typeface="+mj-lt"/>
              </a:rPr>
              <a:t>WHY IT IS IMPORTANT TO LOOK FOR THE HIGHEST PREDICTION RECALL? </a:t>
            </a:r>
          </a:p>
          <a:p>
            <a:r>
              <a:rPr lang="es-ES" sz="1400" b="0" i="0" dirty="0">
                <a:effectLst/>
                <a:latin typeface="Montserrat" panose="00000500000000000000" pitchFamily="2" charset="0"/>
              </a:rPr>
              <a:t>T</a:t>
            </a:r>
            <a:r>
              <a:rPr lang="en-US" sz="1400" b="0" i="0" dirty="0">
                <a:effectLst/>
                <a:latin typeface="Montserrat" panose="00000500000000000000" pitchFamily="2" charset="0"/>
              </a:rPr>
              <a:t>he costs of mis-classifying a 'malignant tumor' as a 'benign tumor' are extremely high. It was not acceptable that this kind of tool could misdiagnose a patient with cancer as a 'healthy patient' and send them home without treatment.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DCBD49-E708-FF8A-CCC3-58E03CC42BF0}"/>
              </a:ext>
            </a:extLst>
          </p:cNvPr>
          <p:cNvSpPr/>
          <p:nvPr/>
        </p:nvSpPr>
        <p:spPr>
          <a:xfrm>
            <a:off x="3849816" y="1225369"/>
            <a:ext cx="182982" cy="182982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DE3A51-E881-AE3B-30B3-4B31BF05408F}"/>
              </a:ext>
            </a:extLst>
          </p:cNvPr>
          <p:cNvSpPr txBox="1"/>
          <p:nvPr/>
        </p:nvSpPr>
        <p:spPr>
          <a:xfrm>
            <a:off x="4047415" y="1153408"/>
            <a:ext cx="2828770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rgbClr val="FFFFFF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LOGISTIC REGRESSION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B18D5F-76C0-C069-863B-CFC8CE2C963A}"/>
              </a:ext>
            </a:extLst>
          </p:cNvPr>
          <p:cNvSpPr/>
          <p:nvPr/>
        </p:nvSpPr>
        <p:spPr>
          <a:xfrm>
            <a:off x="3941307" y="3085247"/>
            <a:ext cx="182982" cy="182982"/>
          </a:xfrm>
          <a:prstGeom prst="ellipse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7AF5F0-FA8D-94AF-3B70-816C971C39E1}"/>
              </a:ext>
            </a:extLst>
          </p:cNvPr>
          <p:cNvSpPr txBox="1"/>
          <p:nvPr/>
        </p:nvSpPr>
        <p:spPr>
          <a:xfrm>
            <a:off x="4536920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57" name="Shape 1155">
            <a:extLst>
              <a:ext uri="{FF2B5EF4-FFF2-40B4-BE49-F238E27FC236}">
                <a16:creationId xmlns:a16="http://schemas.microsoft.com/office/drawing/2014/main" id="{24B9A10A-1606-2A4A-0F7C-6282E6D0471D}"/>
              </a:ext>
            </a:extLst>
          </p:cNvPr>
          <p:cNvSpPr/>
          <p:nvPr/>
        </p:nvSpPr>
        <p:spPr>
          <a:xfrm>
            <a:off x="8242528" y="1437212"/>
            <a:ext cx="2537418" cy="320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 model is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accurate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for both benignant and malignant tumors, the classifications are very likely correct with high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precision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scores and the model correctly finds nearly all the true “malignant tumors” as the </a:t>
            </a:r>
            <a:r>
              <a:rPr lang="en-US" sz="2000" b="1" dirty="0">
                <a:solidFill>
                  <a:srgbClr val="FF66CC"/>
                </a:solidFill>
                <a:latin typeface="Montserrat" panose="00000500000000000000" pitchFamily="2" charset="0"/>
              </a:rPr>
              <a:t>recall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scores were extremely high.</a:t>
            </a:r>
          </a:p>
        </p:txBody>
      </p:sp>
      <p:pic>
        <p:nvPicPr>
          <p:cNvPr id="59" name="Graphic 58" descr="Medical with solid fill">
            <a:extLst>
              <a:ext uri="{FF2B5EF4-FFF2-40B4-BE49-F238E27FC236}">
                <a16:creationId xmlns:a16="http://schemas.microsoft.com/office/drawing/2014/main" id="{E6254B10-8DB9-4669-56C2-8736C798C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0119" y="5205777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32C3E5B-60C1-AEA9-72B6-8F4E842C325B}"/>
              </a:ext>
            </a:extLst>
          </p:cNvPr>
          <p:cNvGrpSpPr/>
          <p:nvPr/>
        </p:nvGrpSpPr>
        <p:grpSpPr>
          <a:xfrm>
            <a:off x="614485" y="1876238"/>
            <a:ext cx="1193742" cy="1096191"/>
            <a:chOff x="636759" y="964369"/>
            <a:chExt cx="1193742" cy="109619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63CED8-C664-827C-EDED-24ABC188CCF8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Shape 1155">
              <a:extLst>
                <a:ext uri="{FF2B5EF4-FFF2-40B4-BE49-F238E27FC236}">
                  <a16:creationId xmlns:a16="http://schemas.microsoft.com/office/drawing/2014/main" id="{1B335A09-7CD3-9D86-A52D-67AFC90B8762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PROCESSING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34EB31-89CB-D0CA-217D-5E0972972443}"/>
              </a:ext>
            </a:extLst>
          </p:cNvPr>
          <p:cNvGrpSpPr/>
          <p:nvPr/>
        </p:nvGrpSpPr>
        <p:grpSpPr>
          <a:xfrm>
            <a:off x="654905" y="2659887"/>
            <a:ext cx="1193742" cy="1096191"/>
            <a:chOff x="636759" y="964369"/>
            <a:chExt cx="1193742" cy="109619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E005C4-339F-5A96-E004-D9B4D832C623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 w="60325">
              <a:solidFill>
                <a:srgbClr val="1E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Shape 1155">
              <a:extLst>
                <a:ext uri="{FF2B5EF4-FFF2-40B4-BE49-F238E27FC236}">
                  <a16:creationId xmlns:a16="http://schemas.microsoft.com/office/drawing/2014/main" id="{494053F8-5CF5-8E8F-0758-E68642F20293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SCALING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DA72CB-E755-718A-AC47-E2F2612DFB87}"/>
              </a:ext>
            </a:extLst>
          </p:cNvPr>
          <p:cNvGrpSpPr/>
          <p:nvPr/>
        </p:nvGrpSpPr>
        <p:grpSpPr>
          <a:xfrm>
            <a:off x="1603056" y="2308219"/>
            <a:ext cx="1193742" cy="1096191"/>
            <a:chOff x="636759" y="964369"/>
            <a:chExt cx="1193742" cy="109619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7B64B8A-4705-B988-278A-8A17912DA164}"/>
                </a:ext>
              </a:extLst>
            </p:cNvPr>
            <p:cNvSpPr/>
            <p:nvPr/>
          </p:nvSpPr>
          <p:spPr>
            <a:xfrm>
              <a:off x="636759" y="964369"/>
              <a:ext cx="1193742" cy="1096191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30000">
                  <a:schemeClr val="accent6"/>
                </a:gs>
              </a:gsLst>
              <a:lin ang="4200000" scaled="0"/>
            </a:gradFill>
            <a:ln w="60325">
              <a:solidFill>
                <a:srgbClr val="1E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Shape 1155">
              <a:extLst>
                <a:ext uri="{FF2B5EF4-FFF2-40B4-BE49-F238E27FC236}">
                  <a16:creationId xmlns:a16="http://schemas.microsoft.com/office/drawing/2014/main" id="{F2F752A3-461A-B98A-493B-07916E2EEE81}"/>
                </a:ext>
              </a:extLst>
            </p:cNvPr>
            <p:cNvSpPr/>
            <p:nvPr/>
          </p:nvSpPr>
          <p:spPr>
            <a:xfrm>
              <a:off x="636759" y="1305912"/>
              <a:ext cx="1193742" cy="33906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>
                <a:lnSpc>
                  <a:spcPct val="120000"/>
                </a:lnSpc>
                <a:defRPr sz="3000" b="0">
                  <a:solidFill>
                    <a:srgbClr val="CDCFD2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ts val="2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PREDICT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F9E8E394-EA9E-4369-4A34-99FC3A3AF177}"/>
              </a:ext>
            </a:extLst>
          </p:cNvPr>
          <p:cNvSpPr txBox="1"/>
          <p:nvPr/>
        </p:nvSpPr>
        <p:spPr>
          <a:xfrm>
            <a:off x="4083446" y="3023662"/>
            <a:ext cx="3176551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srgbClr val="FFFFFF"/>
                </a:solidFill>
                <a:latin typeface="Montserrat" panose="00000500000000000000" pitchFamily="2" charset="0"/>
                <a:ea typeface="Montserrat Light" charset="0"/>
                <a:cs typeface="Montserrat Light" charset="0"/>
              </a:rPr>
              <a:t>RANDOM FOREST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 Light" charset="0"/>
              <a:cs typeface="Montserrat Ligh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398FF5-D7B0-0BA5-D3D0-A1CB911025D2}"/>
              </a:ext>
            </a:extLst>
          </p:cNvPr>
          <p:cNvSpPr txBox="1"/>
          <p:nvPr/>
        </p:nvSpPr>
        <p:spPr>
          <a:xfrm>
            <a:off x="5410995" y="1505293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Recall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9E1A53-7F9F-1556-DB8E-D894A077A20E}"/>
              </a:ext>
            </a:extLst>
          </p:cNvPr>
          <p:cNvSpPr txBox="1"/>
          <p:nvPr/>
        </p:nvSpPr>
        <p:spPr>
          <a:xfrm>
            <a:off x="6119455" y="1488041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F1-score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643460-EFEF-C246-79CF-AB8C87056C63}"/>
              </a:ext>
            </a:extLst>
          </p:cNvPr>
          <p:cNvSpPr txBox="1"/>
          <p:nvPr/>
        </p:nvSpPr>
        <p:spPr>
          <a:xfrm>
            <a:off x="3805952" y="2117236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MALIGNANT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5C4491-34B1-7820-4DEB-D105AEF106A4}"/>
              </a:ext>
            </a:extLst>
          </p:cNvPr>
          <p:cNvSpPr txBox="1"/>
          <p:nvPr/>
        </p:nvSpPr>
        <p:spPr>
          <a:xfrm>
            <a:off x="3858179" y="1820487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BENIGN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7B659E-586C-30AA-80C0-58A8085A0BB5}"/>
              </a:ext>
            </a:extLst>
          </p:cNvPr>
          <p:cNvSpPr txBox="1"/>
          <p:nvPr/>
        </p:nvSpPr>
        <p:spPr>
          <a:xfrm>
            <a:off x="3885701" y="2419707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1" dirty="0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A</a:t>
            </a:r>
            <a:r>
              <a:rPr lang="en-US" sz="1050" b="1" dirty="0" err="1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ccuracy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E15D12-D661-F71A-8A02-D6E8069E9FFF}"/>
              </a:ext>
            </a:extLst>
          </p:cNvPr>
          <p:cNvSpPr txBox="1"/>
          <p:nvPr/>
        </p:nvSpPr>
        <p:spPr>
          <a:xfrm>
            <a:off x="5350949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215DDF-A009-6923-98D1-7AD1B4B0EC7C}"/>
              </a:ext>
            </a:extLst>
          </p:cNvPr>
          <p:cNvSpPr txBox="1"/>
          <p:nvPr/>
        </p:nvSpPr>
        <p:spPr>
          <a:xfrm>
            <a:off x="6064401" y="1753211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C34B1B-4E66-3682-D956-DA58517D27C1}"/>
              </a:ext>
            </a:extLst>
          </p:cNvPr>
          <p:cNvSpPr txBox="1"/>
          <p:nvPr/>
        </p:nvSpPr>
        <p:spPr>
          <a:xfrm>
            <a:off x="4536920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37B86D-345E-44EF-CAE7-76EA1EB97E68}"/>
              </a:ext>
            </a:extLst>
          </p:cNvPr>
          <p:cNvSpPr txBox="1"/>
          <p:nvPr/>
        </p:nvSpPr>
        <p:spPr>
          <a:xfrm>
            <a:off x="5350949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89C696-18A2-E573-25E6-0648A57A300A}"/>
              </a:ext>
            </a:extLst>
          </p:cNvPr>
          <p:cNvSpPr txBox="1"/>
          <p:nvPr/>
        </p:nvSpPr>
        <p:spPr>
          <a:xfrm>
            <a:off x="6064401" y="2086459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94447D-AD3A-D7F3-4DFA-84DE5EF2E858}"/>
              </a:ext>
            </a:extLst>
          </p:cNvPr>
          <p:cNvSpPr txBox="1"/>
          <p:nvPr/>
        </p:nvSpPr>
        <p:spPr>
          <a:xfrm>
            <a:off x="4563057" y="244158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BBD59BB-8C1E-93C8-1EB2-2590ADDBD598}"/>
              </a:ext>
            </a:extLst>
          </p:cNvPr>
          <p:cNvSpPr/>
          <p:nvPr/>
        </p:nvSpPr>
        <p:spPr>
          <a:xfrm>
            <a:off x="3907678" y="2434735"/>
            <a:ext cx="1500067" cy="24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21">
            <a:extLst>
              <a:ext uri="{FF2B5EF4-FFF2-40B4-BE49-F238E27FC236}">
                <a16:creationId xmlns:a16="http://schemas.microsoft.com/office/drawing/2014/main" id="{28AA1846-5D73-B42F-A5E9-27A7A9E21868}"/>
              </a:ext>
            </a:extLst>
          </p:cNvPr>
          <p:cNvSpPr/>
          <p:nvPr/>
        </p:nvSpPr>
        <p:spPr>
          <a:xfrm>
            <a:off x="3864194" y="3328888"/>
            <a:ext cx="3176551" cy="1391920"/>
          </a:xfrm>
          <a:prstGeom prst="roundRect">
            <a:avLst>
              <a:gd name="adj" fmla="val 7579"/>
            </a:avLst>
          </a:prstGeom>
          <a:solidFill>
            <a:schemeClr val="tx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E212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93BFA6-4B63-C102-66DF-FA5BD0476D40}"/>
              </a:ext>
            </a:extLst>
          </p:cNvPr>
          <p:cNvSpPr txBox="1"/>
          <p:nvPr/>
        </p:nvSpPr>
        <p:spPr>
          <a:xfrm>
            <a:off x="4651876" y="3385845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Precision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D69660-FF68-82A8-664C-8E8C280EDF78}"/>
              </a:ext>
            </a:extLst>
          </p:cNvPr>
          <p:cNvSpPr txBox="1"/>
          <p:nvPr/>
        </p:nvSpPr>
        <p:spPr>
          <a:xfrm>
            <a:off x="4551299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1FFC9B-5823-490B-9F10-5B55010178D5}"/>
              </a:ext>
            </a:extLst>
          </p:cNvPr>
          <p:cNvSpPr txBox="1"/>
          <p:nvPr/>
        </p:nvSpPr>
        <p:spPr>
          <a:xfrm>
            <a:off x="5425374" y="3374346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Recall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0EE63E-4E0E-6EE9-3966-6B21518BE66D}"/>
              </a:ext>
            </a:extLst>
          </p:cNvPr>
          <p:cNvSpPr txBox="1"/>
          <p:nvPr/>
        </p:nvSpPr>
        <p:spPr>
          <a:xfrm>
            <a:off x="6133834" y="3357094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F1-score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CFFB3A-72AD-CE02-4CD2-7E6B99DEAB10}"/>
              </a:ext>
            </a:extLst>
          </p:cNvPr>
          <p:cNvSpPr txBox="1"/>
          <p:nvPr/>
        </p:nvSpPr>
        <p:spPr>
          <a:xfrm>
            <a:off x="3799943" y="4003843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MALIGNANT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0B217B-1433-666B-7552-2CF7BCDE8EB5}"/>
              </a:ext>
            </a:extLst>
          </p:cNvPr>
          <p:cNvSpPr txBox="1"/>
          <p:nvPr/>
        </p:nvSpPr>
        <p:spPr>
          <a:xfrm>
            <a:off x="3733468" y="3660805"/>
            <a:ext cx="913068" cy="21544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BENIGN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299B28-D53B-16B4-305A-10656B6E4856}"/>
              </a:ext>
            </a:extLst>
          </p:cNvPr>
          <p:cNvSpPr txBox="1"/>
          <p:nvPr/>
        </p:nvSpPr>
        <p:spPr>
          <a:xfrm>
            <a:off x="3900080" y="4288760"/>
            <a:ext cx="913068" cy="26161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50" b="1" dirty="0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A</a:t>
            </a:r>
            <a:r>
              <a:rPr lang="en-US" sz="1050" b="1" dirty="0" err="1">
                <a:solidFill>
                  <a:srgbClr val="FFFFFF"/>
                </a:solidFill>
                <a:latin typeface="Montserrat" panose="00000500000000000000" pitchFamily="2" charset="0"/>
                <a:ea typeface="Montserrat" charset="0"/>
                <a:cs typeface="Montserrat" charset="0"/>
              </a:rPr>
              <a:t>ccuracy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0"/>
              <a:ea typeface="Montserrat" charset="0"/>
              <a:cs typeface="Montserrat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D0E517-44F2-028C-C4B8-5BA71E1A94F3}"/>
              </a:ext>
            </a:extLst>
          </p:cNvPr>
          <p:cNvSpPr txBox="1"/>
          <p:nvPr/>
        </p:nvSpPr>
        <p:spPr>
          <a:xfrm>
            <a:off x="5365328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F0C0D5-0345-13AB-7B58-22D71EA85899}"/>
              </a:ext>
            </a:extLst>
          </p:cNvPr>
          <p:cNvSpPr txBox="1"/>
          <p:nvPr/>
        </p:nvSpPr>
        <p:spPr>
          <a:xfrm>
            <a:off x="6078780" y="3622264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C26B60-9EF2-5FC4-03AB-43C0FA94DDFE}"/>
              </a:ext>
            </a:extLst>
          </p:cNvPr>
          <p:cNvSpPr txBox="1"/>
          <p:nvPr/>
        </p:nvSpPr>
        <p:spPr>
          <a:xfrm>
            <a:off x="4551299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F4C3D2-16A5-885C-AC72-74C5CBBB784F}"/>
              </a:ext>
            </a:extLst>
          </p:cNvPr>
          <p:cNvSpPr txBox="1"/>
          <p:nvPr/>
        </p:nvSpPr>
        <p:spPr>
          <a:xfrm>
            <a:off x="5365328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D8C4D0-57F9-FB82-4ED7-DE3ECAB7CF8D}"/>
              </a:ext>
            </a:extLst>
          </p:cNvPr>
          <p:cNvSpPr txBox="1"/>
          <p:nvPr/>
        </p:nvSpPr>
        <p:spPr>
          <a:xfrm>
            <a:off x="6078780" y="3955512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67284F-2831-7909-0F73-FCA790AEB19D}"/>
              </a:ext>
            </a:extLst>
          </p:cNvPr>
          <p:cNvSpPr txBox="1"/>
          <p:nvPr/>
        </p:nvSpPr>
        <p:spPr>
          <a:xfrm>
            <a:off x="4577436" y="4310635"/>
            <a:ext cx="1061947" cy="27699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Montserrat" charset="0"/>
                <a:cs typeface="Montserrat" charset="0"/>
              </a:rPr>
              <a:t>0.98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560781C-0BDD-2923-B1E3-8869F2753408}"/>
              </a:ext>
            </a:extLst>
          </p:cNvPr>
          <p:cNvSpPr/>
          <p:nvPr/>
        </p:nvSpPr>
        <p:spPr>
          <a:xfrm>
            <a:off x="3922057" y="4303788"/>
            <a:ext cx="1500067" cy="24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5418E8B3-C905-809A-E2F5-59CC3BD2F729}"/>
              </a:ext>
            </a:extLst>
          </p:cNvPr>
          <p:cNvSpPr/>
          <p:nvPr/>
        </p:nvSpPr>
        <p:spPr>
          <a:xfrm flipH="1">
            <a:off x="7061482" y="3747464"/>
            <a:ext cx="802257" cy="499456"/>
          </a:xfrm>
          <a:prstGeom prst="rightArrow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CC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81B339A-4C01-E384-28E8-885E5EDA0128}"/>
              </a:ext>
            </a:extLst>
          </p:cNvPr>
          <p:cNvSpPr/>
          <p:nvPr/>
        </p:nvSpPr>
        <p:spPr>
          <a:xfrm>
            <a:off x="7865541" y="1234035"/>
            <a:ext cx="3084579" cy="3592788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C02DE5-65CC-E0B6-B41F-2028DE532AB2}"/>
              </a:ext>
            </a:extLst>
          </p:cNvPr>
          <p:cNvCxnSpPr>
            <a:cxnSpLocks/>
          </p:cNvCxnSpPr>
          <p:nvPr/>
        </p:nvCxnSpPr>
        <p:spPr>
          <a:xfrm>
            <a:off x="1295292" y="3381466"/>
            <a:ext cx="0" cy="438152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/>
                </a:solidFill>
                <a:latin typeface="Montserrat" panose="00000500000000000000" pitchFamily="2" charset="0"/>
              </a:rPr>
              <a:t>API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BB67E-89D4-666B-993A-7D0453A80D9F}"/>
              </a:ext>
            </a:extLst>
          </p:cNvPr>
          <p:cNvSpPr txBox="1"/>
          <p:nvPr/>
        </p:nvSpPr>
        <p:spPr>
          <a:xfrm>
            <a:off x="-381740" y="916471"/>
            <a:ext cx="191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FAF00"/>
                </a:solidFill>
                <a:latin typeface="Arial Black" panose="020B0A04020102020204"/>
                <a:ea typeface="Montserrat" charset="0"/>
                <a:cs typeface="Montserrat" charset="0"/>
              </a:rPr>
              <a:t>WHAT?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AF00"/>
              </a:solidFill>
              <a:effectLst/>
              <a:uLnTx/>
              <a:uFillTx/>
              <a:latin typeface="Arial Black" panose="020B0A04020102020204"/>
              <a:ea typeface="Montserrat" charset="0"/>
              <a:cs typeface="Montserrat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4451B9B4-EB10-A488-6414-EAB23D4E896B}"/>
              </a:ext>
            </a:extLst>
          </p:cNvPr>
          <p:cNvSpPr/>
          <p:nvPr/>
        </p:nvSpPr>
        <p:spPr>
          <a:xfrm>
            <a:off x="1231995" y="845449"/>
            <a:ext cx="12213265" cy="499456"/>
          </a:xfrm>
          <a:prstGeom prst="roundRect">
            <a:avLst>
              <a:gd name="adj" fmla="val 0"/>
            </a:avLst>
          </a:prstGeom>
          <a:gradFill>
            <a:gsLst>
              <a:gs pos="100000">
                <a:schemeClr val="accent5"/>
              </a:gs>
              <a:gs pos="28000">
                <a:schemeClr val="accent6"/>
              </a:gs>
            </a:gsLst>
            <a:lin ang="42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Flask API that allows users to submit input data for breast cancer prediction and returns evaluations of prediction model.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hape 20">
            <a:extLst>
              <a:ext uri="{FF2B5EF4-FFF2-40B4-BE49-F238E27FC236}">
                <a16:creationId xmlns:a16="http://schemas.microsoft.com/office/drawing/2014/main" id="{308CB6CE-11FE-2FC1-8D92-B2FFF22E9E3C}"/>
              </a:ext>
            </a:extLst>
          </p:cNvPr>
          <p:cNvSpPr/>
          <p:nvPr/>
        </p:nvSpPr>
        <p:spPr>
          <a:xfrm>
            <a:off x="383465" y="1877060"/>
            <a:ext cx="1534112" cy="1560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8" h="19610" extrusionOk="0">
                <a:moveTo>
                  <a:pt x="63" y="8471"/>
                </a:moveTo>
                <a:cubicBezTo>
                  <a:pt x="2768" y="2563"/>
                  <a:pt x="12058" y="-663"/>
                  <a:pt x="17585" y="114"/>
                </a:cubicBezTo>
                <a:cubicBezTo>
                  <a:pt x="20879" y="4456"/>
                  <a:pt x="19874" y="16066"/>
                  <a:pt x="13419" y="19381"/>
                </a:cubicBezTo>
                <a:cubicBezTo>
                  <a:pt x="5910" y="20937"/>
                  <a:pt x="-721" y="14246"/>
                  <a:pt x="63" y="8471"/>
                </a:cubicBezTo>
                <a:close/>
              </a:path>
            </a:pathLst>
          </a:custGeom>
          <a:gradFill>
            <a:gsLst>
              <a:gs pos="85000">
                <a:schemeClr val="accent1">
                  <a:alpha val="80000"/>
                </a:schemeClr>
              </a:gs>
              <a:gs pos="12000">
                <a:schemeClr val="accent2">
                  <a:alpha val="8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 1155">
            <a:extLst>
              <a:ext uri="{FF2B5EF4-FFF2-40B4-BE49-F238E27FC236}">
                <a16:creationId xmlns:a16="http://schemas.microsoft.com/office/drawing/2014/main" id="{9AF45DBA-0A5B-0CCF-27F3-D1BD51F4552C}"/>
              </a:ext>
            </a:extLst>
          </p:cNvPr>
          <p:cNvSpPr/>
          <p:nvPr/>
        </p:nvSpPr>
        <p:spPr>
          <a:xfrm>
            <a:off x="301991" y="2245966"/>
            <a:ext cx="1697060" cy="698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connection to a database using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SQLAlchemy</a:t>
            </a:r>
            <a:endParaRPr lang="en-US" sz="1200" b="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Shape 20">
            <a:extLst>
              <a:ext uri="{FF2B5EF4-FFF2-40B4-BE49-F238E27FC236}">
                <a16:creationId xmlns:a16="http://schemas.microsoft.com/office/drawing/2014/main" id="{691CFA45-794B-458F-7D5A-1025E918FC59}"/>
              </a:ext>
            </a:extLst>
          </p:cNvPr>
          <p:cNvSpPr/>
          <p:nvPr/>
        </p:nvSpPr>
        <p:spPr>
          <a:xfrm>
            <a:off x="383465" y="3725009"/>
            <a:ext cx="1534112" cy="1560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18" h="19610" extrusionOk="0">
                <a:moveTo>
                  <a:pt x="63" y="8471"/>
                </a:moveTo>
                <a:cubicBezTo>
                  <a:pt x="2768" y="2563"/>
                  <a:pt x="12058" y="-663"/>
                  <a:pt x="17585" y="114"/>
                </a:cubicBezTo>
                <a:cubicBezTo>
                  <a:pt x="20879" y="4456"/>
                  <a:pt x="19874" y="16066"/>
                  <a:pt x="13419" y="19381"/>
                </a:cubicBezTo>
                <a:cubicBezTo>
                  <a:pt x="5910" y="20937"/>
                  <a:pt x="-721" y="14246"/>
                  <a:pt x="63" y="8471"/>
                </a:cubicBezTo>
                <a:close/>
              </a:path>
            </a:pathLst>
          </a:custGeom>
          <a:gradFill>
            <a:gsLst>
              <a:gs pos="85000">
                <a:schemeClr val="accent1">
                  <a:alpha val="80000"/>
                </a:schemeClr>
              </a:gs>
              <a:gs pos="12000">
                <a:schemeClr val="accent2">
                  <a:alpha val="80000"/>
                </a:schemeClr>
              </a:gs>
            </a:gsLst>
            <a:lin ang="42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 1155">
            <a:extLst>
              <a:ext uri="{FF2B5EF4-FFF2-40B4-BE49-F238E27FC236}">
                <a16:creationId xmlns:a16="http://schemas.microsoft.com/office/drawing/2014/main" id="{44EBF472-2FF2-D6D3-7A38-99099389A4C1}"/>
              </a:ext>
            </a:extLst>
          </p:cNvPr>
          <p:cNvSpPr/>
          <p:nvPr/>
        </p:nvSpPr>
        <p:spPr>
          <a:xfrm>
            <a:off x="368672" y="4201359"/>
            <a:ext cx="1697060" cy="9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lnSpc>
                <a:spcPct val="120000"/>
              </a:lnSpc>
              <a:defRPr sz="3000" b="0">
                <a:solidFill>
                  <a:srgbClr val="CDCFD2"/>
                </a:solidFill>
              </a:defRPr>
            </a:lvl1pPr>
          </a:lstStyle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Definition of Flask routes to handle different API endpoints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FDDA995-BF98-DAF9-7D25-55883A977C85}"/>
              </a:ext>
            </a:extLst>
          </p:cNvPr>
          <p:cNvSpPr/>
          <p:nvPr/>
        </p:nvSpPr>
        <p:spPr>
          <a:xfrm>
            <a:off x="5456318" y="2659835"/>
            <a:ext cx="6473811" cy="4472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D64CC6-926A-8343-F86C-08AC161E3F75}"/>
              </a:ext>
            </a:extLst>
          </p:cNvPr>
          <p:cNvSpPr txBox="1"/>
          <p:nvPr/>
        </p:nvSpPr>
        <p:spPr>
          <a:xfrm>
            <a:off x="3507646" y="2757391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prediction route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293230-2529-3530-7DFA-64E85F4CFB34}"/>
              </a:ext>
            </a:extLst>
          </p:cNvPr>
          <p:cNvSpPr txBox="1"/>
          <p:nvPr/>
        </p:nvSpPr>
        <p:spPr>
          <a:xfrm>
            <a:off x="3366428" y="4514372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model-scores route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F55C8-C470-FBB6-0B64-BF968C9D9C93}"/>
              </a:ext>
            </a:extLst>
          </p:cNvPr>
          <p:cNvSpPr txBox="1"/>
          <p:nvPr/>
        </p:nvSpPr>
        <p:spPr>
          <a:xfrm>
            <a:off x="3366486" y="5721058"/>
            <a:ext cx="2183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index route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75DB17-EB7F-2BB6-130D-DCB500611125}"/>
              </a:ext>
            </a:extLst>
          </p:cNvPr>
          <p:cNvCxnSpPr>
            <a:cxnSpLocks/>
          </p:cNvCxnSpPr>
          <p:nvPr/>
        </p:nvCxnSpPr>
        <p:spPr>
          <a:xfrm flipV="1">
            <a:off x="1908246" y="2886560"/>
            <a:ext cx="1590069" cy="1765626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538947-177D-B1DE-39BF-C2957F81D1EC}"/>
              </a:ext>
            </a:extLst>
          </p:cNvPr>
          <p:cNvCxnSpPr>
            <a:cxnSpLocks/>
          </p:cNvCxnSpPr>
          <p:nvPr/>
        </p:nvCxnSpPr>
        <p:spPr>
          <a:xfrm>
            <a:off x="1932370" y="4657573"/>
            <a:ext cx="1485129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C1BF50-A758-01CE-F724-7F80C77FD1DA}"/>
              </a:ext>
            </a:extLst>
          </p:cNvPr>
          <p:cNvCxnSpPr>
            <a:cxnSpLocks/>
          </p:cNvCxnSpPr>
          <p:nvPr/>
        </p:nvCxnSpPr>
        <p:spPr>
          <a:xfrm>
            <a:off x="1913055" y="4625404"/>
            <a:ext cx="1504444" cy="1247611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D7411FB-1F06-E8CC-E223-8870FF6E732B}"/>
              </a:ext>
            </a:extLst>
          </p:cNvPr>
          <p:cNvSpPr txBox="1"/>
          <p:nvPr/>
        </p:nvSpPr>
        <p:spPr>
          <a:xfrm>
            <a:off x="5691010" y="2243501"/>
            <a:ext cx="574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Extracting input values from the request and used to make predictions with ML model.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6809100-13BE-5D2B-C93A-E0A513C41858}"/>
              </a:ext>
            </a:extLst>
          </p:cNvPr>
          <p:cNvSpPr/>
          <p:nvPr/>
        </p:nvSpPr>
        <p:spPr>
          <a:xfrm>
            <a:off x="5609536" y="2170169"/>
            <a:ext cx="5687099" cy="567771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89B3109-2526-6085-7AA5-D9812D013565}"/>
              </a:ext>
            </a:extLst>
          </p:cNvPr>
          <p:cNvSpPr/>
          <p:nvPr/>
        </p:nvSpPr>
        <p:spPr>
          <a:xfrm>
            <a:off x="5611111" y="2877098"/>
            <a:ext cx="5687099" cy="291356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9C5251-41C9-CBCA-94D6-B3C6A9E496E6}"/>
              </a:ext>
            </a:extLst>
          </p:cNvPr>
          <p:cNvSpPr txBox="1"/>
          <p:nvPr/>
        </p:nvSpPr>
        <p:spPr>
          <a:xfrm>
            <a:off x="5637745" y="2883671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The predicted result is rendered on a template.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764CC7B-EFBC-0D35-BF5B-988A0D0A118E}"/>
              </a:ext>
            </a:extLst>
          </p:cNvPr>
          <p:cNvSpPr/>
          <p:nvPr/>
        </p:nvSpPr>
        <p:spPr>
          <a:xfrm>
            <a:off x="5583394" y="4478860"/>
            <a:ext cx="5687099" cy="414052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FD0906-EB90-5038-C135-98BA13BEAA04}"/>
              </a:ext>
            </a:extLst>
          </p:cNvPr>
          <p:cNvSpPr txBox="1"/>
          <p:nvPr/>
        </p:nvSpPr>
        <p:spPr>
          <a:xfrm>
            <a:off x="5637744" y="4538676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Returns the evaluation scores of the breast cancer prediction model.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AA8966E-CCB2-EEDB-BFC9-5EBD8BEDBAA3}"/>
              </a:ext>
            </a:extLst>
          </p:cNvPr>
          <p:cNvSpPr/>
          <p:nvPr/>
        </p:nvSpPr>
        <p:spPr>
          <a:xfrm>
            <a:off x="5609537" y="5670891"/>
            <a:ext cx="4725836" cy="414052"/>
          </a:xfrm>
          <a:prstGeom prst="roundRect">
            <a:avLst>
              <a:gd name="adj" fmla="val 852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C0B9BA-1FA4-3236-02E0-49449A92F6F4}"/>
              </a:ext>
            </a:extLst>
          </p:cNvPr>
          <p:cNvSpPr txBox="1"/>
          <p:nvPr/>
        </p:nvSpPr>
        <p:spPr>
          <a:xfrm>
            <a:off x="5663886" y="5730707"/>
            <a:ext cx="5743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Returns an HTML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file for visualization purposes.</a:t>
            </a:r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64027-FB49-1057-A851-507A9515FC35}"/>
              </a:ext>
            </a:extLst>
          </p:cNvPr>
          <p:cNvGrpSpPr/>
          <p:nvPr/>
        </p:nvGrpSpPr>
        <p:grpSpPr>
          <a:xfrm>
            <a:off x="10162312" y="5512059"/>
            <a:ext cx="1423048" cy="714293"/>
            <a:chOff x="5486400" y="2946400"/>
            <a:chExt cx="25576932" cy="14673922"/>
          </a:xfrm>
          <a:effectLst>
            <a:reflection blurRad="6350" stA="24000" endPos="4000" dir="5400000" sy="-100000" algn="bl" rotWithShape="0"/>
          </a:effectLst>
        </p:grpSpPr>
        <p:sp>
          <p:nvSpPr>
            <p:cNvPr id="12" name="Shape 6">
              <a:extLst>
                <a:ext uri="{FF2B5EF4-FFF2-40B4-BE49-F238E27FC236}">
                  <a16:creationId xmlns:a16="http://schemas.microsoft.com/office/drawing/2014/main" id="{FB53BB85-7241-A9CB-F6CE-EAF6C4CDB04C}"/>
                </a:ext>
              </a:extLst>
            </p:cNvPr>
            <p:cNvSpPr/>
            <p:nvPr/>
          </p:nvSpPr>
          <p:spPr>
            <a:xfrm>
              <a:off x="8026400" y="3136900"/>
              <a:ext cx="20505265" cy="1390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3" name="Shape 7">
              <a:extLst>
                <a:ext uri="{FF2B5EF4-FFF2-40B4-BE49-F238E27FC236}">
                  <a16:creationId xmlns:a16="http://schemas.microsoft.com/office/drawing/2014/main" id="{DBCDB4B7-593B-A385-3805-623AB786C718}"/>
                </a:ext>
              </a:extLst>
            </p:cNvPr>
            <p:cNvSpPr/>
            <p:nvPr/>
          </p:nvSpPr>
          <p:spPr>
            <a:xfrm>
              <a:off x="28448000" y="16751300"/>
              <a:ext cx="170192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4" name="Shape 8">
              <a:extLst>
                <a:ext uri="{FF2B5EF4-FFF2-40B4-BE49-F238E27FC236}">
                  <a16:creationId xmlns:a16="http://schemas.microsoft.com/office/drawing/2014/main" id="{881FB73C-5585-9F59-12FA-14EF88B1F48E}"/>
                </a:ext>
              </a:extLst>
            </p:cNvPr>
            <p:cNvSpPr/>
            <p:nvPr/>
          </p:nvSpPr>
          <p:spPr>
            <a:xfrm>
              <a:off x="7937500" y="16751300"/>
              <a:ext cx="170194" cy="3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5" name="Shape 9">
              <a:extLst>
                <a:ext uri="{FF2B5EF4-FFF2-40B4-BE49-F238E27FC236}">
                  <a16:creationId xmlns:a16="http://schemas.microsoft.com/office/drawing/2014/main" id="{61729127-BDA8-BB4E-D497-63AB0BFE3642}"/>
                </a:ext>
              </a:extLst>
            </p:cNvPr>
            <p:cNvSpPr/>
            <p:nvPr/>
          </p:nvSpPr>
          <p:spPr>
            <a:xfrm>
              <a:off x="7835900" y="2946400"/>
              <a:ext cx="20878159" cy="1463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6" name="Shape 10">
              <a:extLst>
                <a:ext uri="{FF2B5EF4-FFF2-40B4-BE49-F238E27FC236}">
                  <a16:creationId xmlns:a16="http://schemas.microsoft.com/office/drawing/2014/main" id="{5134931C-33A5-F04F-9199-9739C7872C51}"/>
                </a:ext>
              </a:extLst>
            </p:cNvPr>
            <p:cNvSpPr/>
            <p:nvPr/>
          </p:nvSpPr>
          <p:spPr>
            <a:xfrm>
              <a:off x="7899400" y="3009900"/>
              <a:ext cx="20744979" cy="1450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7" name="Shape 11">
              <a:extLst>
                <a:ext uri="{FF2B5EF4-FFF2-40B4-BE49-F238E27FC236}">
                  <a16:creationId xmlns:a16="http://schemas.microsoft.com/office/drawing/2014/main" id="{2B2A2CD1-7384-5FB4-AD5C-71F1842C6344}"/>
                </a:ext>
              </a:extLst>
            </p:cNvPr>
            <p:cNvSpPr/>
            <p:nvPr/>
          </p:nvSpPr>
          <p:spPr>
            <a:xfrm>
              <a:off x="8026400" y="3136900"/>
              <a:ext cx="20505261" cy="13901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8" name="Shape 12">
              <a:extLst>
                <a:ext uri="{FF2B5EF4-FFF2-40B4-BE49-F238E27FC236}">
                  <a16:creationId xmlns:a16="http://schemas.microsoft.com/office/drawing/2014/main" id="{2930C79E-7BC7-25E9-430D-4F02BC0A323B}"/>
                </a:ext>
              </a:extLst>
            </p:cNvPr>
            <p:cNvSpPr/>
            <p:nvPr/>
          </p:nvSpPr>
          <p:spPr>
            <a:xfrm>
              <a:off x="7937500" y="3048000"/>
              <a:ext cx="20691710" cy="1408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19" name="Shape 13">
              <a:extLst>
                <a:ext uri="{FF2B5EF4-FFF2-40B4-BE49-F238E27FC236}">
                  <a16:creationId xmlns:a16="http://schemas.microsoft.com/office/drawing/2014/main" id="{B400231C-549C-C477-451E-93542C3E43CD}"/>
                </a:ext>
              </a:extLst>
            </p:cNvPr>
            <p:cNvSpPr/>
            <p:nvPr/>
          </p:nvSpPr>
          <p:spPr>
            <a:xfrm>
              <a:off x="27927300" y="3073400"/>
              <a:ext cx="675538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0" name="Shape 14">
              <a:extLst>
                <a:ext uri="{FF2B5EF4-FFF2-40B4-BE49-F238E27FC236}">
                  <a16:creationId xmlns:a16="http://schemas.microsoft.com/office/drawing/2014/main" id="{372B3FB6-00F6-6B1B-4C64-F429A3A1C684}"/>
                </a:ext>
              </a:extLst>
            </p:cNvPr>
            <p:cNvSpPr/>
            <p:nvPr/>
          </p:nvSpPr>
          <p:spPr>
            <a:xfrm>
              <a:off x="7962900" y="3073400"/>
              <a:ext cx="675539" cy="67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3CF05A6-600B-6B26-77E7-FF69A41495F9}"/>
                </a:ext>
              </a:extLst>
            </p:cNvPr>
            <p:cNvSpPr/>
            <p:nvPr/>
          </p:nvSpPr>
          <p:spPr>
            <a:xfrm>
              <a:off x="8864600" y="3975100"/>
              <a:ext cx="18826758" cy="11794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2" name="Shape 16">
              <a:extLst>
                <a:ext uri="{FF2B5EF4-FFF2-40B4-BE49-F238E27FC236}">
                  <a16:creationId xmlns:a16="http://schemas.microsoft.com/office/drawing/2014/main" id="{7A1D2EB8-71ED-290E-E1C3-FA693109853D}"/>
                </a:ext>
              </a:extLst>
            </p:cNvPr>
            <p:cNvSpPr/>
            <p:nvPr/>
          </p:nvSpPr>
          <p:spPr>
            <a:xfrm>
              <a:off x="8813800" y="3924300"/>
              <a:ext cx="18919977" cy="1188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4" name="Shape 17">
              <a:extLst>
                <a:ext uri="{FF2B5EF4-FFF2-40B4-BE49-F238E27FC236}">
                  <a16:creationId xmlns:a16="http://schemas.microsoft.com/office/drawing/2014/main" id="{C0846514-C780-5172-8223-6992C49D4C1A}"/>
                </a:ext>
              </a:extLst>
            </p:cNvPr>
            <p:cNvSpPr/>
            <p:nvPr/>
          </p:nvSpPr>
          <p:spPr>
            <a:xfrm>
              <a:off x="18148299" y="3454400"/>
              <a:ext cx="258971" cy="25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5" name="Shape 18">
              <a:extLst>
                <a:ext uri="{FF2B5EF4-FFF2-40B4-BE49-F238E27FC236}">
                  <a16:creationId xmlns:a16="http://schemas.microsoft.com/office/drawing/2014/main" id="{FE99C3D7-8B3F-FDC3-91AF-30C960630485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7" name="Shape 19">
              <a:extLst>
                <a:ext uri="{FF2B5EF4-FFF2-40B4-BE49-F238E27FC236}">
                  <a16:creationId xmlns:a16="http://schemas.microsoft.com/office/drawing/2014/main" id="{3CEA0F07-0417-9950-1A87-938D149C08B0}"/>
                </a:ext>
              </a:extLst>
            </p:cNvPr>
            <p:cNvSpPr/>
            <p:nvPr/>
          </p:nvSpPr>
          <p:spPr>
            <a:xfrm>
              <a:off x="5524500" y="17132300"/>
              <a:ext cx="25520931" cy="48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547FD1BD-693C-AB60-1521-389773F13C6B}"/>
                </a:ext>
              </a:extLst>
            </p:cNvPr>
            <p:cNvSpPr/>
            <p:nvPr/>
          </p:nvSpPr>
          <p:spPr>
            <a:xfrm>
              <a:off x="5486400" y="17068800"/>
              <a:ext cx="25576932" cy="64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1" name="Shape 21">
              <a:extLst>
                <a:ext uri="{FF2B5EF4-FFF2-40B4-BE49-F238E27FC236}">
                  <a16:creationId xmlns:a16="http://schemas.microsoft.com/office/drawing/2014/main" id="{80212E22-A4F5-A3A7-6280-9ACB21F49AF2}"/>
                </a:ext>
              </a:extLst>
            </p:cNvPr>
            <p:cNvSpPr/>
            <p:nvPr/>
          </p:nvSpPr>
          <p:spPr>
            <a:xfrm>
              <a:off x="5524500" y="17132300"/>
              <a:ext cx="25520930" cy="14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3" name="Shape 22">
              <a:extLst>
                <a:ext uri="{FF2B5EF4-FFF2-40B4-BE49-F238E27FC236}">
                  <a16:creationId xmlns:a16="http://schemas.microsoft.com/office/drawing/2014/main" id="{23D7E69E-F40A-0E60-6D33-472EF3553CA6}"/>
                </a:ext>
              </a:extLst>
            </p:cNvPr>
            <p:cNvSpPr/>
            <p:nvPr/>
          </p:nvSpPr>
          <p:spPr>
            <a:xfrm>
              <a:off x="16078200" y="17068800"/>
              <a:ext cx="4261759" cy="13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6" name="Shape 23">
              <a:extLst>
                <a:ext uri="{FF2B5EF4-FFF2-40B4-BE49-F238E27FC236}">
                  <a16:creationId xmlns:a16="http://schemas.microsoft.com/office/drawing/2014/main" id="{C1CB5E01-6934-8383-BE86-979E48AD860D}"/>
                </a:ext>
              </a:extLst>
            </p:cNvPr>
            <p:cNvSpPr/>
            <p:nvPr/>
          </p:nvSpPr>
          <p:spPr>
            <a:xfrm>
              <a:off x="16040100" y="17170400"/>
              <a:ext cx="4351813" cy="9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7" name="Shape 24">
              <a:extLst>
                <a:ext uri="{FF2B5EF4-FFF2-40B4-BE49-F238E27FC236}">
                  <a16:creationId xmlns:a16="http://schemas.microsoft.com/office/drawing/2014/main" id="{96691B5D-C32D-F79C-6425-27093220D97A}"/>
                </a:ext>
              </a:extLst>
            </p:cNvPr>
            <p:cNvSpPr/>
            <p:nvPr/>
          </p:nvSpPr>
          <p:spPr>
            <a:xfrm>
              <a:off x="13893799" y="17360900"/>
              <a:ext cx="240121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8" name="Shape 25">
              <a:extLst>
                <a:ext uri="{FF2B5EF4-FFF2-40B4-BE49-F238E27FC236}">
                  <a16:creationId xmlns:a16="http://schemas.microsoft.com/office/drawing/2014/main" id="{7842704C-4781-04A1-CB85-29E634F426DD}"/>
                </a:ext>
              </a:extLst>
            </p:cNvPr>
            <p:cNvSpPr/>
            <p:nvPr/>
          </p:nvSpPr>
          <p:spPr>
            <a:xfrm>
              <a:off x="22288499" y="17360900"/>
              <a:ext cx="240120" cy="5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39" name="Shape 26">
              <a:extLst>
                <a:ext uri="{FF2B5EF4-FFF2-40B4-BE49-F238E27FC236}">
                  <a16:creationId xmlns:a16="http://schemas.microsoft.com/office/drawing/2014/main" id="{11F84717-605C-A9CB-7193-0BF354ACF5A2}"/>
                </a:ext>
              </a:extLst>
            </p:cNvPr>
            <p:cNvSpPr/>
            <p:nvPr/>
          </p:nvSpPr>
          <p:spPr>
            <a:xfrm>
              <a:off x="5588000" y="17132300"/>
              <a:ext cx="25393528" cy="9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0" name="Shape 27">
              <a:extLst>
                <a:ext uri="{FF2B5EF4-FFF2-40B4-BE49-F238E27FC236}">
                  <a16:creationId xmlns:a16="http://schemas.microsoft.com/office/drawing/2014/main" id="{A1447F48-A414-D9AC-2D01-56723A0D776C}"/>
                </a:ext>
              </a:extLst>
            </p:cNvPr>
            <p:cNvSpPr/>
            <p:nvPr/>
          </p:nvSpPr>
          <p:spPr>
            <a:xfrm>
              <a:off x="18173700" y="3479800"/>
              <a:ext cx="204055" cy="20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1" name="Shape 28">
              <a:extLst>
                <a:ext uri="{FF2B5EF4-FFF2-40B4-BE49-F238E27FC236}">
                  <a16:creationId xmlns:a16="http://schemas.microsoft.com/office/drawing/2014/main" id="{4AC5184E-C4AE-721E-C6B1-AB26E3CEE54F}"/>
                </a:ext>
              </a:extLst>
            </p:cNvPr>
            <p:cNvSpPr/>
            <p:nvPr/>
          </p:nvSpPr>
          <p:spPr>
            <a:xfrm>
              <a:off x="18249900" y="3556000"/>
              <a:ext cx="50168" cy="5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  <p:sp>
          <p:nvSpPr>
            <p:cNvPr id="42" name="Shape 29">
              <a:extLst>
                <a:ext uri="{FF2B5EF4-FFF2-40B4-BE49-F238E27FC236}">
                  <a16:creationId xmlns:a16="http://schemas.microsoft.com/office/drawing/2014/main" id="{33BA8CD3-1B88-522F-D561-2B10D89A0452}"/>
                </a:ext>
              </a:extLst>
            </p:cNvPr>
            <p:cNvSpPr/>
            <p:nvPr/>
          </p:nvSpPr>
          <p:spPr>
            <a:xfrm>
              <a:off x="17183100" y="3187700"/>
              <a:ext cx="11289657" cy="1379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0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VISUALIZATION /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B916F-E0BB-34AB-8F6F-139FCAEE75E3}"/>
              </a:ext>
            </a:extLst>
          </p:cNvPr>
          <p:cNvSpPr txBox="1"/>
          <p:nvPr/>
        </p:nvSpPr>
        <p:spPr>
          <a:xfrm>
            <a:off x="196339" y="1322670"/>
            <a:ext cx="62671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Friendly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 and </a:t>
            </a:r>
            <a:r>
              <a:rPr lang="en-US" sz="24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simple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, empowered by a potent ML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Allow users (doctors) to</a:t>
            </a:r>
            <a:r>
              <a:rPr lang="en-US" b="0" i="0" dirty="0">
                <a:solidFill>
                  <a:srgbClr val="E6EDF3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US" sz="2400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take decisions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before prescribing patients more expensive tests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AD61E-09B7-EA7E-4E04-4F66B25B4D83}"/>
              </a:ext>
            </a:extLst>
          </p:cNvPr>
          <p:cNvSpPr txBox="1"/>
          <p:nvPr/>
        </p:nvSpPr>
        <p:spPr>
          <a:xfrm>
            <a:off x="789336" y="3342789"/>
            <a:ext cx="56741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30 inputs to fill and compare the patient’s tumor vs prediction model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0000500000000000000" pitchFamily="2" charset="0"/>
              </a:rPr>
              <a:t>Scores showing the confidence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Results for the patient and recommendation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F4C336-FB01-8648-9679-CE884329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206" y="2197038"/>
            <a:ext cx="3858952" cy="2129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987C7-3D5A-76DB-CECB-6C3060F4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06" y="312997"/>
            <a:ext cx="3858952" cy="18298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26F89A-D81B-85ED-18DA-3F0282526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206" y="4406596"/>
            <a:ext cx="3858952" cy="20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24E7-FECB-5586-D2F1-4F218F9B9347}"/>
              </a:ext>
            </a:extLst>
          </p:cNvPr>
          <p:cNvSpPr txBox="1">
            <a:spLocks/>
          </p:cNvSpPr>
          <p:nvPr/>
        </p:nvSpPr>
        <p:spPr>
          <a:xfrm>
            <a:off x="280315" y="307496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CONCLUSIONS /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198A0-B7A3-E30D-CA73-B738F98A6068}"/>
              </a:ext>
            </a:extLst>
          </p:cNvPr>
          <p:cNvSpPr txBox="1"/>
          <p:nvPr/>
        </p:nvSpPr>
        <p:spPr>
          <a:xfrm>
            <a:off x="280315" y="738835"/>
            <a:ext cx="1163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Our model was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successful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 on learned with the provided dataset and develop a high level of prediction of breast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D1D2D3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A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random forest 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model achieves high accuracy, precision, f1-scores and recall vs logistic regression. </a:t>
            </a:r>
          </a:p>
          <a:p>
            <a:endParaRPr lang="es-E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ML has the potential to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reduce costs 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while still being reliable for screening breast cancer.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395E17-45BA-BF63-843D-962D4474F289}"/>
              </a:ext>
            </a:extLst>
          </p:cNvPr>
          <p:cNvSpPr txBox="1">
            <a:spLocks/>
          </p:cNvSpPr>
          <p:nvPr/>
        </p:nvSpPr>
        <p:spPr>
          <a:xfrm>
            <a:off x="280315" y="3333724"/>
            <a:ext cx="8527255" cy="4994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2891D7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08EAB-9BAE-5CFC-98FF-F7777420CB3E}"/>
              </a:ext>
            </a:extLst>
          </p:cNvPr>
          <p:cNvSpPr txBox="1"/>
          <p:nvPr/>
        </p:nvSpPr>
        <p:spPr>
          <a:xfrm>
            <a:off x="158621" y="3429000"/>
            <a:ext cx="10949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D1D2D3"/>
              </a:solidFill>
              <a:latin typeface="Montserrat" panose="00000500000000000000" pitchFamily="2" charset="0"/>
            </a:endParaRPr>
          </a:p>
          <a:p>
            <a:endParaRPr lang="en-US" dirty="0">
              <a:solidFill>
                <a:srgbClr val="D1D2D3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Having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more recent data 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could improve our precision and make our model be more in touch with today.</a:t>
            </a:r>
          </a:p>
          <a:p>
            <a:endParaRPr lang="en-US" dirty="0">
              <a:solidFill>
                <a:srgbClr val="D1D2D3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Having </a:t>
            </a:r>
            <a:r>
              <a:rPr lang="en-US" b="1" i="0" dirty="0">
                <a:solidFill>
                  <a:schemeClr val="accent1">
                    <a:lumMod val="25000"/>
                    <a:lumOff val="75000"/>
                  </a:schemeClr>
                </a:solidFill>
                <a:effectLst/>
                <a:latin typeface="Montserrat" panose="00000500000000000000" pitchFamily="2" charset="0"/>
              </a:rPr>
              <a:t>more observations </a:t>
            </a:r>
            <a:r>
              <a:rPr lang="en-US" b="0" i="0" dirty="0">
                <a:solidFill>
                  <a:srgbClr val="D1D2D3"/>
                </a:solidFill>
                <a:effectLst/>
                <a:latin typeface="Montserrat" panose="00000500000000000000" pitchFamily="2" charset="0"/>
              </a:rPr>
              <a:t>could improve the model scores or even work better with other ML models or to improve the effectiveness trough a Neural Network.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5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izPlan - Multi 1 - D">
      <a:dk1>
        <a:srgbClr val="FFFFFF"/>
      </a:dk1>
      <a:lt1>
        <a:srgbClr val="1E2123"/>
      </a:lt1>
      <a:dk2>
        <a:srgbClr val="7D8287"/>
      </a:dk2>
      <a:lt2>
        <a:srgbClr val="EBEEF0"/>
      </a:lt2>
      <a:accent1>
        <a:srgbClr val="5A004B"/>
      </a:accent1>
      <a:accent2>
        <a:srgbClr val="D71414"/>
      </a:accent2>
      <a:accent3>
        <a:srgbClr val="FFAF00"/>
      </a:accent3>
      <a:accent4>
        <a:srgbClr val="96B900"/>
      </a:accent4>
      <a:accent5>
        <a:srgbClr val="00A082"/>
      </a:accent5>
      <a:accent6>
        <a:srgbClr val="2891D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izPlan - Multi 1 - D">
      <a:dk1>
        <a:srgbClr val="FFFFFF"/>
      </a:dk1>
      <a:lt1>
        <a:srgbClr val="1E2123"/>
      </a:lt1>
      <a:dk2>
        <a:srgbClr val="7D8287"/>
      </a:dk2>
      <a:lt2>
        <a:srgbClr val="EBEEF0"/>
      </a:lt2>
      <a:accent1>
        <a:srgbClr val="5A004B"/>
      </a:accent1>
      <a:accent2>
        <a:srgbClr val="D71414"/>
      </a:accent2>
      <a:accent3>
        <a:srgbClr val="FFAF00"/>
      </a:accent3>
      <a:accent4>
        <a:srgbClr val="96B900"/>
      </a:accent4>
      <a:accent5>
        <a:srgbClr val="00A082"/>
      </a:accent5>
      <a:accent6>
        <a:srgbClr val="2891D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{24BAE838-3911-4704-A296-5363DC41ED98}tf33552983_win32</Template>
  <TotalTime>1565</TotalTime>
  <Words>722</Words>
  <Application>Microsoft Office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Arial Black</vt:lpstr>
      <vt:lpstr>FontAwesome</vt:lpstr>
      <vt:lpstr>Montserrat</vt:lpstr>
      <vt:lpstr>Montserrat Light</vt:lpstr>
      <vt:lpstr>Söhne</vt:lpstr>
      <vt:lpstr>Wingdings 2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 model</dc:title>
  <dc:creator>Roberto Barron</dc:creator>
  <cp:lastModifiedBy>Roberto Barron</cp:lastModifiedBy>
  <cp:revision>7</cp:revision>
  <dcterms:created xsi:type="dcterms:W3CDTF">2023-06-23T00:44:07Z</dcterms:created>
  <dcterms:modified xsi:type="dcterms:W3CDTF">2023-06-26T15:42:52Z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