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99" r:id="rId2"/>
    <p:sldId id="302" r:id="rId3"/>
    <p:sldId id="301" r:id="rId4"/>
    <p:sldId id="303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8D213-5A49-47BD-93FE-0498D1B1C279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60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75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0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75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8D213-5A49-47BD-93FE-0498D1B1C27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6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Shape 1"/>
          <p:cNvSpPr txBox="1"/>
          <p:nvPr/>
        </p:nvSpPr>
        <p:spPr>
          <a:xfrm>
            <a:off x="762120" y="2876760"/>
            <a:ext cx="830556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Ladies Buenos Aires</a:t>
            </a:r>
            <a:r>
              <a:rPr dirty="0"/>
              <a:t/>
            </a:r>
            <a:br>
              <a:rPr dirty="0"/>
            </a:b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3" name="CustomShape 2"/>
          <p:cNvSpPr/>
          <p:nvPr/>
        </p:nvSpPr>
        <p:spPr>
          <a:xfrm>
            <a:off x="578880" y="369000"/>
            <a:ext cx="4367160" cy="95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library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dplyr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rladies_global 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%&gt;%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filter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city == </a:t>
            </a:r>
            <a:r>
              <a:rPr lang="en-US" sz="1400" b="0" strike="noStrike" spc="-1">
                <a:solidFill>
                  <a:srgbClr val="036A0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'Buenos Aires'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4" name="Shape 66"/>
          <p:cNvPicPr/>
          <p:nvPr/>
        </p:nvPicPr>
        <p:blipFill>
          <a:blip r:embed="rId3"/>
          <a:srcRect l="6211" t="9370" r="7019" b="25560"/>
          <a:stretch/>
        </p:blipFill>
        <p:spPr>
          <a:xfrm>
            <a:off x="762120" y="2419200"/>
            <a:ext cx="1176120" cy="94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801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4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n" dirty="0" smtClean="0">
                <a:solidFill>
                  <a:srgbClr val="88398A"/>
                </a:solidFill>
              </a:rPr>
              <a:t>¿R-Ladies?</a:t>
            </a:r>
            <a:endParaRPr lang="en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538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4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n" smtClean="0">
                <a:solidFill>
                  <a:srgbClr val="88398A"/>
                </a:solidFill>
              </a:rPr>
              <a:t>R-Ladies </a:t>
            </a:r>
            <a:r>
              <a:rPr lang="en" dirty="0">
                <a:solidFill>
                  <a:schemeClr val="bg2"/>
                </a:solidFill>
              </a:rPr>
              <a:t>Global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20" y="664030"/>
            <a:ext cx="7068380" cy="442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8024" y="4781550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https://gqueiroz.shinyapps.io/rshinylady/</a:t>
            </a:r>
          </a:p>
        </p:txBody>
      </p:sp>
    </p:spTree>
    <p:extLst>
      <p:ext uri="{BB962C8B-B14F-4D97-AF65-F5344CB8AC3E}">
        <p14:creationId xmlns:p14="http://schemas.microsoft.com/office/powerpoint/2010/main" val="8260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4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n" dirty="0">
                <a:solidFill>
                  <a:srgbClr val="88398A"/>
                </a:solidFill>
              </a:rPr>
              <a:t>Noticias de R-Ladies </a:t>
            </a:r>
            <a:r>
              <a:rPr lang="en" dirty="0" smtClean="0">
                <a:solidFill>
                  <a:schemeClr val="bg2"/>
                </a:solidFill>
              </a:rPr>
              <a:t>Argentina</a:t>
            </a:r>
            <a:endParaRPr lang="en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5788" y="4781550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https://gqueiroz.shinyapps.io/rshinylady/</a:t>
            </a:r>
          </a:p>
        </p:txBody>
      </p:sp>
      <p:pic>
        <p:nvPicPr>
          <p:cNvPr id="1026" name="Picture 2" descr="Z:\home\pao\Downloads\MapaArgentinaRLad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Laura\Stats\RLadies\Sponsors\R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415061"/>
            <a:ext cx="2465838" cy="24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5" name="TextShape 1"/>
          <p:cNvSpPr txBox="1"/>
          <p:nvPr/>
        </p:nvSpPr>
        <p:spPr>
          <a:xfrm>
            <a:off x="457200" y="285840"/>
            <a:ext cx="624816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Auspician</a:t>
            </a:r>
            <a:r>
              <a:rPr lang="en-US" sz="28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8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R-Ladies Buenos Aires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6" name="CustomShape 2"/>
          <p:cNvSpPr/>
          <p:nvPr/>
        </p:nvSpPr>
        <p:spPr>
          <a:xfrm>
            <a:off x="1295280" y="4152600"/>
            <a:ext cx="594324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91080" rIns="91080" bIns="9108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¡¡Muchas Gracias!!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7" name="Picture 2"/>
          <p:cNvPicPr/>
          <p:nvPr/>
        </p:nvPicPr>
        <p:blipFill>
          <a:blip r:embed="rId4"/>
          <a:stretch/>
        </p:blipFill>
        <p:spPr>
          <a:xfrm>
            <a:off x="5392875" y="2298833"/>
            <a:ext cx="2192640" cy="971250"/>
          </a:xfrm>
          <a:prstGeom prst="rect">
            <a:avLst/>
          </a:prstGeom>
          <a:ln>
            <a:noFill/>
          </a:ln>
        </p:spPr>
      </p:pic>
      <p:pic>
        <p:nvPicPr>
          <p:cNvPr id="999" name="Picture 6"/>
          <p:cNvPicPr/>
          <p:nvPr/>
        </p:nvPicPr>
        <p:blipFill>
          <a:blip r:embed="rId5"/>
          <a:stretch/>
        </p:blipFill>
        <p:spPr>
          <a:xfrm>
            <a:off x="1257960" y="2362997"/>
            <a:ext cx="3695040" cy="826200"/>
          </a:xfrm>
          <a:prstGeom prst="rect">
            <a:avLst/>
          </a:prstGeom>
          <a:ln>
            <a:noFill/>
          </a:ln>
        </p:spPr>
      </p:pic>
      <p:pic>
        <p:nvPicPr>
          <p:cNvPr id="1000" name="Picture 4"/>
          <p:cNvPicPr/>
          <p:nvPr/>
        </p:nvPicPr>
        <p:blipFill>
          <a:blip r:embed="rId6"/>
          <a:stretch/>
        </p:blipFill>
        <p:spPr>
          <a:xfrm>
            <a:off x="2533320" y="3486150"/>
            <a:ext cx="3856440" cy="5334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E:\Laura\Stats\RLadies\meetups\20180327\IB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23950"/>
            <a:ext cx="2005590" cy="10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53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41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Titillium Web</vt:lpstr>
      <vt:lpstr>Helvetica Neue</vt:lpstr>
      <vt:lpstr>R-Ladies Template</vt:lpstr>
      <vt:lpstr>PowerPoint Presentation</vt:lpstr>
      <vt:lpstr>¿R-Ladies?</vt:lpstr>
      <vt:lpstr>R-Ladies Global</vt:lpstr>
      <vt:lpstr>Noticias de R-Ladies Argentina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pao</cp:lastModifiedBy>
  <cp:revision>37</cp:revision>
  <dcterms:modified xsi:type="dcterms:W3CDTF">2018-05-19T02:17:18Z</dcterms:modified>
</cp:coreProperties>
</file>