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56" r:id="rId5"/>
    <p:sldId id="262" r:id="rId6"/>
    <p:sldId id="261" r:id="rId7"/>
    <p:sldId id="263" r:id="rId8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3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tinyppt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support@tinyppt.com?subject=Support" TargetMode="External"/><Relationship Id="rId4" Type="http://schemas.openxmlformats.org/officeDocument/2006/relationships/hyperlink" Target="http://facebook.com/templatebackground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A29C59D4-3BDF-44D5-91AC-7C7B58D7F7B7}"/>
              </a:ext>
            </a:extLst>
          </p:cNvPr>
          <p:cNvGrpSpPr/>
          <p:nvPr userDrawn="1"/>
        </p:nvGrpSpPr>
        <p:grpSpPr>
          <a:xfrm>
            <a:off x="10012148" y="7560819"/>
            <a:ext cx="2930501" cy="523220"/>
            <a:chOff x="5530552" y="6941008"/>
            <a:chExt cx="2930501" cy="523220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5E24DE31-E7EA-4615-BBC4-7711A68D66F0}"/>
                </a:ext>
              </a:extLst>
            </p:cNvPr>
            <p:cNvSpPr/>
            <p:nvPr userDrawn="1"/>
          </p:nvSpPr>
          <p:spPr>
            <a:xfrm flipH="1">
              <a:off x="7801481" y="7261938"/>
              <a:ext cx="659572" cy="18909"/>
            </a:xfrm>
            <a:custGeom>
              <a:avLst/>
              <a:gdLst>
                <a:gd name="connsiteX0" fmla="*/ 1099751 w 1582739"/>
                <a:gd name="connsiteY0" fmla="*/ 20213 h 773975"/>
                <a:gd name="connsiteX1" fmla="*/ 1037967 w 1582739"/>
                <a:gd name="connsiteY1" fmla="*/ 20213 h 773975"/>
                <a:gd name="connsiteX2" fmla="*/ 259491 w 1582739"/>
                <a:gd name="connsiteY2" fmla="*/ 230278 h 773975"/>
                <a:gd name="connsiteX3" fmla="*/ 1581664 w 1582739"/>
                <a:gd name="connsiteY3" fmla="*/ 427986 h 773975"/>
                <a:gd name="connsiteX4" fmla="*/ 0 w 1582739"/>
                <a:gd name="connsiteY4" fmla="*/ 773975 h 773975"/>
                <a:gd name="connsiteX5" fmla="*/ 0 w 1582739"/>
                <a:gd name="connsiteY5" fmla="*/ 773975 h 773975"/>
                <a:gd name="connsiteX0" fmla="*/ 1099751 w 1582739"/>
                <a:gd name="connsiteY0" fmla="*/ 20213 h 773975"/>
                <a:gd name="connsiteX1" fmla="*/ 1037967 w 1582739"/>
                <a:gd name="connsiteY1" fmla="*/ 20213 h 773975"/>
                <a:gd name="connsiteX2" fmla="*/ 259491 w 1582739"/>
                <a:gd name="connsiteY2" fmla="*/ 230278 h 773975"/>
                <a:gd name="connsiteX3" fmla="*/ 1581664 w 1582739"/>
                <a:gd name="connsiteY3" fmla="*/ 427986 h 773975"/>
                <a:gd name="connsiteX4" fmla="*/ 0 w 1582739"/>
                <a:gd name="connsiteY4" fmla="*/ 773975 h 773975"/>
                <a:gd name="connsiteX0" fmla="*/ 1099751 w 1136322"/>
                <a:gd name="connsiteY0" fmla="*/ 20213 h 773975"/>
                <a:gd name="connsiteX1" fmla="*/ 1037967 w 1136322"/>
                <a:gd name="connsiteY1" fmla="*/ 20213 h 773975"/>
                <a:gd name="connsiteX2" fmla="*/ 259491 w 1136322"/>
                <a:gd name="connsiteY2" fmla="*/ 230278 h 773975"/>
                <a:gd name="connsiteX3" fmla="*/ 0 w 1136322"/>
                <a:gd name="connsiteY3" fmla="*/ 773975 h 773975"/>
                <a:gd name="connsiteX0" fmla="*/ 840260 w 876831"/>
                <a:gd name="connsiteY0" fmla="*/ 20213 h 230279"/>
                <a:gd name="connsiteX1" fmla="*/ 778476 w 876831"/>
                <a:gd name="connsiteY1" fmla="*/ 20213 h 230279"/>
                <a:gd name="connsiteX2" fmla="*/ 0 w 876831"/>
                <a:gd name="connsiteY2" fmla="*/ 230278 h 230279"/>
                <a:gd name="connsiteX0" fmla="*/ 513488 w 533892"/>
                <a:gd name="connsiteY0" fmla="*/ 24978 h 67167"/>
                <a:gd name="connsiteX1" fmla="*/ 451704 w 533892"/>
                <a:gd name="connsiteY1" fmla="*/ 24978 h 67167"/>
                <a:gd name="connsiteX2" fmla="*/ 0 w 533892"/>
                <a:gd name="connsiteY2" fmla="*/ 67167 h 67167"/>
                <a:gd name="connsiteX0" fmla="*/ 513488 w 533892"/>
                <a:gd name="connsiteY0" fmla="*/ 9590 h 76877"/>
                <a:gd name="connsiteX1" fmla="*/ 451704 w 533892"/>
                <a:gd name="connsiteY1" fmla="*/ 9590 h 76877"/>
                <a:gd name="connsiteX2" fmla="*/ 0 w 533892"/>
                <a:gd name="connsiteY2" fmla="*/ 51779 h 76877"/>
                <a:gd name="connsiteX0" fmla="*/ 513488 w 533892"/>
                <a:gd name="connsiteY0" fmla="*/ 9590 h 51779"/>
                <a:gd name="connsiteX1" fmla="*/ 451704 w 533892"/>
                <a:gd name="connsiteY1" fmla="*/ 9590 h 51779"/>
                <a:gd name="connsiteX2" fmla="*/ 0 w 533892"/>
                <a:gd name="connsiteY2" fmla="*/ 51779 h 51779"/>
                <a:gd name="connsiteX0" fmla="*/ 521526 w 542243"/>
                <a:gd name="connsiteY0" fmla="*/ 18519 h 22952"/>
                <a:gd name="connsiteX1" fmla="*/ 459742 w 542243"/>
                <a:gd name="connsiteY1" fmla="*/ 18519 h 22952"/>
                <a:gd name="connsiteX2" fmla="*/ 0 w 542243"/>
                <a:gd name="connsiteY2" fmla="*/ 22952 h 22952"/>
                <a:gd name="connsiteX0" fmla="*/ 521526 w 542243"/>
                <a:gd name="connsiteY0" fmla="*/ 10163 h 14596"/>
                <a:gd name="connsiteX1" fmla="*/ 459742 w 542243"/>
                <a:gd name="connsiteY1" fmla="*/ 10163 h 14596"/>
                <a:gd name="connsiteX2" fmla="*/ 0 w 542243"/>
                <a:gd name="connsiteY2" fmla="*/ 14596 h 14596"/>
                <a:gd name="connsiteX0" fmla="*/ 539612 w 556628"/>
                <a:gd name="connsiteY0" fmla="*/ 21415 h 21415"/>
                <a:gd name="connsiteX1" fmla="*/ 459742 w 556628"/>
                <a:gd name="connsiteY1" fmla="*/ 10627 h 21415"/>
                <a:gd name="connsiteX2" fmla="*/ 0 w 556628"/>
                <a:gd name="connsiteY2" fmla="*/ 15060 h 21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628" h="21415">
                  <a:moveTo>
                    <a:pt x="539612" y="21415"/>
                  </a:moveTo>
                  <a:cubicBezTo>
                    <a:pt x="578741" y="3909"/>
                    <a:pt x="549677" y="11686"/>
                    <a:pt x="459742" y="10627"/>
                  </a:cubicBezTo>
                  <a:cubicBezTo>
                    <a:pt x="369807" y="9568"/>
                    <a:pt x="124022" y="-15384"/>
                    <a:pt x="0" y="15060"/>
                  </a:cubicBezTo>
                </a:path>
              </a:pathLst>
            </a:custGeom>
            <a:ln w="38100">
              <a:solidFill>
                <a:srgbClr val="898989"/>
              </a:solidFill>
              <a:headEnd type="none" w="med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>
              <a:scene3d>
                <a:camera prst="isometricOffAxis1Top"/>
                <a:lightRig rig="threePt" dir="t"/>
              </a:scene3d>
            </a:bodyPr>
            <a:lstStyle/>
            <a:p>
              <a:pPr algn="ctr"/>
              <a:endParaRPr lang="en-US" sz="1100"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B10259E9-496D-420C-B91C-2F4ED9F0E3B9}"/>
                </a:ext>
              </a:extLst>
            </p:cNvPr>
            <p:cNvSpPr/>
            <p:nvPr userDrawn="1"/>
          </p:nvSpPr>
          <p:spPr>
            <a:xfrm>
              <a:off x="5530552" y="6941008"/>
              <a:ext cx="23855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71434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0" i="1" kern="1200" cap="none" spc="0">
                  <a:ln w="0"/>
                  <a:solidFill>
                    <a:srgbClr val="898989"/>
                  </a:solidFill>
                  <a:effectLst/>
                  <a:latin typeface="Segoe Print" panose="02000600000000000000" pitchFamily="2" charset="0"/>
                  <a:ea typeface="+mn-ea"/>
                  <a:cs typeface="+mn-cs"/>
                </a:rPr>
                <a:t>tinyppt.com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4FF7685-6BA8-46A3-8FF9-45E76C44DD40}"/>
              </a:ext>
            </a:extLst>
          </p:cNvPr>
          <p:cNvGrpSpPr/>
          <p:nvPr userDrawn="1"/>
        </p:nvGrpSpPr>
        <p:grpSpPr>
          <a:xfrm>
            <a:off x="13574728" y="6195110"/>
            <a:ext cx="817750" cy="1807924"/>
            <a:chOff x="11740266" y="3088595"/>
            <a:chExt cx="1090383" cy="2410680"/>
          </a:xfrm>
        </p:grpSpPr>
        <p:pic>
          <p:nvPicPr>
            <p:cNvPr id="13" name="Picture 12">
              <a:hlinkClick r:id="rId2"/>
              <a:extLst>
                <a:ext uri="{FF2B5EF4-FFF2-40B4-BE49-F238E27FC236}">
                  <a16:creationId xmlns:a16="http://schemas.microsoft.com/office/drawing/2014/main" xmlns="" id="{E31F03A9-7F94-4394-A6F1-9065EEA7589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13" t="36765" r="33001" b="35534"/>
            <a:stretch/>
          </p:blipFill>
          <p:spPr>
            <a:xfrm flipH="1">
              <a:off x="11740266" y="3088595"/>
              <a:ext cx="959072" cy="838443"/>
            </a:xfrm>
            <a:prstGeom prst="rect">
              <a:avLst/>
            </a:prstGeom>
            <a:effectLst/>
          </p:spPr>
        </p:pic>
        <p:pic>
          <p:nvPicPr>
            <p:cNvPr id="14" name="Picture 13">
              <a:hlinkClick r:id="rId4"/>
              <a:extLst>
                <a:ext uri="{FF2B5EF4-FFF2-40B4-BE49-F238E27FC236}">
                  <a16:creationId xmlns:a16="http://schemas.microsoft.com/office/drawing/2014/main" xmlns="" id="{A90004B9-D36A-47BD-B90F-4B1994A23F3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14" t="69933" b="2366"/>
            <a:stretch/>
          </p:blipFill>
          <p:spPr>
            <a:xfrm>
              <a:off x="11871577" y="3863271"/>
              <a:ext cx="959072" cy="838443"/>
            </a:xfrm>
            <a:prstGeom prst="rect">
              <a:avLst/>
            </a:prstGeom>
            <a:effectLst/>
          </p:spPr>
        </p:pic>
        <p:pic>
          <p:nvPicPr>
            <p:cNvPr id="15" name="Picture 14">
              <a:hlinkClick r:id="rId5"/>
              <a:extLst>
                <a:ext uri="{FF2B5EF4-FFF2-40B4-BE49-F238E27FC236}">
                  <a16:creationId xmlns:a16="http://schemas.microsoft.com/office/drawing/2014/main" xmlns="" id="{4DF9B10F-831B-4F92-903B-F507D54F7CB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3" t="4166" r="66161" b="68133"/>
            <a:stretch/>
          </p:blipFill>
          <p:spPr>
            <a:xfrm flipH="1">
              <a:off x="11752792" y="4660832"/>
              <a:ext cx="959072" cy="838443"/>
            </a:xfrm>
            <a:prstGeom prst="rect">
              <a:avLst/>
            </a:prstGeom>
            <a:effectLst/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B824292F-1623-48C4-8266-0816DF542B3B}"/>
              </a:ext>
            </a:extLst>
          </p:cNvPr>
          <p:cNvGrpSpPr/>
          <p:nvPr userDrawn="1"/>
        </p:nvGrpSpPr>
        <p:grpSpPr>
          <a:xfrm>
            <a:off x="11116820" y="7027574"/>
            <a:ext cx="1792187" cy="45719"/>
            <a:chOff x="6081486" y="2315030"/>
            <a:chExt cx="4347029" cy="2902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ACF04DF6-516D-47AE-9B06-A8F92C0FC48C}"/>
                </a:ext>
              </a:extLst>
            </p:cNvPr>
            <p:cNvSpPr/>
            <p:nvPr userDrawn="1"/>
          </p:nvSpPr>
          <p:spPr>
            <a:xfrm>
              <a:off x="6081486" y="2315030"/>
              <a:ext cx="914400" cy="290285"/>
            </a:xfrm>
            <a:prstGeom prst="rect">
              <a:avLst/>
            </a:prstGeom>
            <a:solidFill>
              <a:srgbClr val="E546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C0842FEB-4757-4638-B3A4-975B61A29B1F}"/>
                </a:ext>
              </a:extLst>
            </p:cNvPr>
            <p:cNvSpPr/>
            <p:nvPr userDrawn="1"/>
          </p:nvSpPr>
          <p:spPr>
            <a:xfrm>
              <a:off x="6939643" y="2315030"/>
              <a:ext cx="914400" cy="290285"/>
            </a:xfrm>
            <a:prstGeom prst="rect">
              <a:avLst/>
            </a:prstGeom>
            <a:solidFill>
              <a:srgbClr val="F97D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9C1F16C3-55C2-46F2-A4E0-71C2D3A2A28A}"/>
                </a:ext>
              </a:extLst>
            </p:cNvPr>
            <p:cNvSpPr/>
            <p:nvPr userDrawn="1"/>
          </p:nvSpPr>
          <p:spPr>
            <a:xfrm>
              <a:off x="7797800" y="2315030"/>
              <a:ext cx="914400" cy="290285"/>
            </a:xfrm>
            <a:prstGeom prst="rect">
              <a:avLst/>
            </a:prstGeom>
            <a:solidFill>
              <a:srgbClr val="FEB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B0440612-0EA5-4826-90BD-CEED0E9E5414}"/>
                </a:ext>
              </a:extLst>
            </p:cNvPr>
            <p:cNvSpPr/>
            <p:nvPr userDrawn="1"/>
          </p:nvSpPr>
          <p:spPr>
            <a:xfrm>
              <a:off x="8655957" y="2315030"/>
              <a:ext cx="914400" cy="290285"/>
            </a:xfrm>
            <a:prstGeom prst="rect">
              <a:avLst/>
            </a:prstGeom>
            <a:solidFill>
              <a:srgbClr val="00C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393B6CE1-DF88-42EF-A72B-8D164947D796}"/>
                </a:ext>
              </a:extLst>
            </p:cNvPr>
            <p:cNvSpPr/>
            <p:nvPr userDrawn="1"/>
          </p:nvSpPr>
          <p:spPr>
            <a:xfrm>
              <a:off x="9514115" y="2315032"/>
              <a:ext cx="914400" cy="290285"/>
            </a:xfrm>
            <a:prstGeom prst="rect">
              <a:avLst/>
            </a:prstGeom>
            <a:solidFill>
              <a:srgbClr val="0D9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0D9BB550-5684-4AD1-BF2E-21EC5A4C1CB9}"/>
              </a:ext>
            </a:extLst>
          </p:cNvPr>
          <p:cNvSpPr/>
          <p:nvPr userDrawn="1"/>
        </p:nvSpPr>
        <p:spPr>
          <a:xfrm>
            <a:off x="12508286" y="7710923"/>
            <a:ext cx="1631093" cy="345165"/>
          </a:xfrm>
          <a:prstGeom prst="ellipse">
            <a:avLst/>
          </a:prstGeom>
          <a:gradFill flip="none" rotWithShape="1">
            <a:gsLst>
              <a:gs pos="0">
                <a:srgbClr val="534D39">
                  <a:alpha val="45000"/>
                </a:srgbClr>
              </a:gs>
              <a:gs pos="100000">
                <a:srgbClr val="9C9173">
                  <a:alpha val="45000"/>
                </a:srgbClr>
              </a:gs>
            </a:gsLst>
            <a:lin ang="18900000" scaled="1"/>
            <a:tileRect/>
          </a:gradFill>
          <a:ln>
            <a:noFill/>
          </a:ln>
          <a:effectLst>
            <a:glow>
              <a:schemeClr val="accent1">
                <a:alpha val="0"/>
              </a:schemeClr>
            </a:glow>
            <a:outerShdw blurRad="50800" dist="50800" dir="5400000" sx="1000" sy="1000" algn="ctr" rotWithShape="0">
              <a:srgbClr val="000000">
                <a:alpha val="43137"/>
              </a:srgbClr>
            </a:outerShdw>
            <a:reflection endPos="0" dist="50800" dir="5400000" sy="-100000" algn="bl" rotWithShape="0"/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sz="110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05D6C7C-6326-4A90-AABB-96578EDE8E20}"/>
              </a:ext>
            </a:extLst>
          </p:cNvPr>
          <p:cNvGrpSpPr/>
          <p:nvPr userDrawn="1"/>
        </p:nvGrpSpPr>
        <p:grpSpPr>
          <a:xfrm rot="1059358">
            <a:off x="12956056" y="6163126"/>
            <a:ext cx="509256" cy="1795292"/>
            <a:chOff x="7637507" y="1421845"/>
            <a:chExt cx="651281" cy="3810660"/>
          </a:xfrm>
          <a:effectLst/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DACBD657-D453-4CEA-A303-8E92659D18FD}"/>
                </a:ext>
              </a:extLst>
            </p:cNvPr>
            <p:cNvGrpSpPr/>
            <p:nvPr/>
          </p:nvGrpSpPr>
          <p:grpSpPr>
            <a:xfrm>
              <a:off x="7655506" y="2808678"/>
              <a:ext cx="607331" cy="2423827"/>
              <a:chOff x="2700879" y="1478500"/>
              <a:chExt cx="482093" cy="1843943"/>
            </a:xfrm>
          </p:grpSpPr>
          <p:sp>
            <p:nvSpPr>
              <p:cNvPr id="49" name="Freeform 66">
                <a:extLst>
                  <a:ext uri="{FF2B5EF4-FFF2-40B4-BE49-F238E27FC236}">
                    <a16:creationId xmlns:a16="http://schemas.microsoft.com/office/drawing/2014/main" xmlns="" id="{98D8C07C-BC74-4389-AEFC-C85DF78769F2}"/>
                  </a:ext>
                </a:extLst>
              </p:cNvPr>
              <p:cNvSpPr/>
              <p:nvPr/>
            </p:nvSpPr>
            <p:spPr>
              <a:xfrm flipV="1">
                <a:off x="2700879" y="1478500"/>
                <a:ext cx="482093" cy="1834742"/>
              </a:xfrm>
              <a:custGeom>
                <a:avLst/>
                <a:gdLst>
                  <a:gd name="connsiteX0" fmla="*/ 0 w 940813"/>
                  <a:gd name="connsiteY0" fmla="*/ 3496036 h 3496036"/>
                  <a:gd name="connsiteX1" fmla="*/ 940535 w 940813"/>
                  <a:gd name="connsiteY1" fmla="*/ 3496036 h 3496036"/>
                  <a:gd name="connsiteX2" fmla="*/ 940535 w 940813"/>
                  <a:gd name="connsiteY2" fmla="*/ 887080 h 3496036"/>
                  <a:gd name="connsiteX3" fmla="*/ 940813 w 940813"/>
                  <a:gd name="connsiteY3" fmla="*/ 887080 h 3496036"/>
                  <a:gd name="connsiteX4" fmla="*/ 470407 w 940813"/>
                  <a:gd name="connsiteY4" fmla="*/ 0 h 3496036"/>
                  <a:gd name="connsiteX5" fmla="*/ 139 w 940813"/>
                  <a:gd name="connsiteY5" fmla="*/ 886818 h 3496036"/>
                  <a:gd name="connsiteX6" fmla="*/ 0 w 940813"/>
                  <a:gd name="connsiteY6" fmla="*/ 886818 h 3496036"/>
                  <a:gd name="connsiteX7" fmla="*/ 0 w 940813"/>
                  <a:gd name="connsiteY7" fmla="*/ 887080 h 3496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0813" h="3496036">
                    <a:moveTo>
                      <a:pt x="0" y="3496036"/>
                    </a:moveTo>
                    <a:lnTo>
                      <a:pt x="940535" y="3496036"/>
                    </a:lnTo>
                    <a:lnTo>
                      <a:pt x="940535" y="887080"/>
                    </a:lnTo>
                    <a:lnTo>
                      <a:pt x="940813" y="887080"/>
                    </a:lnTo>
                    <a:lnTo>
                      <a:pt x="470407" y="0"/>
                    </a:lnTo>
                    <a:lnTo>
                      <a:pt x="139" y="886818"/>
                    </a:lnTo>
                    <a:lnTo>
                      <a:pt x="0" y="886818"/>
                    </a:lnTo>
                    <a:lnTo>
                      <a:pt x="0" y="8870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DE2C5"/>
                  </a:gs>
                  <a:gs pos="57000">
                    <a:srgbClr val="E8A374"/>
                  </a:gs>
                  <a:gs pos="94631">
                    <a:srgbClr val="F1BF99"/>
                  </a:gs>
                  <a:gs pos="73000">
                    <a:srgbClr val="C37E45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55670"/>
                <a:endParaRPr lang="en-US" sz="110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0" name="Freeform 67">
                <a:extLst>
                  <a:ext uri="{FF2B5EF4-FFF2-40B4-BE49-F238E27FC236}">
                    <a16:creationId xmlns:a16="http://schemas.microsoft.com/office/drawing/2014/main" xmlns="" id="{23AEAC7F-CF66-46B8-A2AA-FE3FC6EB0BF5}"/>
                  </a:ext>
                </a:extLst>
              </p:cNvPr>
              <p:cNvSpPr/>
              <p:nvPr/>
            </p:nvSpPr>
            <p:spPr>
              <a:xfrm>
                <a:off x="2873754" y="3173373"/>
                <a:ext cx="109461" cy="116951"/>
              </a:xfrm>
              <a:custGeom>
                <a:avLst/>
                <a:gdLst>
                  <a:gd name="connsiteX0" fmla="*/ 0 w 206467"/>
                  <a:gd name="connsiteY0" fmla="*/ 0 h 177143"/>
                  <a:gd name="connsiteX1" fmla="*/ 206467 w 206467"/>
                  <a:gd name="connsiteY1" fmla="*/ 177143 h 177143"/>
                  <a:gd name="connsiteX2" fmla="*/ 206467 w 206467"/>
                  <a:gd name="connsiteY2" fmla="*/ 177143 h 177143"/>
                  <a:gd name="connsiteX3" fmla="*/ 0 w 206467"/>
                  <a:gd name="connsiteY3" fmla="*/ 0 h 177143"/>
                  <a:gd name="connsiteX4" fmla="*/ 0 w 206467"/>
                  <a:gd name="connsiteY4" fmla="*/ 0 h 177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467" h="177143">
                    <a:moveTo>
                      <a:pt x="0" y="0"/>
                    </a:moveTo>
                    <a:lnTo>
                      <a:pt x="206467" y="177143"/>
                    </a:lnTo>
                    <a:lnTo>
                      <a:pt x="206467" y="17714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66CAF"/>
                  </a:gs>
                  <a:gs pos="100000">
                    <a:srgbClr val="9B89C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55670"/>
                <a:endParaRPr lang="en-US" sz="110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1" name="Freeform 71">
                <a:extLst>
                  <a:ext uri="{FF2B5EF4-FFF2-40B4-BE49-F238E27FC236}">
                    <a16:creationId xmlns:a16="http://schemas.microsoft.com/office/drawing/2014/main" xmlns="" id="{F90678BA-9184-4E66-9764-1C0A0EAAC33F}"/>
                  </a:ext>
                </a:extLst>
              </p:cNvPr>
              <p:cNvSpPr/>
              <p:nvPr/>
            </p:nvSpPr>
            <p:spPr>
              <a:xfrm flipV="1">
                <a:off x="2861078" y="3166736"/>
                <a:ext cx="156913" cy="155707"/>
              </a:xfrm>
              <a:custGeom>
                <a:avLst/>
                <a:gdLst>
                  <a:gd name="connsiteX0" fmla="*/ 0 w 227006"/>
                  <a:gd name="connsiteY0" fmla="*/ 195768 h 195768"/>
                  <a:gd name="connsiteX1" fmla="*/ 227006 w 227006"/>
                  <a:gd name="connsiteY1" fmla="*/ 195768 h 195768"/>
                  <a:gd name="connsiteX2" fmla="*/ 113503 w 227006"/>
                  <a:gd name="connsiteY2" fmla="*/ 0 h 195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7006" h="195768">
                    <a:moveTo>
                      <a:pt x="0" y="195768"/>
                    </a:moveTo>
                    <a:lnTo>
                      <a:pt x="227006" y="195768"/>
                    </a:lnTo>
                    <a:lnTo>
                      <a:pt x="113503" y="0"/>
                    </a:lnTo>
                    <a:close/>
                  </a:path>
                </a:pathLst>
              </a:custGeom>
              <a:gradFill flip="none" rotWithShape="1">
                <a:gsLst>
                  <a:gs pos="77000">
                    <a:schemeClr val="tx1"/>
                  </a:gs>
                  <a:gs pos="49000">
                    <a:schemeClr val="tx1">
                      <a:lumMod val="75000"/>
                      <a:lumOff val="25000"/>
                    </a:schemeClr>
                  </a:gs>
                  <a:gs pos="18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55670"/>
                <a:endParaRPr lang="en-US" sz="110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9DE2D122-A5D3-43E2-BC32-E2B4B261D24D}"/>
                </a:ext>
              </a:extLst>
            </p:cNvPr>
            <p:cNvGrpSpPr/>
            <p:nvPr/>
          </p:nvGrpSpPr>
          <p:grpSpPr>
            <a:xfrm flipH="1">
              <a:off x="7654600" y="2180364"/>
              <a:ext cx="609948" cy="2442293"/>
              <a:chOff x="3835539" y="-680458"/>
              <a:chExt cx="499930" cy="6163946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xmlns="" id="{66DF6B76-66A5-4B82-84DD-BA8CECCC14E7}"/>
                  </a:ext>
                </a:extLst>
              </p:cNvPr>
              <p:cNvGrpSpPr/>
              <p:nvPr/>
            </p:nvGrpSpPr>
            <p:grpSpPr>
              <a:xfrm>
                <a:off x="3835539" y="4084854"/>
                <a:ext cx="499930" cy="1398634"/>
                <a:chOff x="2689204" y="1450752"/>
                <a:chExt cx="499930" cy="1398634"/>
              </a:xfrm>
            </p:grpSpPr>
            <p:sp>
              <p:nvSpPr>
                <p:cNvPr id="46" name="Freeform 68">
                  <a:extLst>
                    <a:ext uri="{FF2B5EF4-FFF2-40B4-BE49-F238E27FC236}">
                      <a16:creationId xmlns:a16="http://schemas.microsoft.com/office/drawing/2014/main" xmlns="" id="{320CC9CC-1829-4C1E-91BF-A43D83736442}"/>
                    </a:ext>
                  </a:extLst>
                </p:cNvPr>
                <p:cNvSpPr/>
                <p:nvPr/>
              </p:nvSpPr>
              <p:spPr>
                <a:xfrm>
                  <a:off x="2821221" y="1450752"/>
                  <a:ext cx="241840" cy="1364199"/>
                </a:xfrm>
                <a:custGeom>
                  <a:avLst/>
                  <a:gdLst>
                    <a:gd name="connsiteX0" fmla="*/ 0 w 451189"/>
                    <a:gd name="connsiteY0" fmla="*/ 0 h 2225348"/>
                    <a:gd name="connsiteX1" fmla="*/ 451189 w 451189"/>
                    <a:gd name="connsiteY1" fmla="*/ 0 h 2225348"/>
                    <a:gd name="connsiteX2" fmla="*/ 451189 w 451189"/>
                    <a:gd name="connsiteY2" fmla="*/ 2038397 h 2225348"/>
                    <a:gd name="connsiteX3" fmla="*/ 447870 w 451189"/>
                    <a:gd name="connsiteY3" fmla="*/ 2035549 h 2225348"/>
                    <a:gd name="connsiteX4" fmla="*/ 226652 w 451189"/>
                    <a:gd name="connsiteY4" fmla="*/ 2225348 h 2225348"/>
                    <a:gd name="connsiteX5" fmla="*/ 206467 w 451189"/>
                    <a:gd name="connsiteY5" fmla="*/ 2225348 h 2225348"/>
                    <a:gd name="connsiteX6" fmla="*/ 0 w 451189"/>
                    <a:gd name="connsiteY6" fmla="*/ 2048205 h 2225348"/>
                    <a:gd name="connsiteX7" fmla="*/ 0 w 451189"/>
                    <a:gd name="connsiteY7" fmla="*/ 0 h 2225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51189" h="2225348">
                      <a:moveTo>
                        <a:pt x="0" y="0"/>
                      </a:moveTo>
                      <a:lnTo>
                        <a:pt x="451189" y="0"/>
                      </a:lnTo>
                      <a:lnTo>
                        <a:pt x="451189" y="2038397"/>
                      </a:lnTo>
                      <a:lnTo>
                        <a:pt x="447870" y="2035549"/>
                      </a:lnTo>
                      <a:lnTo>
                        <a:pt x="226652" y="2225348"/>
                      </a:lnTo>
                      <a:lnTo>
                        <a:pt x="206467" y="2225348"/>
                      </a:lnTo>
                      <a:lnTo>
                        <a:pt x="0" y="20482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55670"/>
                  <a:endParaRPr lang="en-US" sz="1100">
                    <a:solidFill>
                      <a:prstClr val="white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47" name="Freeform 69">
                  <a:extLst>
                    <a:ext uri="{FF2B5EF4-FFF2-40B4-BE49-F238E27FC236}">
                      <a16:creationId xmlns:a16="http://schemas.microsoft.com/office/drawing/2014/main" xmlns="" id="{1988060F-5951-4BB2-B535-62DC65AA8279}"/>
                    </a:ext>
                  </a:extLst>
                </p:cNvPr>
                <p:cNvSpPr/>
                <p:nvPr/>
              </p:nvSpPr>
              <p:spPr>
                <a:xfrm>
                  <a:off x="2689204" y="1450752"/>
                  <a:ext cx="132017" cy="1398634"/>
                </a:xfrm>
                <a:custGeom>
                  <a:avLst/>
                  <a:gdLst>
                    <a:gd name="connsiteX0" fmla="*/ 0 w 244673"/>
                    <a:gd name="connsiteY0" fmla="*/ 0 h 2118481"/>
                    <a:gd name="connsiteX1" fmla="*/ 244673 w 244673"/>
                    <a:gd name="connsiteY1" fmla="*/ 0 h 2118481"/>
                    <a:gd name="connsiteX2" fmla="*/ 244673 w 244673"/>
                    <a:gd name="connsiteY2" fmla="*/ 1899082 h 2118481"/>
                    <a:gd name="connsiteX3" fmla="*/ 232036 w 244673"/>
                    <a:gd name="connsiteY3" fmla="*/ 1886445 h 2118481"/>
                    <a:gd name="connsiteX4" fmla="*/ 0 w 244673"/>
                    <a:gd name="connsiteY4" fmla="*/ 2118481 h 2118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673" h="2118481">
                      <a:moveTo>
                        <a:pt x="0" y="0"/>
                      </a:moveTo>
                      <a:lnTo>
                        <a:pt x="244673" y="0"/>
                      </a:lnTo>
                      <a:lnTo>
                        <a:pt x="244673" y="1899082"/>
                      </a:lnTo>
                      <a:lnTo>
                        <a:pt x="232036" y="1886445"/>
                      </a:lnTo>
                      <a:lnTo>
                        <a:pt x="0" y="2118481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55670"/>
                  <a:endParaRPr lang="en-US" sz="1100">
                    <a:solidFill>
                      <a:prstClr val="white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48" name="Freeform 70">
                  <a:extLst>
                    <a:ext uri="{FF2B5EF4-FFF2-40B4-BE49-F238E27FC236}">
                      <a16:creationId xmlns:a16="http://schemas.microsoft.com/office/drawing/2014/main" xmlns="" id="{96D3FAF5-32FC-4B80-89A9-9ED3186A0B8D}"/>
                    </a:ext>
                  </a:extLst>
                </p:cNvPr>
                <p:cNvSpPr/>
                <p:nvPr/>
              </p:nvSpPr>
              <p:spPr>
                <a:xfrm flipH="1">
                  <a:off x="3059417" y="1450752"/>
                  <a:ext cx="129717" cy="1398634"/>
                </a:xfrm>
                <a:custGeom>
                  <a:avLst/>
                  <a:gdLst>
                    <a:gd name="connsiteX0" fmla="*/ 0 w 244673"/>
                    <a:gd name="connsiteY0" fmla="*/ 0 h 2118481"/>
                    <a:gd name="connsiteX1" fmla="*/ 244673 w 244673"/>
                    <a:gd name="connsiteY1" fmla="*/ 0 h 2118481"/>
                    <a:gd name="connsiteX2" fmla="*/ 244673 w 244673"/>
                    <a:gd name="connsiteY2" fmla="*/ 1899082 h 2118481"/>
                    <a:gd name="connsiteX3" fmla="*/ 232036 w 244673"/>
                    <a:gd name="connsiteY3" fmla="*/ 1886445 h 2118481"/>
                    <a:gd name="connsiteX4" fmla="*/ 0 w 244673"/>
                    <a:gd name="connsiteY4" fmla="*/ 2118481 h 2118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673" h="2118481">
                      <a:moveTo>
                        <a:pt x="0" y="0"/>
                      </a:moveTo>
                      <a:lnTo>
                        <a:pt x="244673" y="0"/>
                      </a:lnTo>
                      <a:lnTo>
                        <a:pt x="244673" y="1899082"/>
                      </a:lnTo>
                      <a:lnTo>
                        <a:pt x="232036" y="1886445"/>
                      </a:lnTo>
                      <a:lnTo>
                        <a:pt x="0" y="2118481"/>
                      </a:lnTo>
                      <a:close/>
                    </a:path>
                  </a:pathLst>
                </a:custGeom>
                <a:solidFill>
                  <a:srgbClr val="70E5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55670"/>
                  <a:endParaRPr lang="en-US" sz="1100">
                    <a:solidFill>
                      <a:prstClr val="white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xmlns="" id="{385834B9-FEA7-49B6-8B61-8D45DC7763F3}"/>
                  </a:ext>
                </a:extLst>
              </p:cNvPr>
              <p:cNvGrpSpPr/>
              <p:nvPr/>
            </p:nvGrpSpPr>
            <p:grpSpPr>
              <a:xfrm>
                <a:off x="3836436" y="-680458"/>
                <a:ext cx="498638" cy="5503876"/>
                <a:chOff x="2687893" y="1220531"/>
                <a:chExt cx="498638" cy="1628854"/>
              </a:xfrm>
            </p:grpSpPr>
            <p:sp>
              <p:nvSpPr>
                <p:cNvPr id="43" name="Freeform 68">
                  <a:extLst>
                    <a:ext uri="{FF2B5EF4-FFF2-40B4-BE49-F238E27FC236}">
                      <a16:creationId xmlns:a16="http://schemas.microsoft.com/office/drawing/2014/main" xmlns="" id="{9DE53B27-2C23-4716-90DA-CBA07DD2A6FF}"/>
                    </a:ext>
                  </a:extLst>
                </p:cNvPr>
                <p:cNvSpPr/>
                <p:nvPr/>
              </p:nvSpPr>
              <p:spPr>
                <a:xfrm>
                  <a:off x="2817610" y="1226200"/>
                  <a:ext cx="239204" cy="1588751"/>
                </a:xfrm>
                <a:custGeom>
                  <a:avLst/>
                  <a:gdLst>
                    <a:gd name="connsiteX0" fmla="*/ 0 w 451189"/>
                    <a:gd name="connsiteY0" fmla="*/ 0 h 2225348"/>
                    <a:gd name="connsiteX1" fmla="*/ 451189 w 451189"/>
                    <a:gd name="connsiteY1" fmla="*/ 0 h 2225348"/>
                    <a:gd name="connsiteX2" fmla="*/ 451189 w 451189"/>
                    <a:gd name="connsiteY2" fmla="*/ 2038397 h 2225348"/>
                    <a:gd name="connsiteX3" fmla="*/ 447870 w 451189"/>
                    <a:gd name="connsiteY3" fmla="*/ 2035549 h 2225348"/>
                    <a:gd name="connsiteX4" fmla="*/ 226652 w 451189"/>
                    <a:gd name="connsiteY4" fmla="*/ 2225348 h 2225348"/>
                    <a:gd name="connsiteX5" fmla="*/ 206467 w 451189"/>
                    <a:gd name="connsiteY5" fmla="*/ 2225348 h 2225348"/>
                    <a:gd name="connsiteX6" fmla="*/ 0 w 451189"/>
                    <a:gd name="connsiteY6" fmla="*/ 2048205 h 2225348"/>
                    <a:gd name="connsiteX7" fmla="*/ 0 w 451189"/>
                    <a:gd name="connsiteY7" fmla="*/ 0 h 2225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51189" h="2225348">
                      <a:moveTo>
                        <a:pt x="0" y="0"/>
                      </a:moveTo>
                      <a:lnTo>
                        <a:pt x="451189" y="0"/>
                      </a:lnTo>
                      <a:lnTo>
                        <a:pt x="451189" y="2038397"/>
                      </a:lnTo>
                      <a:lnTo>
                        <a:pt x="447870" y="2035549"/>
                      </a:lnTo>
                      <a:lnTo>
                        <a:pt x="226652" y="2225348"/>
                      </a:lnTo>
                      <a:lnTo>
                        <a:pt x="206467" y="2225348"/>
                      </a:lnTo>
                      <a:lnTo>
                        <a:pt x="0" y="20482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55670"/>
                  <a:endParaRPr lang="en-US" sz="1100">
                    <a:solidFill>
                      <a:prstClr val="white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44" name="Freeform 69">
                  <a:extLst>
                    <a:ext uri="{FF2B5EF4-FFF2-40B4-BE49-F238E27FC236}">
                      <a16:creationId xmlns:a16="http://schemas.microsoft.com/office/drawing/2014/main" xmlns="" id="{1863AFC8-87F1-40C5-9B78-1EC5B90E9653}"/>
                    </a:ext>
                  </a:extLst>
                </p:cNvPr>
                <p:cNvSpPr/>
                <p:nvPr/>
              </p:nvSpPr>
              <p:spPr>
                <a:xfrm>
                  <a:off x="2687893" y="1220531"/>
                  <a:ext cx="129717" cy="1628854"/>
                </a:xfrm>
                <a:custGeom>
                  <a:avLst/>
                  <a:gdLst>
                    <a:gd name="connsiteX0" fmla="*/ 0 w 244673"/>
                    <a:gd name="connsiteY0" fmla="*/ 0 h 2118481"/>
                    <a:gd name="connsiteX1" fmla="*/ 244673 w 244673"/>
                    <a:gd name="connsiteY1" fmla="*/ 0 h 2118481"/>
                    <a:gd name="connsiteX2" fmla="*/ 244673 w 244673"/>
                    <a:gd name="connsiteY2" fmla="*/ 1899082 h 2118481"/>
                    <a:gd name="connsiteX3" fmla="*/ 232036 w 244673"/>
                    <a:gd name="connsiteY3" fmla="*/ 1886445 h 2118481"/>
                    <a:gd name="connsiteX4" fmla="*/ 0 w 244673"/>
                    <a:gd name="connsiteY4" fmla="*/ 2118481 h 2118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673" h="2118481">
                      <a:moveTo>
                        <a:pt x="0" y="0"/>
                      </a:moveTo>
                      <a:lnTo>
                        <a:pt x="244673" y="0"/>
                      </a:lnTo>
                      <a:lnTo>
                        <a:pt x="244673" y="1899082"/>
                      </a:lnTo>
                      <a:lnTo>
                        <a:pt x="232036" y="1886445"/>
                      </a:lnTo>
                      <a:lnTo>
                        <a:pt x="0" y="2118481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55670"/>
                  <a:endParaRPr lang="en-US" sz="1100">
                    <a:solidFill>
                      <a:prstClr val="white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45" name="Freeform 70">
                  <a:extLst>
                    <a:ext uri="{FF2B5EF4-FFF2-40B4-BE49-F238E27FC236}">
                      <a16:creationId xmlns:a16="http://schemas.microsoft.com/office/drawing/2014/main" xmlns="" id="{61BD82BF-5B01-4693-82FF-06555681283B}"/>
                    </a:ext>
                  </a:extLst>
                </p:cNvPr>
                <p:cNvSpPr/>
                <p:nvPr/>
              </p:nvSpPr>
              <p:spPr>
                <a:xfrm flipH="1">
                  <a:off x="3056814" y="1220531"/>
                  <a:ext cx="129717" cy="1628854"/>
                </a:xfrm>
                <a:custGeom>
                  <a:avLst/>
                  <a:gdLst>
                    <a:gd name="connsiteX0" fmla="*/ 0 w 244673"/>
                    <a:gd name="connsiteY0" fmla="*/ 0 h 2118481"/>
                    <a:gd name="connsiteX1" fmla="*/ 244673 w 244673"/>
                    <a:gd name="connsiteY1" fmla="*/ 0 h 2118481"/>
                    <a:gd name="connsiteX2" fmla="*/ 244673 w 244673"/>
                    <a:gd name="connsiteY2" fmla="*/ 1899082 h 2118481"/>
                    <a:gd name="connsiteX3" fmla="*/ 232036 w 244673"/>
                    <a:gd name="connsiteY3" fmla="*/ 1886445 h 2118481"/>
                    <a:gd name="connsiteX4" fmla="*/ 0 w 244673"/>
                    <a:gd name="connsiteY4" fmla="*/ 2118481 h 2118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673" h="2118481">
                      <a:moveTo>
                        <a:pt x="0" y="0"/>
                      </a:moveTo>
                      <a:lnTo>
                        <a:pt x="244673" y="0"/>
                      </a:lnTo>
                      <a:lnTo>
                        <a:pt x="244673" y="1899082"/>
                      </a:lnTo>
                      <a:lnTo>
                        <a:pt x="232036" y="1886445"/>
                      </a:lnTo>
                      <a:lnTo>
                        <a:pt x="0" y="2118481"/>
                      </a:lnTo>
                      <a:close/>
                    </a:path>
                  </a:pathLst>
                </a:custGeom>
                <a:solidFill>
                  <a:srgbClr val="70E5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55670"/>
                  <a:endParaRPr lang="en-US" sz="1100">
                    <a:solidFill>
                      <a:prstClr val="white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55D2D777-D0D5-428D-BF7B-85E060065E98}"/>
                </a:ext>
              </a:extLst>
            </p:cNvPr>
            <p:cNvGrpSpPr/>
            <p:nvPr/>
          </p:nvGrpSpPr>
          <p:grpSpPr>
            <a:xfrm>
              <a:off x="7637507" y="1421845"/>
              <a:ext cx="651281" cy="791039"/>
              <a:chOff x="8919405" y="2777485"/>
              <a:chExt cx="651281" cy="791039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xmlns="" id="{2440CCFE-EE31-45CC-98E9-BCEDDB3B77D1}"/>
                  </a:ext>
                </a:extLst>
              </p:cNvPr>
              <p:cNvSpPr/>
              <p:nvPr/>
            </p:nvSpPr>
            <p:spPr>
              <a:xfrm>
                <a:off x="8963554" y="2777485"/>
                <a:ext cx="560792" cy="356900"/>
              </a:xfrm>
              <a:prstGeom prst="roundRect">
                <a:avLst/>
              </a:prstGeom>
              <a:gradFill flip="none" rotWithShape="1">
                <a:gsLst>
                  <a:gs pos="71000">
                    <a:schemeClr val="bg1">
                      <a:lumMod val="95000"/>
                    </a:schemeClr>
                  </a:gs>
                  <a:gs pos="100000">
                    <a:srgbClr val="E46184"/>
                  </a:gs>
                  <a:gs pos="46000">
                    <a:srgbClr val="E66889"/>
                  </a:gs>
                  <a:gs pos="0">
                    <a:srgbClr val="DF4D73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55670"/>
                <a:endParaRPr lang="en-US" sz="110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044A4F23-2732-4E6C-A4F4-9D4619F05614}"/>
                  </a:ext>
                </a:extLst>
              </p:cNvPr>
              <p:cNvSpPr/>
              <p:nvPr/>
            </p:nvSpPr>
            <p:spPr>
              <a:xfrm>
                <a:off x="8937467" y="3083501"/>
                <a:ext cx="608372" cy="485023"/>
              </a:xfrm>
              <a:prstGeom prst="rect">
                <a:avLst/>
              </a:prstGeom>
              <a:gradFill flip="none" rotWithShape="1">
                <a:gsLst>
                  <a:gs pos="71000">
                    <a:schemeClr val="bg1">
                      <a:lumMod val="95000"/>
                    </a:schemeClr>
                  </a:gs>
                  <a:gs pos="55000">
                    <a:schemeClr val="bg2">
                      <a:lumMod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  <a:gs pos="31000">
                    <a:schemeClr val="bg1">
                      <a:lumMod val="9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 w="63500" cmpd="dbl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55670"/>
                <a:endParaRPr lang="en-US" sz="110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AF765F63-B31F-4DDC-BA64-DF5CDE3444C1}"/>
                  </a:ext>
                </a:extLst>
              </p:cNvPr>
              <p:cNvSpPr/>
              <p:nvPr/>
            </p:nvSpPr>
            <p:spPr>
              <a:xfrm flipV="1">
                <a:off x="8922721" y="3105769"/>
                <a:ext cx="641612" cy="28788"/>
              </a:xfrm>
              <a:prstGeom prst="rect">
                <a:avLst/>
              </a:prstGeom>
              <a:gradFill>
                <a:gsLst>
                  <a:gs pos="55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</a:gradFill>
              <a:ln w="63500" cmpd="dbl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55670"/>
                <a:endParaRPr lang="en-US" sz="110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xmlns="" id="{9E0205DB-0B41-47F5-8A51-8EEABD8F6511}"/>
                  </a:ext>
                </a:extLst>
              </p:cNvPr>
              <p:cNvGrpSpPr/>
              <p:nvPr/>
            </p:nvGrpSpPr>
            <p:grpSpPr>
              <a:xfrm>
                <a:off x="8983046" y="3267120"/>
                <a:ext cx="522530" cy="86824"/>
                <a:chOff x="9025949" y="3107668"/>
                <a:chExt cx="444569" cy="85723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xmlns="" id="{D3EF29D1-06DF-4C02-811F-9E0EC2EEEB4F}"/>
                    </a:ext>
                  </a:extLst>
                </p:cNvPr>
                <p:cNvSpPr/>
                <p:nvPr/>
              </p:nvSpPr>
              <p:spPr>
                <a:xfrm>
                  <a:off x="9219536" y="3123987"/>
                  <a:ext cx="46618" cy="6940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55670"/>
                  <a:endParaRPr lang="en-US" sz="1100">
                    <a:solidFill>
                      <a:prstClr val="white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xmlns="" id="{882CD625-7B20-4BD9-A7D5-41984B41FD22}"/>
                    </a:ext>
                  </a:extLst>
                </p:cNvPr>
                <p:cNvSpPr/>
                <p:nvPr/>
              </p:nvSpPr>
              <p:spPr>
                <a:xfrm>
                  <a:off x="9326856" y="3117555"/>
                  <a:ext cx="43813" cy="6522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55670"/>
                  <a:endParaRPr lang="en-US" sz="1100">
                    <a:solidFill>
                      <a:prstClr val="white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xmlns="" id="{7AD7C70E-EC5F-4D6E-843D-D23F3E004CEA}"/>
                    </a:ext>
                  </a:extLst>
                </p:cNvPr>
                <p:cNvSpPr/>
                <p:nvPr/>
              </p:nvSpPr>
              <p:spPr>
                <a:xfrm>
                  <a:off x="9431371" y="3107668"/>
                  <a:ext cx="39147" cy="5828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55670"/>
                  <a:endParaRPr lang="en-US" sz="1100">
                    <a:solidFill>
                      <a:prstClr val="white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xmlns="" id="{AACEEF3D-D371-484C-9423-D2C0868404DB}"/>
                    </a:ext>
                  </a:extLst>
                </p:cNvPr>
                <p:cNvSpPr/>
                <p:nvPr/>
              </p:nvSpPr>
              <p:spPr>
                <a:xfrm rot="5400000">
                  <a:off x="9104314" y="3136300"/>
                  <a:ext cx="65228" cy="438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55670"/>
                  <a:endParaRPr lang="en-US" sz="1100">
                    <a:solidFill>
                      <a:prstClr val="white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xmlns="" id="{2A6F8211-25E8-4254-8D79-6F5F2E79B709}"/>
                    </a:ext>
                  </a:extLst>
                </p:cNvPr>
                <p:cNvSpPr/>
                <p:nvPr/>
              </p:nvSpPr>
              <p:spPr>
                <a:xfrm rot="5400000">
                  <a:off x="9016382" y="3128111"/>
                  <a:ext cx="58282" cy="3914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55670"/>
                  <a:endParaRPr lang="en-US" sz="1100">
                    <a:solidFill>
                      <a:prstClr val="white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2E9CF1F1-AFFA-4C83-B35F-1CB30EC7C284}"/>
                  </a:ext>
                </a:extLst>
              </p:cNvPr>
              <p:cNvSpPr/>
              <p:nvPr/>
            </p:nvSpPr>
            <p:spPr>
              <a:xfrm flipV="1">
                <a:off x="8929074" y="3210455"/>
                <a:ext cx="641612" cy="28788"/>
              </a:xfrm>
              <a:prstGeom prst="rect">
                <a:avLst/>
              </a:prstGeom>
              <a:gradFill>
                <a:gsLst>
                  <a:gs pos="55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</a:gradFill>
              <a:ln w="63500" cmpd="dbl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55670"/>
                <a:endParaRPr lang="en-US" sz="110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4010B0FE-4262-40CA-B0FC-2019A920F380}"/>
                  </a:ext>
                </a:extLst>
              </p:cNvPr>
              <p:cNvSpPr/>
              <p:nvPr/>
            </p:nvSpPr>
            <p:spPr>
              <a:xfrm flipV="1">
                <a:off x="8922720" y="3154762"/>
                <a:ext cx="641612" cy="28788"/>
              </a:xfrm>
              <a:prstGeom prst="rect">
                <a:avLst/>
              </a:prstGeom>
              <a:gradFill>
                <a:gsLst>
                  <a:gs pos="55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</a:gradFill>
              <a:ln w="63500" cmpd="dbl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55670"/>
                <a:endParaRPr lang="en-US" sz="110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D67BAF95-6E67-4555-B941-0EFDACF2561F}"/>
                  </a:ext>
                </a:extLst>
              </p:cNvPr>
              <p:cNvSpPr/>
              <p:nvPr/>
            </p:nvSpPr>
            <p:spPr>
              <a:xfrm flipV="1">
                <a:off x="8923423" y="3385325"/>
                <a:ext cx="641612" cy="28788"/>
              </a:xfrm>
              <a:prstGeom prst="rect">
                <a:avLst/>
              </a:prstGeom>
              <a:gradFill>
                <a:gsLst>
                  <a:gs pos="55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</a:gradFill>
              <a:ln w="63500" cmpd="dbl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55670"/>
                <a:endParaRPr lang="en-US" sz="110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455100A4-DB7F-4C7B-B2F1-55BE3A2602E4}"/>
                  </a:ext>
                </a:extLst>
              </p:cNvPr>
              <p:cNvSpPr/>
              <p:nvPr/>
            </p:nvSpPr>
            <p:spPr>
              <a:xfrm flipV="1">
                <a:off x="8919405" y="3490543"/>
                <a:ext cx="641612" cy="28788"/>
              </a:xfrm>
              <a:prstGeom prst="rect">
                <a:avLst/>
              </a:prstGeom>
              <a:gradFill>
                <a:gsLst>
                  <a:gs pos="55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</a:gradFill>
              <a:ln w="63500" cmpd="dbl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55670"/>
                <a:endParaRPr lang="en-US" sz="110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81233F8B-35C0-4F93-9491-8E497A4CD640}"/>
                  </a:ext>
                </a:extLst>
              </p:cNvPr>
              <p:cNvSpPr/>
              <p:nvPr/>
            </p:nvSpPr>
            <p:spPr>
              <a:xfrm flipV="1">
                <a:off x="8919405" y="3438149"/>
                <a:ext cx="641612" cy="28788"/>
              </a:xfrm>
              <a:prstGeom prst="rect">
                <a:avLst/>
              </a:prstGeom>
              <a:gradFill>
                <a:gsLst>
                  <a:gs pos="55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</a:gradFill>
              <a:ln w="63500" cmpd="dbl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55670"/>
                <a:endParaRPr lang="en-US" sz="110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3AC0AAEB-AAB2-42D0-AAC8-94E438C9E300}"/>
              </a:ext>
            </a:extLst>
          </p:cNvPr>
          <p:cNvSpPr/>
          <p:nvPr userDrawn="1"/>
        </p:nvSpPr>
        <p:spPr>
          <a:xfrm>
            <a:off x="11215950" y="7132013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7143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1200" cap="none" spc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ea typeface="+mn-ea"/>
                <a:cs typeface="+mn-cs"/>
              </a:rPr>
              <a:t>designed by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34A49353-0392-46F9-AEFA-8526E6156272}"/>
              </a:ext>
            </a:extLst>
          </p:cNvPr>
          <p:cNvSpPr txBox="1"/>
          <p:nvPr userDrawn="1"/>
        </p:nvSpPr>
        <p:spPr>
          <a:xfrm rot="21591437">
            <a:off x="10967001" y="6590724"/>
            <a:ext cx="2000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714347">
              <a:defRPr/>
            </a:pPr>
            <a:r>
              <a:rPr lang="en-US" sz="2400" b="0" kern="1200" cap="none" spc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ea typeface="+mn-ea"/>
                <a:cs typeface="+mn-cs"/>
              </a:rPr>
              <a:t>EDUCATION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5107691-0DF9-4EE7-9D7B-D283473EA09F}"/>
              </a:ext>
            </a:extLst>
          </p:cNvPr>
          <p:cNvSpPr txBox="1"/>
          <p:nvPr userDrawn="1"/>
        </p:nvSpPr>
        <p:spPr>
          <a:xfrm rot="21591437">
            <a:off x="10838973" y="6262549"/>
            <a:ext cx="228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714347">
              <a:defRPr/>
            </a:pPr>
            <a:r>
              <a:rPr lang="en-US" sz="2400" b="0" kern="1200" cap="none" spc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ea typeface="+mn-ea"/>
                <a:cs typeface="+mn-cs"/>
              </a:rPr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362348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5000">
              <a:srgbClr val="EAEEF1"/>
            </a:gs>
            <a:gs pos="74000">
              <a:srgbClr val="BAC7CF"/>
            </a:gs>
            <a:gs pos="100000">
              <a:srgbClr val="BAC7C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6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enomicsclass.github.io/book/pages/dplyr_tutorial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://jtleek.com/book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bookdown.org/yihui/blogdow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580716" y="4974956"/>
            <a:ext cx="6931185" cy="32546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466" y="793342"/>
            <a:ext cx="4486407" cy="41816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8666" y="5689599"/>
            <a:ext cx="11497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R-Ladies nos interesa tu </a:t>
            </a:r>
            <a:r>
              <a:rPr lang="es-CO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opinión: Resultados encuesta</a:t>
            </a:r>
            <a:endParaRPr lang="es-CO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89121" y="7246180"/>
            <a:ext cx="2157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Paola Prieto</a:t>
            </a: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3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580716" y="4974956"/>
            <a:ext cx="6931185" cy="3254644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982137" y="1467563"/>
            <a:ext cx="5402953" cy="5376150"/>
          </a:xfrm>
          <a:custGeom>
            <a:avLst/>
            <a:gdLst>
              <a:gd name="connsiteX0" fmla="*/ 0 w 2006597"/>
              <a:gd name="connsiteY0" fmla="*/ 0 h 4572000"/>
              <a:gd name="connsiteX1" fmla="*/ 2006597 w 2006597"/>
              <a:gd name="connsiteY1" fmla="*/ 0 h 4572000"/>
              <a:gd name="connsiteX2" fmla="*/ 2006597 w 2006597"/>
              <a:gd name="connsiteY2" fmla="*/ 4572000 h 4572000"/>
              <a:gd name="connsiteX3" fmla="*/ 0 w 2006597"/>
              <a:gd name="connsiteY3" fmla="*/ 4572000 h 4572000"/>
              <a:gd name="connsiteX4" fmla="*/ 0 w 2006597"/>
              <a:gd name="connsiteY4" fmla="*/ 0 h 4572000"/>
              <a:gd name="connsiteX0" fmla="*/ 0 w 2267854"/>
              <a:gd name="connsiteY0" fmla="*/ 0 h 4804228"/>
              <a:gd name="connsiteX1" fmla="*/ 2006597 w 2267854"/>
              <a:gd name="connsiteY1" fmla="*/ 0 h 4804228"/>
              <a:gd name="connsiteX2" fmla="*/ 2267854 w 2267854"/>
              <a:gd name="connsiteY2" fmla="*/ 4804228 h 4804228"/>
              <a:gd name="connsiteX3" fmla="*/ 0 w 2267854"/>
              <a:gd name="connsiteY3" fmla="*/ 4572000 h 4804228"/>
              <a:gd name="connsiteX4" fmla="*/ 0 w 2267854"/>
              <a:gd name="connsiteY4" fmla="*/ 0 h 480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854" h="4804228">
                <a:moveTo>
                  <a:pt x="0" y="0"/>
                </a:moveTo>
                <a:lnTo>
                  <a:pt x="2006597" y="0"/>
                </a:lnTo>
                <a:lnTo>
                  <a:pt x="2267854" y="4804228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982137" y="1463992"/>
            <a:ext cx="5022825" cy="4941459"/>
            <a:chOff x="3550801" y="1147083"/>
            <a:chExt cx="2006600" cy="4198104"/>
          </a:xfrm>
        </p:grpSpPr>
        <p:sp>
          <p:nvSpPr>
            <p:cNvPr id="2" name="Rectangle 1"/>
            <p:cNvSpPr/>
            <p:nvPr/>
          </p:nvSpPr>
          <p:spPr>
            <a:xfrm>
              <a:off x="3568744" y="1327593"/>
              <a:ext cx="1980388" cy="4017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50801" y="1147083"/>
              <a:ext cx="2006600" cy="365760"/>
            </a:xfrm>
            <a:prstGeom prst="rect">
              <a:avLst/>
            </a:prstGeom>
            <a:solidFill>
              <a:srgbClr val="C929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550801" y="1696085"/>
              <a:ext cx="2006600" cy="0"/>
            </a:xfrm>
            <a:prstGeom prst="line">
              <a:avLst/>
            </a:prstGeom>
            <a:ln w="28575">
              <a:solidFill>
                <a:srgbClr val="C929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50801" y="1629410"/>
              <a:ext cx="2006600" cy="0"/>
            </a:xfrm>
            <a:prstGeom prst="line">
              <a:avLst/>
            </a:prstGeom>
            <a:ln w="76200">
              <a:solidFill>
                <a:srgbClr val="C929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507598" y="-470854"/>
            <a:ext cx="975082" cy="2333918"/>
            <a:chOff x="1213628" y="-602562"/>
            <a:chExt cx="975082" cy="233391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698626" y="-602562"/>
              <a:ext cx="0" cy="128016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628" y="622438"/>
              <a:ext cx="975082" cy="1108918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2507598" y="2961984"/>
            <a:ext cx="3974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92953"/>
                </a:solidFill>
              </a:rPr>
              <a:t>Para </a:t>
            </a:r>
            <a:r>
              <a:rPr lang="en-US" sz="2800" b="1" dirty="0" err="1" smtClean="0">
                <a:solidFill>
                  <a:srgbClr val="C92953"/>
                </a:solidFill>
              </a:rPr>
              <a:t>Aprender</a:t>
            </a:r>
            <a:endParaRPr lang="en-US" sz="2800" b="1" dirty="0">
              <a:solidFill>
                <a:srgbClr val="C92953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43138" y="3668927"/>
            <a:ext cx="4657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/>
              <a:t>Software </a:t>
            </a:r>
            <a:r>
              <a:rPr lang="es-CO" sz="2400" dirty="0" err="1"/>
              <a:t>Carpentry</a:t>
            </a:r>
            <a:r>
              <a:rPr lang="es-CO" sz="2400" dirty="0"/>
              <a:t> (https://software-carpentry.org</a:t>
            </a:r>
            <a:r>
              <a:rPr lang="es-CO" sz="2400" dirty="0" smtClean="0"/>
              <a:t>/)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 smtClean="0"/>
              <a:t>Machine </a:t>
            </a:r>
            <a:r>
              <a:rPr lang="es-CO" sz="2400" dirty="0" err="1"/>
              <a:t>Learning</a:t>
            </a:r>
            <a:r>
              <a:rPr lang="es-CO" sz="2400" dirty="0"/>
              <a:t> </a:t>
            </a:r>
            <a:r>
              <a:rPr lang="es-CO" sz="2400" dirty="0" err="1"/>
              <a:t>with</a:t>
            </a:r>
            <a:r>
              <a:rPr lang="es-CO" sz="2400" dirty="0"/>
              <a:t> </a:t>
            </a:r>
            <a:r>
              <a:rPr lang="es-CO" sz="2400" dirty="0" smtClean="0"/>
              <a:t>R</a:t>
            </a:r>
          </a:p>
          <a:p>
            <a:r>
              <a:rPr lang="es-CO" sz="2400" dirty="0" smtClean="0"/>
              <a:t>     de </a:t>
            </a:r>
            <a:r>
              <a:rPr lang="es-CO" sz="2400" dirty="0" err="1"/>
              <a:t>Brett</a:t>
            </a:r>
            <a:r>
              <a:rPr lang="es-CO" sz="2400" dirty="0"/>
              <a:t> </a:t>
            </a:r>
            <a:r>
              <a:rPr lang="es-CO" sz="2400" dirty="0" err="1" smtClean="0"/>
              <a:t>Lantz</a:t>
            </a:r>
            <a:r>
              <a:rPr lang="es-CO" sz="2400" dirty="0"/>
              <a:t>.</a:t>
            </a:r>
            <a:endParaRPr lang="es-CO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 smtClean="0"/>
              <a:t>Deep </a:t>
            </a:r>
            <a:r>
              <a:rPr lang="es-CO" sz="2400" dirty="0" err="1"/>
              <a:t>Learning</a:t>
            </a:r>
            <a:r>
              <a:rPr lang="es-CO" sz="2400" dirty="0"/>
              <a:t> </a:t>
            </a:r>
            <a:r>
              <a:rPr lang="es-CO" sz="2400" dirty="0" err="1"/>
              <a:t>with</a:t>
            </a:r>
            <a:r>
              <a:rPr lang="es-CO" sz="2400" dirty="0"/>
              <a:t> </a:t>
            </a:r>
            <a:r>
              <a:rPr lang="es-CO" sz="2400" dirty="0" smtClean="0"/>
              <a:t>R</a:t>
            </a:r>
          </a:p>
          <a:p>
            <a:r>
              <a:rPr lang="es-CO" sz="2400" dirty="0" smtClean="0"/>
              <a:t>     de </a:t>
            </a:r>
            <a:r>
              <a:rPr lang="es-CO" sz="2400" dirty="0" err="1"/>
              <a:t>Vincenzo</a:t>
            </a:r>
            <a:r>
              <a:rPr lang="es-CO" sz="2400" dirty="0"/>
              <a:t> </a:t>
            </a:r>
            <a:r>
              <a:rPr lang="es-CO" sz="2400" dirty="0" err="1"/>
              <a:t>Lomonaco</a:t>
            </a:r>
            <a:r>
              <a:rPr lang="es-CO" sz="2400" dirty="0" smtClean="0"/>
              <a:t>.</a:t>
            </a: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183805" y="3504299"/>
            <a:ext cx="412801" cy="79786"/>
            <a:chOff x="4046879" y="2995611"/>
            <a:chExt cx="722558" cy="139656"/>
          </a:xfrm>
        </p:grpSpPr>
        <p:sp>
          <p:nvSpPr>
            <p:cNvPr id="23" name="Oval 22"/>
            <p:cNvSpPr/>
            <p:nvPr/>
          </p:nvSpPr>
          <p:spPr>
            <a:xfrm>
              <a:off x="4046879" y="3034664"/>
              <a:ext cx="80011" cy="80011"/>
            </a:xfrm>
            <a:prstGeom prst="ellipse">
              <a:avLst/>
            </a:prstGeom>
            <a:solidFill>
              <a:srgbClr val="C929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192604" y="3034664"/>
              <a:ext cx="80011" cy="80011"/>
            </a:xfrm>
            <a:prstGeom prst="ellipse">
              <a:avLst/>
            </a:prstGeom>
            <a:solidFill>
              <a:srgbClr val="C929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338329" y="2995611"/>
              <a:ext cx="139656" cy="139656"/>
            </a:xfrm>
            <a:prstGeom prst="ellipse">
              <a:avLst/>
            </a:prstGeom>
            <a:solidFill>
              <a:srgbClr val="C929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543699" y="3034664"/>
              <a:ext cx="80011" cy="80011"/>
            </a:xfrm>
            <a:prstGeom prst="ellipse">
              <a:avLst/>
            </a:prstGeom>
            <a:solidFill>
              <a:srgbClr val="C929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689426" y="3034664"/>
              <a:ext cx="80011" cy="80011"/>
            </a:xfrm>
            <a:prstGeom prst="ellipse">
              <a:avLst/>
            </a:prstGeom>
            <a:solidFill>
              <a:srgbClr val="C929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5-Point Star 28"/>
          <p:cNvSpPr/>
          <p:nvPr/>
        </p:nvSpPr>
        <p:spPr>
          <a:xfrm>
            <a:off x="4204842" y="2225562"/>
            <a:ext cx="617020" cy="617020"/>
          </a:xfrm>
          <a:prstGeom prst="star5">
            <a:avLst/>
          </a:prstGeom>
          <a:solidFill>
            <a:srgbClr val="C92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343047" y="-467282"/>
            <a:ext cx="975082" cy="2333918"/>
            <a:chOff x="1213628" y="-602562"/>
            <a:chExt cx="975082" cy="2333918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698626" y="-602562"/>
              <a:ext cx="0" cy="128016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628" y="622438"/>
              <a:ext cx="975082" cy="1108918"/>
            </a:xfrm>
            <a:prstGeom prst="rect">
              <a:avLst/>
            </a:prstGeom>
          </p:spPr>
        </p:pic>
      </p:grpSp>
      <p:sp>
        <p:nvSpPr>
          <p:cNvPr id="70" name="Rectangle 30"/>
          <p:cNvSpPr/>
          <p:nvPr/>
        </p:nvSpPr>
        <p:spPr>
          <a:xfrm>
            <a:off x="7640264" y="1431367"/>
            <a:ext cx="2728931" cy="5412346"/>
          </a:xfrm>
          <a:custGeom>
            <a:avLst/>
            <a:gdLst>
              <a:gd name="connsiteX0" fmla="*/ 0 w 2006597"/>
              <a:gd name="connsiteY0" fmla="*/ 0 h 4572000"/>
              <a:gd name="connsiteX1" fmla="*/ 2006597 w 2006597"/>
              <a:gd name="connsiteY1" fmla="*/ 0 h 4572000"/>
              <a:gd name="connsiteX2" fmla="*/ 2006597 w 2006597"/>
              <a:gd name="connsiteY2" fmla="*/ 4572000 h 4572000"/>
              <a:gd name="connsiteX3" fmla="*/ 0 w 2006597"/>
              <a:gd name="connsiteY3" fmla="*/ 4572000 h 4572000"/>
              <a:gd name="connsiteX4" fmla="*/ 0 w 2006597"/>
              <a:gd name="connsiteY4" fmla="*/ 0 h 4572000"/>
              <a:gd name="connsiteX0" fmla="*/ 0 w 2267854"/>
              <a:gd name="connsiteY0" fmla="*/ 0 h 4804228"/>
              <a:gd name="connsiteX1" fmla="*/ 2006597 w 2267854"/>
              <a:gd name="connsiteY1" fmla="*/ 0 h 4804228"/>
              <a:gd name="connsiteX2" fmla="*/ 2267854 w 2267854"/>
              <a:gd name="connsiteY2" fmla="*/ 4804228 h 4804228"/>
              <a:gd name="connsiteX3" fmla="*/ 0 w 2267854"/>
              <a:gd name="connsiteY3" fmla="*/ 4572000 h 4804228"/>
              <a:gd name="connsiteX4" fmla="*/ 0 w 2267854"/>
              <a:gd name="connsiteY4" fmla="*/ 0 h 480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854" h="4804228">
                <a:moveTo>
                  <a:pt x="0" y="0"/>
                </a:moveTo>
                <a:lnTo>
                  <a:pt x="2006597" y="0"/>
                </a:lnTo>
                <a:lnTo>
                  <a:pt x="2267854" y="4804228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7669340" y="1467563"/>
            <a:ext cx="2362227" cy="4937888"/>
            <a:chOff x="3550801" y="1147082"/>
            <a:chExt cx="2006605" cy="4572000"/>
          </a:xfrm>
        </p:grpSpPr>
        <p:sp>
          <p:nvSpPr>
            <p:cNvPr id="72" name="Rectangle 71"/>
            <p:cNvSpPr/>
            <p:nvPr/>
          </p:nvSpPr>
          <p:spPr>
            <a:xfrm>
              <a:off x="3550804" y="1147082"/>
              <a:ext cx="2006602" cy="45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550801" y="1147083"/>
              <a:ext cx="2006600" cy="365760"/>
            </a:xfrm>
            <a:prstGeom prst="rect">
              <a:avLst/>
            </a:prstGeom>
            <a:solidFill>
              <a:srgbClr val="41B0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3550801" y="1696085"/>
              <a:ext cx="2006600" cy="0"/>
            </a:xfrm>
            <a:prstGeom prst="line">
              <a:avLst/>
            </a:prstGeom>
            <a:ln w="28575">
              <a:solidFill>
                <a:srgbClr val="41B0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550801" y="1629410"/>
              <a:ext cx="2006600" cy="0"/>
            </a:xfrm>
            <a:prstGeom prst="line">
              <a:avLst/>
            </a:prstGeom>
            <a:ln w="76200">
              <a:solidFill>
                <a:srgbClr val="41B0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8270987" y="-480818"/>
            <a:ext cx="975082" cy="2333918"/>
            <a:chOff x="1213628" y="-602562"/>
            <a:chExt cx="975082" cy="2333918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1698626" y="-602562"/>
              <a:ext cx="0" cy="128016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628" y="622438"/>
              <a:ext cx="975082" cy="1108918"/>
            </a:xfrm>
            <a:prstGeom prst="rect">
              <a:avLst/>
            </a:prstGeom>
          </p:spPr>
        </p:pic>
      </p:grpSp>
      <p:sp>
        <p:nvSpPr>
          <p:cNvPr id="80" name="TextBox 79"/>
          <p:cNvSpPr txBox="1"/>
          <p:nvPr/>
        </p:nvSpPr>
        <p:spPr>
          <a:xfrm>
            <a:off x="7827053" y="2909613"/>
            <a:ext cx="1814384" cy="52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41B0B6"/>
                </a:solidFill>
              </a:rPr>
              <a:t>Trabajo</a:t>
            </a:r>
            <a:endParaRPr lang="en-US" sz="2800" b="1" dirty="0">
              <a:solidFill>
                <a:srgbClr val="41B0B6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669337" y="3939930"/>
            <a:ext cx="23622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800" dirty="0" smtClean="0"/>
              <a:t>www.r-bloggers.com </a:t>
            </a:r>
            <a:r>
              <a:rPr lang="es-CO" sz="1800" dirty="0"/>
              <a:t>(blog sobre R), https://conferences.oreilly.com/, </a:t>
            </a:r>
            <a:endParaRPr lang="es-CO" sz="1800" dirty="0" smtClean="0"/>
          </a:p>
          <a:p>
            <a:r>
              <a:rPr lang="es-CO" sz="1800" dirty="0" smtClean="0"/>
              <a:t>y </a:t>
            </a:r>
            <a:r>
              <a:rPr lang="es-CO" sz="1800" dirty="0"/>
              <a:t>todas las páginas de los </a:t>
            </a:r>
            <a:r>
              <a:rPr lang="es-CO" sz="1800" dirty="0" err="1"/>
              <a:t>vendors</a:t>
            </a:r>
            <a:r>
              <a:rPr lang="es-CO" sz="1800" dirty="0"/>
              <a:t> principales de </a:t>
            </a:r>
            <a:r>
              <a:rPr lang="es-CO" sz="1800" dirty="0" smtClean="0"/>
              <a:t>IDS/IPS</a:t>
            </a:r>
            <a:endParaRPr lang="en-US" sz="1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8574551" y="3461775"/>
            <a:ext cx="412801" cy="79786"/>
            <a:chOff x="4046879" y="2995611"/>
            <a:chExt cx="722558" cy="139656"/>
          </a:xfrm>
          <a:solidFill>
            <a:srgbClr val="41B0B6"/>
          </a:solidFill>
        </p:grpSpPr>
        <p:sp>
          <p:nvSpPr>
            <p:cNvPr id="83" name="Oval 82"/>
            <p:cNvSpPr/>
            <p:nvPr/>
          </p:nvSpPr>
          <p:spPr>
            <a:xfrm>
              <a:off x="4046879" y="3034664"/>
              <a:ext cx="80011" cy="800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4192604" y="3034664"/>
              <a:ext cx="80011" cy="800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4338329" y="2995611"/>
              <a:ext cx="139656" cy="139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4543699" y="3034664"/>
              <a:ext cx="80011" cy="800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689426" y="3034664"/>
              <a:ext cx="80011" cy="800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88" name="Cloud 87"/>
          <p:cNvSpPr/>
          <p:nvPr/>
        </p:nvSpPr>
        <p:spPr>
          <a:xfrm>
            <a:off x="8270987" y="2331286"/>
            <a:ext cx="926515" cy="566159"/>
          </a:xfrm>
          <a:prstGeom prst="cloud">
            <a:avLst/>
          </a:prstGeom>
          <a:solidFill>
            <a:srgbClr val="41B0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Rectangle 30"/>
          <p:cNvSpPr/>
          <p:nvPr/>
        </p:nvSpPr>
        <p:spPr>
          <a:xfrm>
            <a:off x="10576963" y="1471135"/>
            <a:ext cx="2596112" cy="5372578"/>
          </a:xfrm>
          <a:custGeom>
            <a:avLst/>
            <a:gdLst>
              <a:gd name="connsiteX0" fmla="*/ 0 w 2006597"/>
              <a:gd name="connsiteY0" fmla="*/ 0 h 4572000"/>
              <a:gd name="connsiteX1" fmla="*/ 2006597 w 2006597"/>
              <a:gd name="connsiteY1" fmla="*/ 0 h 4572000"/>
              <a:gd name="connsiteX2" fmla="*/ 2006597 w 2006597"/>
              <a:gd name="connsiteY2" fmla="*/ 4572000 h 4572000"/>
              <a:gd name="connsiteX3" fmla="*/ 0 w 2006597"/>
              <a:gd name="connsiteY3" fmla="*/ 4572000 h 4572000"/>
              <a:gd name="connsiteX4" fmla="*/ 0 w 2006597"/>
              <a:gd name="connsiteY4" fmla="*/ 0 h 4572000"/>
              <a:gd name="connsiteX0" fmla="*/ 0 w 2267854"/>
              <a:gd name="connsiteY0" fmla="*/ 0 h 4804228"/>
              <a:gd name="connsiteX1" fmla="*/ 2006597 w 2267854"/>
              <a:gd name="connsiteY1" fmla="*/ 0 h 4804228"/>
              <a:gd name="connsiteX2" fmla="*/ 2267854 w 2267854"/>
              <a:gd name="connsiteY2" fmla="*/ 4804228 h 4804228"/>
              <a:gd name="connsiteX3" fmla="*/ 0 w 2267854"/>
              <a:gd name="connsiteY3" fmla="*/ 4572000 h 4804228"/>
              <a:gd name="connsiteX4" fmla="*/ 0 w 2267854"/>
              <a:gd name="connsiteY4" fmla="*/ 0 h 480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854" h="4804228">
                <a:moveTo>
                  <a:pt x="0" y="0"/>
                </a:moveTo>
                <a:lnTo>
                  <a:pt x="2006597" y="0"/>
                </a:lnTo>
                <a:lnTo>
                  <a:pt x="2267854" y="4804228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10576963" y="1467563"/>
            <a:ext cx="2267499" cy="4937888"/>
            <a:chOff x="3550801" y="1147082"/>
            <a:chExt cx="2006605" cy="4572000"/>
          </a:xfrm>
        </p:grpSpPr>
        <p:sp>
          <p:nvSpPr>
            <p:cNvPr id="91" name="Rectangle 90"/>
            <p:cNvSpPr/>
            <p:nvPr/>
          </p:nvSpPr>
          <p:spPr>
            <a:xfrm>
              <a:off x="3550804" y="1147082"/>
              <a:ext cx="2006602" cy="45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550801" y="1147083"/>
              <a:ext cx="2006600" cy="365760"/>
            </a:xfrm>
            <a:prstGeom prst="rect">
              <a:avLst/>
            </a:prstGeom>
            <a:solidFill>
              <a:srgbClr val="FDD1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3550801" y="1696085"/>
              <a:ext cx="2006600" cy="0"/>
            </a:xfrm>
            <a:prstGeom prst="line">
              <a:avLst/>
            </a:prstGeom>
            <a:ln w="28575">
              <a:solidFill>
                <a:srgbClr val="FDD1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550801" y="1629410"/>
              <a:ext cx="2006600" cy="0"/>
            </a:xfrm>
            <a:prstGeom prst="line">
              <a:avLst/>
            </a:prstGeom>
            <a:ln w="76200">
              <a:solidFill>
                <a:srgbClr val="FDD1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11177952" y="-464144"/>
            <a:ext cx="975082" cy="2333918"/>
            <a:chOff x="1213628" y="-602562"/>
            <a:chExt cx="975082" cy="2333918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1698626" y="-602562"/>
              <a:ext cx="0" cy="128016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628" y="622438"/>
              <a:ext cx="975082" cy="1108918"/>
            </a:xfrm>
            <a:prstGeom prst="rect">
              <a:avLst/>
            </a:prstGeom>
          </p:spPr>
        </p:pic>
      </p:grpSp>
      <p:sp>
        <p:nvSpPr>
          <p:cNvPr id="99" name="TextBox 98"/>
          <p:cNvSpPr txBox="1"/>
          <p:nvPr/>
        </p:nvSpPr>
        <p:spPr>
          <a:xfrm>
            <a:off x="10926548" y="2868350"/>
            <a:ext cx="1321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DD103"/>
                </a:solidFill>
              </a:rPr>
              <a:t>Campo</a:t>
            </a:r>
            <a:endParaRPr lang="en-US" sz="2800" b="1" dirty="0">
              <a:solidFill>
                <a:srgbClr val="FDD103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576964" y="3939929"/>
            <a:ext cx="22674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800" dirty="0" smtClean="0"/>
              <a:t>Trabajo </a:t>
            </a:r>
            <a:r>
              <a:rPr lang="es-CO" sz="1800" dirty="0"/>
              <a:t>como analista de seguridad </a:t>
            </a:r>
            <a:r>
              <a:rPr lang="es-CO" sz="1800" dirty="0" smtClean="0"/>
              <a:t>informática </a:t>
            </a:r>
            <a:r>
              <a:rPr lang="es-CO" sz="1800" dirty="0"/>
              <a:t>y estoy investigando como incorporar AI y ML dentro de mi dominio de trabajo.</a:t>
            </a:r>
            <a:endParaRPr lang="en-US" sz="1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11358802" y="3376082"/>
            <a:ext cx="412801" cy="79786"/>
            <a:chOff x="4046879" y="2995611"/>
            <a:chExt cx="722558" cy="139656"/>
          </a:xfrm>
          <a:solidFill>
            <a:srgbClr val="FDD103"/>
          </a:solidFill>
        </p:grpSpPr>
        <p:sp>
          <p:nvSpPr>
            <p:cNvPr id="102" name="Oval 101"/>
            <p:cNvSpPr/>
            <p:nvPr/>
          </p:nvSpPr>
          <p:spPr>
            <a:xfrm>
              <a:off x="4046879" y="3034664"/>
              <a:ext cx="80011" cy="800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4192604" y="3034664"/>
              <a:ext cx="80011" cy="800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4338329" y="2995611"/>
              <a:ext cx="139656" cy="139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4543699" y="3034664"/>
              <a:ext cx="80011" cy="800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4689426" y="3034664"/>
              <a:ext cx="80011" cy="800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7" name="Sun 106"/>
          <p:cNvSpPr/>
          <p:nvPr/>
        </p:nvSpPr>
        <p:spPr>
          <a:xfrm>
            <a:off x="11270934" y="2225562"/>
            <a:ext cx="617020" cy="617020"/>
          </a:xfrm>
          <a:prstGeom prst="sun">
            <a:avLst/>
          </a:prstGeom>
          <a:solidFill>
            <a:srgbClr val="FDD1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669399" y="6703870"/>
            <a:ext cx="7795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4000" b="1" dirty="0" smtClean="0">
                <a:solidFill>
                  <a:srgbClr val="C92953"/>
                </a:solidFill>
              </a:rPr>
              <a:t>Victoria </a:t>
            </a:r>
            <a:r>
              <a:rPr lang="en-US" sz="4000" b="1" dirty="0" err="1" smtClean="0">
                <a:solidFill>
                  <a:srgbClr val="C92953"/>
                </a:solidFill>
              </a:rPr>
              <a:t>Caparelli</a:t>
            </a:r>
            <a:endParaRPr lang="en-US" sz="4000" b="1" dirty="0">
              <a:solidFill>
                <a:srgbClr val="C9295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1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604212" y="5075612"/>
            <a:ext cx="6931185" cy="325464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178526" y="3136912"/>
            <a:ext cx="2060995" cy="2117394"/>
          </a:xfrm>
          <a:prstGeom prst="ellipse">
            <a:avLst/>
          </a:prstGeom>
          <a:gradFill flip="none" rotWithShape="1">
            <a:gsLst>
              <a:gs pos="0">
                <a:srgbClr val="EDF1F2"/>
              </a:gs>
              <a:gs pos="50000">
                <a:srgbClr val="EFF3F4"/>
              </a:gs>
              <a:gs pos="100000">
                <a:srgbClr val="F2F6F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482600" dist="38100" dir="2700000" sx="126000" sy="12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19426" y="2550710"/>
            <a:ext cx="2941435" cy="2941437"/>
            <a:chOff x="1562101" y="209332"/>
            <a:chExt cx="4851400" cy="4851400"/>
          </a:xfrm>
          <a:effectLst/>
        </p:grpSpPr>
        <p:sp>
          <p:nvSpPr>
            <p:cNvPr id="4" name="Oval 3"/>
            <p:cNvSpPr/>
            <p:nvPr/>
          </p:nvSpPr>
          <p:spPr>
            <a:xfrm>
              <a:off x="1562101" y="209332"/>
              <a:ext cx="4851400" cy="4851400"/>
            </a:xfrm>
            <a:prstGeom prst="ellipse">
              <a:avLst/>
            </a:prstGeom>
            <a:gradFill flip="none" rotWithShape="1">
              <a:gsLst>
                <a:gs pos="33000">
                  <a:srgbClr val="FDFEFF"/>
                </a:gs>
                <a:gs pos="69000">
                  <a:srgbClr val="DDDDDE"/>
                </a:gs>
                <a:gs pos="86000">
                  <a:schemeClr val="bg1">
                    <a:lumMod val="6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651767" y="322824"/>
              <a:ext cx="4663441" cy="4663441"/>
            </a:xfrm>
            <a:prstGeom prst="ellipse">
              <a:avLst/>
            </a:prstGeom>
            <a:gradFill flip="none" rotWithShape="1">
              <a:gsLst>
                <a:gs pos="0">
                  <a:srgbClr val="EDF1F2"/>
                </a:gs>
                <a:gs pos="50000">
                  <a:srgbClr val="EFF3F4"/>
                </a:gs>
                <a:gs pos="100000">
                  <a:srgbClr val="F2F6F7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7088797">
            <a:off x="4249142" y="808411"/>
            <a:ext cx="1828751" cy="1689381"/>
          </a:xfrm>
          <a:custGeom>
            <a:avLst/>
            <a:gdLst>
              <a:gd name="connsiteX0" fmla="*/ 113289 w 1828751"/>
              <a:gd name="connsiteY0" fmla="*/ 422415 h 1689381"/>
              <a:gd name="connsiteX1" fmla="*/ 1266965 w 1828751"/>
              <a:gd name="connsiteY1" fmla="*/ 113289 h 1689381"/>
              <a:gd name="connsiteX2" fmla="*/ 1682983 w 1828751"/>
              <a:gd name="connsiteY2" fmla="*/ 949086 h 1689381"/>
              <a:gd name="connsiteX3" fmla="*/ 1656191 w 1828751"/>
              <a:gd name="connsiteY3" fmla="*/ 1067447 h 1689381"/>
              <a:gd name="connsiteX4" fmla="*/ 1828751 w 1828751"/>
              <a:gd name="connsiteY4" fmla="*/ 1364964 h 1689381"/>
              <a:gd name="connsiteX5" fmla="*/ 1508810 w 1828751"/>
              <a:gd name="connsiteY5" fmla="*/ 1364964 h 1689381"/>
              <a:gd name="connsiteX6" fmla="*/ 1476130 w 1828751"/>
              <a:gd name="connsiteY6" fmla="*/ 1405789 h 1689381"/>
              <a:gd name="connsiteX7" fmla="*/ 422415 w 1828751"/>
              <a:gd name="connsiteY7" fmla="*/ 1576092 h 1689381"/>
              <a:gd name="connsiteX8" fmla="*/ 113289 w 1828751"/>
              <a:gd name="connsiteY8" fmla="*/ 422415 h 168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751" h="1689381">
                <a:moveTo>
                  <a:pt x="113289" y="422415"/>
                </a:moveTo>
                <a:cubicBezTo>
                  <a:pt x="346505" y="18473"/>
                  <a:pt x="863023" y="-119927"/>
                  <a:pt x="1266965" y="113289"/>
                </a:cubicBezTo>
                <a:cubicBezTo>
                  <a:pt x="1569922" y="288201"/>
                  <a:pt x="1723511" y="622471"/>
                  <a:pt x="1682983" y="949086"/>
                </a:cubicBezTo>
                <a:lnTo>
                  <a:pt x="1656191" y="1067447"/>
                </a:lnTo>
                <a:lnTo>
                  <a:pt x="1828751" y="1364964"/>
                </a:lnTo>
                <a:lnTo>
                  <a:pt x="1508810" y="1364964"/>
                </a:lnTo>
                <a:lnTo>
                  <a:pt x="1476130" y="1405789"/>
                </a:lnTo>
                <a:cubicBezTo>
                  <a:pt x="1215505" y="1699701"/>
                  <a:pt x="775865" y="1780156"/>
                  <a:pt x="422415" y="1576092"/>
                </a:cubicBezTo>
                <a:cubicBezTo>
                  <a:pt x="18473" y="1342876"/>
                  <a:pt x="-119927" y="826357"/>
                  <a:pt x="113289" y="422415"/>
                </a:cubicBezTo>
                <a:close/>
              </a:path>
            </a:pathLst>
          </a:custGeom>
          <a:solidFill>
            <a:srgbClr val="A5D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72197" y="1088443"/>
            <a:ext cx="901896" cy="901897"/>
          </a:xfrm>
          <a:prstGeom prst="ellipse">
            <a:avLst/>
          </a:prstGeom>
          <a:gradFill flip="none" rotWithShape="1">
            <a:gsLst>
              <a:gs pos="33000">
                <a:srgbClr val="FDFEFF"/>
              </a:gs>
              <a:gs pos="69000">
                <a:srgbClr val="DDDDDE"/>
              </a:gs>
              <a:gs pos="86000">
                <a:schemeClr val="bg1">
                  <a:lumMod val="6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27000" dist="38100" dir="2700000" sx="121000" sy="12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653798" y="1007224"/>
            <a:ext cx="1064332" cy="1064333"/>
            <a:chOff x="1562101" y="209332"/>
            <a:chExt cx="4851400" cy="4851400"/>
          </a:xfrm>
          <a:effectLst/>
        </p:grpSpPr>
        <p:sp>
          <p:nvSpPr>
            <p:cNvPr id="18" name="Oval 17"/>
            <p:cNvSpPr/>
            <p:nvPr/>
          </p:nvSpPr>
          <p:spPr>
            <a:xfrm>
              <a:off x="1562101" y="209332"/>
              <a:ext cx="4851400" cy="4851400"/>
            </a:xfrm>
            <a:prstGeom prst="ellipse">
              <a:avLst/>
            </a:prstGeom>
            <a:gradFill flip="none" rotWithShape="1">
              <a:gsLst>
                <a:gs pos="33000">
                  <a:srgbClr val="FDFEFF"/>
                </a:gs>
                <a:gs pos="69000">
                  <a:srgbClr val="DDDDDE"/>
                </a:gs>
                <a:gs pos="86000">
                  <a:schemeClr val="bg1">
                    <a:lumMod val="6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651767" y="322824"/>
              <a:ext cx="4663440" cy="4663440"/>
            </a:xfrm>
            <a:prstGeom prst="ellipse">
              <a:avLst/>
            </a:prstGeom>
            <a:gradFill flip="none" rotWithShape="1">
              <a:gsLst>
                <a:gs pos="0">
                  <a:srgbClr val="EDF1F2"/>
                </a:gs>
                <a:gs pos="50000">
                  <a:srgbClr val="EFF3F4"/>
                </a:gs>
                <a:gs pos="100000">
                  <a:srgbClr val="F2F6F7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889457" y="917696"/>
            <a:ext cx="3777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3200" b="1" dirty="0" err="1" smtClean="0">
                <a:solidFill>
                  <a:srgbClr val="A5D502"/>
                </a:solidFill>
                <a:latin typeface=".VnArial Narrow" panose="020B7200000000000000" pitchFamily="34" charset="0"/>
              </a:rPr>
              <a:t>Recomendaci</a:t>
            </a:r>
            <a:r>
              <a:rPr lang="es-CO" sz="3200" b="1" dirty="0" err="1" smtClean="0">
                <a:solidFill>
                  <a:srgbClr val="A5D502"/>
                </a:solidFill>
                <a:latin typeface=".VnArial Narrow" panose="020B7200000000000000" pitchFamily="34" charset="0"/>
              </a:rPr>
              <a:t>ón</a:t>
            </a:r>
            <a:endParaRPr lang="en-US" sz="3200" b="1" dirty="0">
              <a:solidFill>
                <a:srgbClr val="A5D502"/>
              </a:solidFill>
              <a:latin typeface=".VnArial Narrow" panose="020B7200000000000000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89457" y="1513286"/>
            <a:ext cx="6636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s-CO" sz="2800" dirty="0">
                <a:hlinkClick r:id="rId3"/>
              </a:rPr>
              <a:t>http://genomicsclass.github.io/book/pages/dplyr_tutorial.html</a:t>
            </a:r>
            <a:endParaRPr lang="en-US" sz="2800" dirty="0">
              <a:solidFill>
                <a:srgbClr val="E7E6E6">
                  <a:lumMod val="50000"/>
                </a:srgbClr>
              </a:solidFill>
              <a:latin typeface="Calibri Light" panose="020F0302020204030204"/>
            </a:endParaRPr>
          </a:p>
        </p:txBody>
      </p:sp>
      <p:sp>
        <p:nvSpPr>
          <p:cNvPr id="22" name="5-Point Star 21"/>
          <p:cNvSpPr/>
          <p:nvPr/>
        </p:nvSpPr>
        <p:spPr>
          <a:xfrm>
            <a:off x="4939785" y="1256287"/>
            <a:ext cx="492369" cy="492369"/>
          </a:xfrm>
          <a:prstGeom prst="star5">
            <a:avLst/>
          </a:prstGeom>
          <a:solidFill>
            <a:srgbClr val="A5D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16782" y="3448737"/>
            <a:ext cx="1986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4000" b="1" spc="-150" dirty="0" smtClean="0">
                <a:solidFill>
                  <a:srgbClr val="4EB8F2"/>
                </a:solidFill>
                <a:ea typeface="Microsoft JhengHei Light" panose="020B0304030504040204" pitchFamily="34" charset="-120"/>
              </a:rPr>
              <a:t>An</a:t>
            </a:r>
            <a:r>
              <a:rPr lang="es-CO" sz="4000" b="1" spc="-150" dirty="0" err="1" smtClean="0">
                <a:solidFill>
                  <a:srgbClr val="4EB8F2"/>
                </a:solidFill>
                <a:ea typeface="Microsoft JhengHei Light" panose="020B0304030504040204" pitchFamily="34" charset="-120"/>
              </a:rPr>
              <a:t>ó</a:t>
            </a:r>
            <a:r>
              <a:rPr lang="en-US" sz="4000" b="1" spc="-150" dirty="0" err="1" smtClean="0">
                <a:solidFill>
                  <a:srgbClr val="4EB8F2"/>
                </a:solidFill>
                <a:ea typeface="Microsoft JhengHei Light" panose="020B0304030504040204" pitchFamily="34" charset="-120"/>
              </a:rPr>
              <a:t>nima</a:t>
            </a:r>
            <a:endParaRPr lang="en-US" sz="4000" b="1" spc="-150" dirty="0">
              <a:solidFill>
                <a:srgbClr val="4EB8F2"/>
              </a:solidFill>
              <a:ea typeface="Microsoft JhengHei Light" panose="020B0304030504040204" pitchFamily="34" charset="-12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07778" y="4406196"/>
            <a:ext cx="770992" cy="149017"/>
            <a:chOff x="4046879" y="2995611"/>
            <a:chExt cx="722558" cy="139656"/>
          </a:xfrm>
          <a:solidFill>
            <a:srgbClr val="4EB8F2"/>
          </a:solidFill>
        </p:grpSpPr>
        <p:sp>
          <p:nvSpPr>
            <p:cNvPr id="26" name="Oval 25"/>
            <p:cNvSpPr/>
            <p:nvPr/>
          </p:nvSpPr>
          <p:spPr>
            <a:xfrm>
              <a:off x="4046879" y="3034664"/>
              <a:ext cx="80011" cy="800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600">
                <a:solidFill>
                  <a:srgbClr val="4EB8F2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192604" y="3034664"/>
              <a:ext cx="80011" cy="800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600">
                <a:solidFill>
                  <a:srgbClr val="4EB8F2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4338329" y="2995611"/>
              <a:ext cx="139656" cy="139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600">
                <a:solidFill>
                  <a:srgbClr val="4EB8F2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543699" y="3034664"/>
              <a:ext cx="80011" cy="800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600">
                <a:solidFill>
                  <a:srgbClr val="4EB8F2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689426" y="3034664"/>
              <a:ext cx="80011" cy="800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600">
                <a:solidFill>
                  <a:srgbClr val="4EB8F2"/>
                </a:solidFill>
              </a:endParaRPr>
            </a:p>
          </p:txBody>
        </p:sp>
      </p:grpSp>
      <p:sp>
        <p:nvSpPr>
          <p:cNvPr id="31" name="Arc 30"/>
          <p:cNvSpPr/>
          <p:nvPr/>
        </p:nvSpPr>
        <p:spPr>
          <a:xfrm rot="16200000" flipV="1">
            <a:off x="1072940" y="2127228"/>
            <a:ext cx="4000763" cy="4000763"/>
          </a:xfrm>
          <a:prstGeom prst="arc">
            <a:avLst>
              <a:gd name="adj1" fmla="val 10850491"/>
              <a:gd name="adj2" fmla="val 0"/>
            </a:avLst>
          </a:prstGeom>
          <a:ln w="57150">
            <a:solidFill>
              <a:srgbClr val="0AB7FB"/>
            </a:solidFill>
            <a:headEnd type="non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16357" y="2246722"/>
            <a:ext cx="326601" cy="326601"/>
            <a:chOff x="3246286" y="608271"/>
            <a:chExt cx="214976" cy="214976"/>
          </a:xfrm>
        </p:grpSpPr>
        <p:sp>
          <p:nvSpPr>
            <p:cNvPr id="33" name="Oval 32"/>
            <p:cNvSpPr/>
            <p:nvPr/>
          </p:nvSpPr>
          <p:spPr>
            <a:xfrm>
              <a:off x="3246286" y="608271"/>
              <a:ext cx="214976" cy="21497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A5D50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3294503" y="654322"/>
              <a:ext cx="119734" cy="119734"/>
            </a:xfrm>
            <a:prstGeom prst="ellipse">
              <a:avLst/>
            </a:prstGeom>
            <a:solidFill>
              <a:srgbClr val="A5D502"/>
            </a:solidFill>
            <a:ln>
              <a:solidFill>
                <a:srgbClr val="A5D5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Oval 34"/>
          <p:cNvSpPr/>
          <p:nvPr/>
        </p:nvSpPr>
        <p:spPr>
          <a:xfrm>
            <a:off x="5918692" y="2663250"/>
            <a:ext cx="901896" cy="901897"/>
          </a:xfrm>
          <a:prstGeom prst="ellipse">
            <a:avLst/>
          </a:prstGeom>
          <a:gradFill flip="none" rotWithShape="1">
            <a:gsLst>
              <a:gs pos="33000">
                <a:srgbClr val="FDFEFF"/>
              </a:gs>
              <a:gs pos="69000">
                <a:srgbClr val="DDDDDE"/>
              </a:gs>
              <a:gs pos="86000">
                <a:schemeClr val="bg1">
                  <a:lumMod val="6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27000" dist="38100" dir="2700000" sx="121000" sy="12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800293" y="2582031"/>
            <a:ext cx="1064332" cy="1064333"/>
            <a:chOff x="1562101" y="209332"/>
            <a:chExt cx="4851400" cy="4851400"/>
          </a:xfrm>
          <a:effectLst/>
        </p:grpSpPr>
        <p:sp>
          <p:nvSpPr>
            <p:cNvPr id="37" name="Oval 36"/>
            <p:cNvSpPr/>
            <p:nvPr/>
          </p:nvSpPr>
          <p:spPr>
            <a:xfrm>
              <a:off x="1562101" y="209332"/>
              <a:ext cx="4851400" cy="4851400"/>
            </a:xfrm>
            <a:prstGeom prst="ellipse">
              <a:avLst/>
            </a:prstGeom>
            <a:gradFill flip="none" rotWithShape="1">
              <a:gsLst>
                <a:gs pos="33000">
                  <a:srgbClr val="FDFEFF"/>
                </a:gs>
                <a:gs pos="69000">
                  <a:srgbClr val="DDDDDE"/>
                </a:gs>
                <a:gs pos="86000">
                  <a:schemeClr val="bg1">
                    <a:lumMod val="6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651767" y="322824"/>
              <a:ext cx="4663440" cy="4663440"/>
            </a:xfrm>
            <a:prstGeom prst="ellipse">
              <a:avLst/>
            </a:prstGeom>
            <a:gradFill flip="none" rotWithShape="1">
              <a:gsLst>
                <a:gs pos="0">
                  <a:srgbClr val="EDF1F2"/>
                </a:gs>
                <a:gs pos="50000">
                  <a:srgbClr val="EFF3F4"/>
                </a:gs>
                <a:gs pos="100000">
                  <a:srgbClr val="F2F6F7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Sun 40"/>
          <p:cNvSpPr/>
          <p:nvPr/>
        </p:nvSpPr>
        <p:spPr>
          <a:xfrm>
            <a:off x="6086280" y="2831094"/>
            <a:ext cx="492369" cy="492369"/>
          </a:xfrm>
          <a:prstGeom prst="sun">
            <a:avLst/>
          </a:prstGeom>
          <a:solidFill>
            <a:srgbClr val="694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Freeform 44"/>
          <p:cNvSpPr/>
          <p:nvPr/>
        </p:nvSpPr>
        <p:spPr>
          <a:xfrm rot="10003050">
            <a:off x="5303720" y="4272147"/>
            <a:ext cx="1828751" cy="1689381"/>
          </a:xfrm>
          <a:custGeom>
            <a:avLst/>
            <a:gdLst>
              <a:gd name="connsiteX0" fmla="*/ 113289 w 1828751"/>
              <a:gd name="connsiteY0" fmla="*/ 422415 h 1689381"/>
              <a:gd name="connsiteX1" fmla="*/ 1266965 w 1828751"/>
              <a:gd name="connsiteY1" fmla="*/ 113289 h 1689381"/>
              <a:gd name="connsiteX2" fmla="*/ 1682983 w 1828751"/>
              <a:gd name="connsiteY2" fmla="*/ 949086 h 1689381"/>
              <a:gd name="connsiteX3" fmla="*/ 1656191 w 1828751"/>
              <a:gd name="connsiteY3" fmla="*/ 1067447 h 1689381"/>
              <a:gd name="connsiteX4" fmla="*/ 1828751 w 1828751"/>
              <a:gd name="connsiteY4" fmla="*/ 1364964 h 1689381"/>
              <a:gd name="connsiteX5" fmla="*/ 1508810 w 1828751"/>
              <a:gd name="connsiteY5" fmla="*/ 1364964 h 1689381"/>
              <a:gd name="connsiteX6" fmla="*/ 1476130 w 1828751"/>
              <a:gd name="connsiteY6" fmla="*/ 1405789 h 1689381"/>
              <a:gd name="connsiteX7" fmla="*/ 422415 w 1828751"/>
              <a:gd name="connsiteY7" fmla="*/ 1576092 h 1689381"/>
              <a:gd name="connsiteX8" fmla="*/ 113289 w 1828751"/>
              <a:gd name="connsiteY8" fmla="*/ 422415 h 168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751" h="1689381">
                <a:moveTo>
                  <a:pt x="113289" y="422415"/>
                </a:moveTo>
                <a:cubicBezTo>
                  <a:pt x="346505" y="18473"/>
                  <a:pt x="863023" y="-119927"/>
                  <a:pt x="1266965" y="113289"/>
                </a:cubicBezTo>
                <a:cubicBezTo>
                  <a:pt x="1569922" y="288201"/>
                  <a:pt x="1723511" y="622471"/>
                  <a:pt x="1682983" y="949086"/>
                </a:cubicBezTo>
                <a:lnTo>
                  <a:pt x="1656191" y="1067447"/>
                </a:lnTo>
                <a:lnTo>
                  <a:pt x="1828751" y="1364964"/>
                </a:lnTo>
                <a:lnTo>
                  <a:pt x="1508810" y="1364964"/>
                </a:lnTo>
                <a:lnTo>
                  <a:pt x="1476130" y="1405789"/>
                </a:lnTo>
                <a:cubicBezTo>
                  <a:pt x="1215505" y="1699701"/>
                  <a:pt x="775865" y="1780156"/>
                  <a:pt x="422415" y="1576092"/>
                </a:cubicBezTo>
                <a:cubicBezTo>
                  <a:pt x="18473" y="1342876"/>
                  <a:pt x="-119927" y="826357"/>
                  <a:pt x="113289" y="422415"/>
                </a:cubicBezTo>
                <a:close/>
              </a:path>
            </a:pathLst>
          </a:custGeom>
          <a:solidFill>
            <a:srgbClr val="0AB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 rot="2299159">
            <a:off x="5836590" y="4685219"/>
            <a:ext cx="901896" cy="901897"/>
          </a:xfrm>
          <a:prstGeom prst="ellipse">
            <a:avLst/>
          </a:prstGeom>
          <a:gradFill flip="none" rotWithShape="1">
            <a:gsLst>
              <a:gs pos="33000">
                <a:srgbClr val="FDFEFF"/>
              </a:gs>
              <a:gs pos="69000">
                <a:srgbClr val="DDDDDE"/>
              </a:gs>
              <a:gs pos="86000">
                <a:schemeClr val="bg1">
                  <a:lumMod val="6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27000" dist="38100" dir="2700000" sx="121000" sy="12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 rot="2299159">
            <a:off x="5756336" y="4567080"/>
            <a:ext cx="1064332" cy="1064333"/>
            <a:chOff x="1562101" y="209332"/>
            <a:chExt cx="4851400" cy="4851400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562101" y="209332"/>
              <a:ext cx="4851400" cy="4851400"/>
            </a:xfrm>
            <a:prstGeom prst="ellipse">
              <a:avLst/>
            </a:prstGeom>
            <a:gradFill flip="none" rotWithShape="1">
              <a:gsLst>
                <a:gs pos="33000">
                  <a:srgbClr val="FDFEFF"/>
                </a:gs>
                <a:gs pos="69000">
                  <a:srgbClr val="DDDDDE"/>
                </a:gs>
                <a:gs pos="86000">
                  <a:schemeClr val="bg1">
                    <a:lumMod val="6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1651767" y="322824"/>
              <a:ext cx="4663440" cy="4663440"/>
            </a:xfrm>
            <a:prstGeom prst="ellipse">
              <a:avLst/>
            </a:prstGeom>
            <a:gradFill flip="none" rotWithShape="1">
              <a:gsLst>
                <a:gs pos="0">
                  <a:srgbClr val="EDF1F2"/>
                </a:gs>
                <a:gs pos="50000">
                  <a:srgbClr val="EFF3F4"/>
                </a:gs>
                <a:gs pos="100000">
                  <a:srgbClr val="F2F6F7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889457" y="4084663"/>
            <a:ext cx="3894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3200" b="1" dirty="0" err="1" smtClean="0">
                <a:solidFill>
                  <a:srgbClr val="0AB7FB"/>
                </a:solidFill>
                <a:latin typeface=".VnArial Narrow" panose="020B7200000000000000" pitchFamily="34" charset="0"/>
              </a:rPr>
              <a:t>En</a:t>
            </a:r>
            <a:r>
              <a:rPr lang="en-US" sz="3200" b="1" dirty="0" smtClean="0">
                <a:solidFill>
                  <a:srgbClr val="0AB7FB"/>
                </a:solidFill>
                <a:latin typeface=".VnArial Narrow" panose="020B7200000000000000" pitchFamily="34" charset="0"/>
              </a:rPr>
              <a:t> </a:t>
            </a:r>
            <a:r>
              <a:rPr lang="en-US" sz="3200" b="1" dirty="0" err="1" smtClean="0">
                <a:solidFill>
                  <a:srgbClr val="0AB7FB"/>
                </a:solidFill>
                <a:latin typeface=".VnArial Narrow" panose="020B7200000000000000" pitchFamily="34" charset="0"/>
              </a:rPr>
              <a:t>tu</a:t>
            </a:r>
            <a:r>
              <a:rPr lang="en-US" sz="3200" b="1" dirty="0" smtClean="0">
                <a:solidFill>
                  <a:srgbClr val="0AB7FB"/>
                </a:solidFill>
                <a:latin typeface=".VnArial Narrow" panose="020B7200000000000000" pitchFamily="34" charset="0"/>
              </a:rPr>
              <a:t> </a:t>
            </a:r>
            <a:r>
              <a:rPr lang="en-US" sz="3200" b="1" dirty="0" err="1" smtClean="0">
                <a:solidFill>
                  <a:srgbClr val="0AB7FB"/>
                </a:solidFill>
                <a:latin typeface=".VnArial Narrow" panose="020B7200000000000000" pitchFamily="34" charset="0"/>
              </a:rPr>
              <a:t>trabajo</a:t>
            </a:r>
            <a:endParaRPr lang="en-US" sz="3200" b="1" dirty="0">
              <a:solidFill>
                <a:srgbClr val="0AB7FB"/>
              </a:solidFill>
              <a:latin typeface=".VnArial Narrow" panose="020B7200000000000000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98618" y="4593616"/>
            <a:ext cx="434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s-CO" sz="2800" dirty="0">
                <a:hlinkClick r:id="rId4"/>
              </a:rPr>
              <a:t>http://jtleek.com/book/</a:t>
            </a:r>
            <a:endParaRPr lang="en-US" sz="2800" dirty="0">
              <a:solidFill>
                <a:srgbClr val="E7E6E6">
                  <a:lumMod val="50000"/>
                </a:srgbClr>
              </a:solidFill>
              <a:latin typeface="Calibri Light" panose="020F0302020204030204"/>
            </a:endParaRPr>
          </a:p>
        </p:txBody>
      </p:sp>
      <p:sp>
        <p:nvSpPr>
          <p:cNvPr id="52" name="Smiley Face 51"/>
          <p:cNvSpPr/>
          <p:nvPr/>
        </p:nvSpPr>
        <p:spPr>
          <a:xfrm rot="2299159">
            <a:off x="6055871" y="4829428"/>
            <a:ext cx="492369" cy="492369"/>
          </a:xfrm>
          <a:prstGeom prst="smileyFace">
            <a:avLst/>
          </a:prstGeom>
          <a:solidFill>
            <a:srgbClr val="0AB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797392" y="4642091"/>
            <a:ext cx="326601" cy="326601"/>
            <a:chOff x="3246286" y="608271"/>
            <a:chExt cx="214976" cy="214976"/>
          </a:xfrm>
        </p:grpSpPr>
        <p:sp>
          <p:nvSpPr>
            <p:cNvPr id="54" name="Oval 53"/>
            <p:cNvSpPr/>
            <p:nvPr/>
          </p:nvSpPr>
          <p:spPr>
            <a:xfrm>
              <a:off x="3246286" y="608271"/>
              <a:ext cx="214976" cy="21497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AB7FB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3294503" y="654322"/>
              <a:ext cx="119734" cy="119734"/>
            </a:xfrm>
            <a:prstGeom prst="ellipse">
              <a:avLst/>
            </a:prstGeom>
            <a:solidFill>
              <a:srgbClr val="0AB7FB"/>
            </a:solidFill>
            <a:ln>
              <a:solidFill>
                <a:srgbClr val="0AB7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Oval 56"/>
          <p:cNvSpPr/>
          <p:nvPr/>
        </p:nvSpPr>
        <p:spPr>
          <a:xfrm>
            <a:off x="4791869" y="6146654"/>
            <a:ext cx="901896" cy="901897"/>
          </a:xfrm>
          <a:prstGeom prst="ellipse">
            <a:avLst/>
          </a:prstGeom>
          <a:gradFill flip="none" rotWithShape="1">
            <a:gsLst>
              <a:gs pos="33000">
                <a:srgbClr val="FDFEFF"/>
              </a:gs>
              <a:gs pos="69000">
                <a:srgbClr val="DDDDDE"/>
              </a:gs>
              <a:gs pos="86000">
                <a:schemeClr val="bg1">
                  <a:lumMod val="6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27000" dist="38100" dir="2700000" sx="121000" sy="12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673470" y="6065435"/>
            <a:ext cx="1064332" cy="1064333"/>
            <a:chOff x="1562101" y="209332"/>
            <a:chExt cx="4851400" cy="4851400"/>
          </a:xfrm>
          <a:effectLst/>
        </p:grpSpPr>
        <p:sp>
          <p:nvSpPr>
            <p:cNvPr id="59" name="Oval 58"/>
            <p:cNvSpPr/>
            <p:nvPr/>
          </p:nvSpPr>
          <p:spPr>
            <a:xfrm>
              <a:off x="1562101" y="209332"/>
              <a:ext cx="4851400" cy="4851400"/>
            </a:xfrm>
            <a:prstGeom prst="ellipse">
              <a:avLst/>
            </a:prstGeom>
            <a:gradFill flip="none" rotWithShape="1">
              <a:gsLst>
                <a:gs pos="33000">
                  <a:srgbClr val="FDFEFF"/>
                </a:gs>
                <a:gs pos="69000">
                  <a:srgbClr val="DDDDDE"/>
                </a:gs>
                <a:gs pos="86000">
                  <a:schemeClr val="bg1">
                    <a:lumMod val="6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651767" y="322824"/>
              <a:ext cx="4663440" cy="4663440"/>
            </a:xfrm>
            <a:prstGeom prst="ellipse">
              <a:avLst/>
            </a:prstGeom>
            <a:gradFill flip="none" rotWithShape="1">
              <a:gsLst>
                <a:gs pos="0">
                  <a:srgbClr val="EDF1F2"/>
                </a:gs>
                <a:gs pos="50000">
                  <a:srgbClr val="EFF3F4"/>
                </a:gs>
                <a:gs pos="100000">
                  <a:srgbClr val="F2F6F7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Heart 62"/>
          <p:cNvSpPr/>
          <p:nvPr/>
        </p:nvSpPr>
        <p:spPr>
          <a:xfrm>
            <a:off x="4959456" y="6377284"/>
            <a:ext cx="492369" cy="492369"/>
          </a:xfrm>
          <a:prstGeom prst="heart">
            <a:avLst/>
          </a:prstGeom>
          <a:solidFill>
            <a:srgbClr val="E34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028" name="Picture 4" descr="How to be a modern scienti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138" y="5264225"/>
            <a:ext cx="1853276" cy="239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81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664188" y="4964769"/>
            <a:ext cx="6931185" cy="3254644"/>
          </a:xfrm>
          <a:prstGeom prst="rect">
            <a:avLst/>
          </a:prstGeom>
        </p:spPr>
      </p:pic>
      <p:grpSp>
        <p:nvGrpSpPr>
          <p:cNvPr id="175" name="Group 174"/>
          <p:cNvGrpSpPr/>
          <p:nvPr/>
        </p:nvGrpSpPr>
        <p:grpSpPr>
          <a:xfrm>
            <a:off x="2094434" y="2500661"/>
            <a:ext cx="11139505" cy="4759209"/>
            <a:chOff x="389717" y="316633"/>
            <a:chExt cx="11139505" cy="4759209"/>
          </a:xfrm>
        </p:grpSpPr>
        <p:sp>
          <p:nvSpPr>
            <p:cNvPr id="176" name="Teardrop 175"/>
            <p:cNvSpPr/>
            <p:nvPr/>
          </p:nvSpPr>
          <p:spPr>
            <a:xfrm rot="8069188">
              <a:off x="2148559" y="3009618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7" name="Sun 176"/>
            <p:cNvSpPr/>
            <p:nvPr/>
          </p:nvSpPr>
          <p:spPr>
            <a:xfrm>
              <a:off x="4069791" y="3582365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8" name="Lightning Bolt 177"/>
            <p:cNvSpPr/>
            <p:nvPr/>
          </p:nvSpPr>
          <p:spPr>
            <a:xfrm>
              <a:off x="622123" y="1612618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9" name="Teardrop 178"/>
            <p:cNvSpPr/>
            <p:nvPr/>
          </p:nvSpPr>
          <p:spPr>
            <a:xfrm rot="8069188">
              <a:off x="1835337" y="2068628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0" name="Sun 179"/>
            <p:cNvSpPr/>
            <p:nvPr/>
          </p:nvSpPr>
          <p:spPr>
            <a:xfrm>
              <a:off x="1807148" y="1319575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1" name="Sun 180"/>
            <p:cNvSpPr/>
            <p:nvPr/>
          </p:nvSpPr>
          <p:spPr>
            <a:xfrm rot="2042950">
              <a:off x="3247462" y="3387130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2" name="Heart 181"/>
            <p:cNvSpPr/>
            <p:nvPr/>
          </p:nvSpPr>
          <p:spPr>
            <a:xfrm rot="2042950">
              <a:off x="805869" y="3250558"/>
              <a:ext cx="390471" cy="390471"/>
            </a:xfrm>
            <a:prstGeom prst="hear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3" name="Lightning Bolt 182"/>
            <p:cNvSpPr/>
            <p:nvPr/>
          </p:nvSpPr>
          <p:spPr>
            <a:xfrm rot="4791223">
              <a:off x="549276" y="2322910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4" name="Teardrop 183"/>
            <p:cNvSpPr/>
            <p:nvPr/>
          </p:nvSpPr>
          <p:spPr>
            <a:xfrm rot="12860411">
              <a:off x="1408726" y="3217554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5" name="Sun 184"/>
            <p:cNvSpPr/>
            <p:nvPr/>
          </p:nvSpPr>
          <p:spPr>
            <a:xfrm rot="4791223">
              <a:off x="2831537" y="2979482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6" name="Heart 185"/>
            <p:cNvSpPr/>
            <p:nvPr/>
          </p:nvSpPr>
          <p:spPr>
            <a:xfrm rot="4791223">
              <a:off x="3596818" y="3121745"/>
              <a:ext cx="390471" cy="390471"/>
            </a:xfrm>
            <a:prstGeom prst="hear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7" name="5-Point Star 186"/>
            <p:cNvSpPr/>
            <p:nvPr/>
          </p:nvSpPr>
          <p:spPr>
            <a:xfrm rot="17582979">
              <a:off x="1663347" y="2722128"/>
              <a:ext cx="390471" cy="390471"/>
            </a:xfrm>
            <a:prstGeom prst="star5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8" name="Teardrop 187"/>
            <p:cNvSpPr/>
            <p:nvPr/>
          </p:nvSpPr>
          <p:spPr>
            <a:xfrm rot="4052167">
              <a:off x="488625" y="4511697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9" name="Teardrop 188"/>
            <p:cNvSpPr/>
            <p:nvPr/>
          </p:nvSpPr>
          <p:spPr>
            <a:xfrm rot="10657769">
              <a:off x="2613870" y="1189927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0" name="Sun 189"/>
            <p:cNvSpPr/>
            <p:nvPr/>
          </p:nvSpPr>
          <p:spPr>
            <a:xfrm rot="2588581">
              <a:off x="389717" y="3552665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1" name="Heart 190"/>
            <p:cNvSpPr/>
            <p:nvPr/>
          </p:nvSpPr>
          <p:spPr>
            <a:xfrm rot="2588581">
              <a:off x="2852595" y="3667068"/>
              <a:ext cx="390471" cy="390471"/>
            </a:xfrm>
            <a:prstGeom prst="hear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2" name="5-Point Star 191"/>
            <p:cNvSpPr/>
            <p:nvPr/>
          </p:nvSpPr>
          <p:spPr>
            <a:xfrm>
              <a:off x="2186552" y="2443970"/>
              <a:ext cx="390471" cy="390471"/>
            </a:xfrm>
            <a:prstGeom prst="star5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3" name="Lightning Bolt 192"/>
            <p:cNvSpPr/>
            <p:nvPr/>
          </p:nvSpPr>
          <p:spPr>
            <a:xfrm>
              <a:off x="3153622" y="2149486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4" name="Teardrop 193"/>
            <p:cNvSpPr/>
            <p:nvPr/>
          </p:nvSpPr>
          <p:spPr>
            <a:xfrm rot="8069188">
              <a:off x="2786611" y="2462445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5" name="Sun 194"/>
            <p:cNvSpPr/>
            <p:nvPr/>
          </p:nvSpPr>
          <p:spPr>
            <a:xfrm>
              <a:off x="1847416" y="3488894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6" name="5-Point Star 195"/>
            <p:cNvSpPr/>
            <p:nvPr/>
          </p:nvSpPr>
          <p:spPr>
            <a:xfrm>
              <a:off x="1716363" y="4390612"/>
              <a:ext cx="390471" cy="390471"/>
            </a:xfrm>
            <a:prstGeom prst="star5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7" name="Lightning Bolt 196"/>
            <p:cNvSpPr/>
            <p:nvPr/>
          </p:nvSpPr>
          <p:spPr>
            <a:xfrm>
              <a:off x="1357203" y="1680777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8" name="Teardrop 197"/>
            <p:cNvSpPr/>
            <p:nvPr/>
          </p:nvSpPr>
          <p:spPr>
            <a:xfrm rot="8069188">
              <a:off x="3747239" y="1668077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9" name="Heart 198"/>
            <p:cNvSpPr/>
            <p:nvPr/>
          </p:nvSpPr>
          <p:spPr>
            <a:xfrm>
              <a:off x="2458488" y="1807851"/>
              <a:ext cx="390471" cy="390471"/>
            </a:xfrm>
            <a:prstGeom prst="hear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0" name="5-Point Star 199"/>
            <p:cNvSpPr/>
            <p:nvPr/>
          </p:nvSpPr>
          <p:spPr>
            <a:xfrm rot="2042950">
              <a:off x="655797" y="2733523"/>
              <a:ext cx="390471" cy="390471"/>
            </a:xfrm>
            <a:prstGeom prst="star5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1" name="Lightning Bolt 200"/>
            <p:cNvSpPr/>
            <p:nvPr/>
          </p:nvSpPr>
          <p:spPr>
            <a:xfrm rot="2042950">
              <a:off x="1398601" y="3868840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2" name="Teardrop 201"/>
            <p:cNvSpPr/>
            <p:nvPr/>
          </p:nvSpPr>
          <p:spPr>
            <a:xfrm rot="10112138">
              <a:off x="3078874" y="4195377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3" name="Lightning Bolt 202"/>
            <p:cNvSpPr/>
            <p:nvPr/>
          </p:nvSpPr>
          <p:spPr>
            <a:xfrm rot="4791223">
              <a:off x="1284356" y="2391069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4" name="Teardrop 203"/>
            <p:cNvSpPr/>
            <p:nvPr/>
          </p:nvSpPr>
          <p:spPr>
            <a:xfrm rot="12860411">
              <a:off x="3674392" y="2378369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5" name="Sun 204"/>
            <p:cNvSpPr/>
            <p:nvPr/>
          </p:nvSpPr>
          <p:spPr>
            <a:xfrm rot="4791223">
              <a:off x="4031182" y="2668594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6" name="Lightning Bolt 205"/>
            <p:cNvSpPr/>
            <p:nvPr/>
          </p:nvSpPr>
          <p:spPr>
            <a:xfrm rot="17582979">
              <a:off x="2309363" y="3680910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7" name="Lightning Bolt 206"/>
            <p:cNvSpPr/>
            <p:nvPr/>
          </p:nvSpPr>
          <p:spPr>
            <a:xfrm rot="2588581">
              <a:off x="1161966" y="788693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8" name="Teardrop 207"/>
            <p:cNvSpPr/>
            <p:nvPr/>
          </p:nvSpPr>
          <p:spPr>
            <a:xfrm rot="10657769">
              <a:off x="3552002" y="775993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9" name="Sun 208"/>
            <p:cNvSpPr/>
            <p:nvPr/>
          </p:nvSpPr>
          <p:spPr>
            <a:xfrm rot="2588581">
              <a:off x="3528646" y="1294360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0" name="Heart 209"/>
            <p:cNvSpPr/>
            <p:nvPr/>
          </p:nvSpPr>
          <p:spPr>
            <a:xfrm rot="2588581">
              <a:off x="3107495" y="1539821"/>
              <a:ext cx="390471" cy="390471"/>
            </a:xfrm>
            <a:prstGeom prst="hear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1" name="Lightning Bolt 210"/>
            <p:cNvSpPr/>
            <p:nvPr/>
          </p:nvSpPr>
          <p:spPr>
            <a:xfrm rot="5122877">
              <a:off x="2424653" y="4306128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2" name="Teardrop 211"/>
            <p:cNvSpPr/>
            <p:nvPr/>
          </p:nvSpPr>
          <p:spPr>
            <a:xfrm rot="13530812" flipH="1">
              <a:off x="5944462" y="2550258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3" name="Sun 212"/>
            <p:cNvSpPr/>
            <p:nvPr/>
          </p:nvSpPr>
          <p:spPr>
            <a:xfrm flipH="1">
              <a:off x="7865694" y="3123005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4" name="Lightning Bolt 213"/>
            <p:cNvSpPr/>
            <p:nvPr/>
          </p:nvSpPr>
          <p:spPr>
            <a:xfrm flipH="1">
              <a:off x="4418026" y="1153258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5" name="Teardrop 214"/>
            <p:cNvSpPr/>
            <p:nvPr/>
          </p:nvSpPr>
          <p:spPr>
            <a:xfrm rot="13530812" flipH="1">
              <a:off x="5631240" y="1609268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6" name="Sun 215"/>
            <p:cNvSpPr/>
            <p:nvPr/>
          </p:nvSpPr>
          <p:spPr>
            <a:xfrm flipH="1">
              <a:off x="5603051" y="860215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7" name="Sun 216"/>
            <p:cNvSpPr/>
            <p:nvPr/>
          </p:nvSpPr>
          <p:spPr>
            <a:xfrm rot="19557050" flipH="1">
              <a:off x="7043365" y="2927770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8" name="Heart 217"/>
            <p:cNvSpPr/>
            <p:nvPr/>
          </p:nvSpPr>
          <p:spPr>
            <a:xfrm rot="19557050" flipH="1">
              <a:off x="4601772" y="2791198"/>
              <a:ext cx="390471" cy="390471"/>
            </a:xfrm>
            <a:prstGeom prst="hear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9" name="Lightning Bolt 218"/>
            <p:cNvSpPr/>
            <p:nvPr/>
          </p:nvSpPr>
          <p:spPr>
            <a:xfrm rot="16808777" flipH="1">
              <a:off x="4345179" y="1863550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0" name="Teardrop 219"/>
            <p:cNvSpPr/>
            <p:nvPr/>
          </p:nvSpPr>
          <p:spPr>
            <a:xfrm rot="8739589" flipH="1">
              <a:off x="5204629" y="2758194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1" name="Sun 220"/>
            <p:cNvSpPr/>
            <p:nvPr/>
          </p:nvSpPr>
          <p:spPr>
            <a:xfrm rot="16808777" flipH="1">
              <a:off x="6627440" y="2520122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2" name="Heart 221"/>
            <p:cNvSpPr/>
            <p:nvPr/>
          </p:nvSpPr>
          <p:spPr>
            <a:xfrm rot="16808777" flipH="1">
              <a:off x="7392721" y="2662385"/>
              <a:ext cx="390471" cy="390471"/>
            </a:xfrm>
            <a:prstGeom prst="hear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3" name="5-Point Star 222"/>
            <p:cNvSpPr/>
            <p:nvPr/>
          </p:nvSpPr>
          <p:spPr>
            <a:xfrm rot="4017021" flipH="1">
              <a:off x="5459250" y="2262768"/>
              <a:ext cx="390471" cy="390471"/>
            </a:xfrm>
            <a:prstGeom prst="star5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4" name="Teardrop 223"/>
            <p:cNvSpPr/>
            <p:nvPr/>
          </p:nvSpPr>
          <p:spPr>
            <a:xfrm rot="17547833" flipH="1">
              <a:off x="4284528" y="4052337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5" name="Teardrop 224"/>
            <p:cNvSpPr/>
            <p:nvPr/>
          </p:nvSpPr>
          <p:spPr>
            <a:xfrm rot="10942231" flipH="1">
              <a:off x="6409773" y="730567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6" name="Sun 225"/>
            <p:cNvSpPr/>
            <p:nvPr/>
          </p:nvSpPr>
          <p:spPr>
            <a:xfrm rot="19011419" flipH="1">
              <a:off x="4185620" y="3093305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7" name="Heart 226"/>
            <p:cNvSpPr/>
            <p:nvPr/>
          </p:nvSpPr>
          <p:spPr>
            <a:xfrm rot="19011419" flipH="1">
              <a:off x="6648498" y="3207708"/>
              <a:ext cx="390471" cy="390471"/>
            </a:xfrm>
            <a:prstGeom prst="hear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8" name="5-Point Star 227"/>
            <p:cNvSpPr/>
            <p:nvPr/>
          </p:nvSpPr>
          <p:spPr>
            <a:xfrm flipH="1">
              <a:off x="5982455" y="1984610"/>
              <a:ext cx="390471" cy="390471"/>
            </a:xfrm>
            <a:prstGeom prst="star5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9" name="Lightning Bolt 228"/>
            <p:cNvSpPr/>
            <p:nvPr/>
          </p:nvSpPr>
          <p:spPr>
            <a:xfrm flipH="1">
              <a:off x="6949525" y="1690126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0" name="Teardrop 229"/>
            <p:cNvSpPr/>
            <p:nvPr/>
          </p:nvSpPr>
          <p:spPr>
            <a:xfrm rot="13530812" flipH="1">
              <a:off x="6582514" y="2003085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1" name="Sun 230"/>
            <p:cNvSpPr/>
            <p:nvPr/>
          </p:nvSpPr>
          <p:spPr>
            <a:xfrm flipH="1">
              <a:off x="5643319" y="3029534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2" name="5-Point Star 231"/>
            <p:cNvSpPr/>
            <p:nvPr/>
          </p:nvSpPr>
          <p:spPr>
            <a:xfrm flipH="1">
              <a:off x="5512266" y="3931252"/>
              <a:ext cx="390471" cy="390471"/>
            </a:xfrm>
            <a:prstGeom prst="star5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3" name="Lightning Bolt 232"/>
            <p:cNvSpPr/>
            <p:nvPr/>
          </p:nvSpPr>
          <p:spPr>
            <a:xfrm flipH="1">
              <a:off x="5153106" y="1221417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4" name="Teardrop 233"/>
            <p:cNvSpPr/>
            <p:nvPr/>
          </p:nvSpPr>
          <p:spPr>
            <a:xfrm rot="13530812" flipH="1">
              <a:off x="7543142" y="1208717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5" name="Heart 234"/>
            <p:cNvSpPr/>
            <p:nvPr/>
          </p:nvSpPr>
          <p:spPr>
            <a:xfrm flipH="1">
              <a:off x="6254391" y="1348491"/>
              <a:ext cx="390471" cy="390471"/>
            </a:xfrm>
            <a:prstGeom prst="hear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6" name="5-Point Star 235"/>
            <p:cNvSpPr/>
            <p:nvPr/>
          </p:nvSpPr>
          <p:spPr>
            <a:xfrm rot="19557050" flipH="1">
              <a:off x="4451700" y="2274163"/>
              <a:ext cx="390471" cy="390471"/>
            </a:xfrm>
            <a:prstGeom prst="star5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7" name="Lightning Bolt 236"/>
            <p:cNvSpPr/>
            <p:nvPr/>
          </p:nvSpPr>
          <p:spPr>
            <a:xfrm rot="19557050" flipH="1">
              <a:off x="5194504" y="3409480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8" name="Teardrop 237"/>
            <p:cNvSpPr/>
            <p:nvPr/>
          </p:nvSpPr>
          <p:spPr>
            <a:xfrm rot="11487862" flipH="1">
              <a:off x="6874777" y="3736017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9" name="Lightning Bolt 238"/>
            <p:cNvSpPr/>
            <p:nvPr/>
          </p:nvSpPr>
          <p:spPr>
            <a:xfrm rot="16808777" flipH="1">
              <a:off x="5080259" y="1931709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0" name="Teardrop 239"/>
            <p:cNvSpPr/>
            <p:nvPr/>
          </p:nvSpPr>
          <p:spPr>
            <a:xfrm rot="8739589" flipH="1">
              <a:off x="7470295" y="1919009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1" name="Sun 240"/>
            <p:cNvSpPr/>
            <p:nvPr/>
          </p:nvSpPr>
          <p:spPr>
            <a:xfrm rot="16808777" flipH="1">
              <a:off x="7827085" y="2209234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2" name="Lightning Bolt 241"/>
            <p:cNvSpPr/>
            <p:nvPr/>
          </p:nvSpPr>
          <p:spPr>
            <a:xfrm rot="4017021" flipH="1">
              <a:off x="6105266" y="3221550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3" name="Lightning Bolt 242"/>
            <p:cNvSpPr/>
            <p:nvPr/>
          </p:nvSpPr>
          <p:spPr>
            <a:xfrm rot="19011419" flipH="1">
              <a:off x="4957869" y="329333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4" name="Teardrop 243"/>
            <p:cNvSpPr/>
            <p:nvPr/>
          </p:nvSpPr>
          <p:spPr>
            <a:xfrm rot="10942231" flipH="1">
              <a:off x="7347905" y="316633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5" name="Sun 244"/>
            <p:cNvSpPr/>
            <p:nvPr/>
          </p:nvSpPr>
          <p:spPr>
            <a:xfrm rot="19011419" flipH="1">
              <a:off x="7324549" y="835000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6" name="Heart 245"/>
            <p:cNvSpPr/>
            <p:nvPr/>
          </p:nvSpPr>
          <p:spPr>
            <a:xfrm rot="19011419" flipH="1">
              <a:off x="6903398" y="1080461"/>
              <a:ext cx="390471" cy="390471"/>
            </a:xfrm>
            <a:prstGeom prst="hear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7" name="Lightning Bolt 246"/>
            <p:cNvSpPr/>
            <p:nvPr/>
          </p:nvSpPr>
          <p:spPr>
            <a:xfrm rot="16477123" flipH="1">
              <a:off x="6220556" y="3846768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8" name="Teardrop 247"/>
            <p:cNvSpPr/>
            <p:nvPr/>
          </p:nvSpPr>
          <p:spPr>
            <a:xfrm rot="3422328" flipH="1">
              <a:off x="9217519" y="3183292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9" name="Sun 248"/>
            <p:cNvSpPr/>
            <p:nvPr/>
          </p:nvSpPr>
          <p:spPr>
            <a:xfrm rot="11491516" flipH="1">
              <a:off x="11138751" y="3756039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0" name="Lightning Bolt 249"/>
            <p:cNvSpPr/>
            <p:nvPr/>
          </p:nvSpPr>
          <p:spPr>
            <a:xfrm rot="11491516" flipH="1">
              <a:off x="8021288" y="1559068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1" name="Teardrop 250"/>
            <p:cNvSpPr/>
            <p:nvPr/>
          </p:nvSpPr>
          <p:spPr>
            <a:xfrm rot="3422328" flipH="1">
              <a:off x="8904297" y="2242302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2" name="Sun 251"/>
            <p:cNvSpPr/>
            <p:nvPr/>
          </p:nvSpPr>
          <p:spPr>
            <a:xfrm rot="11491516" flipH="1">
              <a:off x="8876108" y="1493249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3" name="Sun 252"/>
            <p:cNvSpPr/>
            <p:nvPr/>
          </p:nvSpPr>
          <p:spPr>
            <a:xfrm rot="9448566" flipH="1">
              <a:off x="10316422" y="3560804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4" name="Heart 253"/>
            <p:cNvSpPr/>
            <p:nvPr/>
          </p:nvSpPr>
          <p:spPr>
            <a:xfrm rot="9448566" flipH="1">
              <a:off x="7874829" y="3424232"/>
              <a:ext cx="390471" cy="390471"/>
            </a:xfrm>
            <a:prstGeom prst="hear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5" name="Lightning Bolt 254"/>
            <p:cNvSpPr/>
            <p:nvPr/>
          </p:nvSpPr>
          <p:spPr>
            <a:xfrm rot="6700293" flipH="1">
              <a:off x="7135594" y="2206288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6" name="Teardrop 255"/>
            <p:cNvSpPr/>
            <p:nvPr/>
          </p:nvSpPr>
          <p:spPr>
            <a:xfrm rot="20231105" flipH="1">
              <a:off x="8477686" y="3391228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7" name="Sun 256"/>
            <p:cNvSpPr/>
            <p:nvPr/>
          </p:nvSpPr>
          <p:spPr>
            <a:xfrm rot="6700293" flipH="1">
              <a:off x="9900497" y="3153156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8" name="Heart 257"/>
            <p:cNvSpPr/>
            <p:nvPr/>
          </p:nvSpPr>
          <p:spPr>
            <a:xfrm rot="6700293" flipH="1">
              <a:off x="10665778" y="3295419"/>
              <a:ext cx="390471" cy="390471"/>
            </a:xfrm>
            <a:prstGeom prst="hear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9" name="5-Point Star 258"/>
            <p:cNvSpPr/>
            <p:nvPr/>
          </p:nvSpPr>
          <p:spPr>
            <a:xfrm rot="15508537" flipH="1">
              <a:off x="8732307" y="2895802"/>
              <a:ext cx="390471" cy="390471"/>
            </a:xfrm>
            <a:prstGeom prst="star5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0" name="Teardrop 259"/>
            <p:cNvSpPr/>
            <p:nvPr/>
          </p:nvSpPr>
          <p:spPr>
            <a:xfrm rot="7439349" flipH="1">
              <a:off x="7557585" y="4685371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1" name="Teardrop 260"/>
            <p:cNvSpPr/>
            <p:nvPr/>
          </p:nvSpPr>
          <p:spPr>
            <a:xfrm rot="833747" flipH="1">
              <a:off x="9682830" y="1363601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2" name="Sun 261"/>
            <p:cNvSpPr/>
            <p:nvPr/>
          </p:nvSpPr>
          <p:spPr>
            <a:xfrm rot="8902935" flipH="1">
              <a:off x="7458677" y="3726339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3" name="Heart 262"/>
            <p:cNvSpPr/>
            <p:nvPr/>
          </p:nvSpPr>
          <p:spPr>
            <a:xfrm rot="8902935" flipH="1">
              <a:off x="9921555" y="3840742"/>
              <a:ext cx="390471" cy="390471"/>
            </a:xfrm>
            <a:prstGeom prst="hear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4" name="5-Point Star 263"/>
            <p:cNvSpPr/>
            <p:nvPr/>
          </p:nvSpPr>
          <p:spPr>
            <a:xfrm rot="11491516" flipH="1">
              <a:off x="9255512" y="2617644"/>
              <a:ext cx="390471" cy="390471"/>
            </a:xfrm>
            <a:prstGeom prst="star5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5" name="Lightning Bolt 264"/>
            <p:cNvSpPr/>
            <p:nvPr/>
          </p:nvSpPr>
          <p:spPr>
            <a:xfrm rot="11491516" flipH="1">
              <a:off x="10222582" y="2323160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6" name="Teardrop 265"/>
            <p:cNvSpPr/>
            <p:nvPr/>
          </p:nvSpPr>
          <p:spPr>
            <a:xfrm rot="3422328" flipH="1">
              <a:off x="9855571" y="2636119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7" name="Sun 266"/>
            <p:cNvSpPr/>
            <p:nvPr/>
          </p:nvSpPr>
          <p:spPr>
            <a:xfrm rot="11491516" flipH="1">
              <a:off x="8916376" y="3662568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8" name="5-Point Star 267"/>
            <p:cNvSpPr/>
            <p:nvPr/>
          </p:nvSpPr>
          <p:spPr>
            <a:xfrm rot="11491516" flipH="1">
              <a:off x="8785323" y="4564286"/>
              <a:ext cx="390471" cy="390471"/>
            </a:xfrm>
            <a:prstGeom prst="star5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9" name="Lightning Bolt 268"/>
            <p:cNvSpPr/>
            <p:nvPr/>
          </p:nvSpPr>
          <p:spPr>
            <a:xfrm rot="11491516" flipH="1">
              <a:off x="8426163" y="1854451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0" name="Teardrop 269"/>
            <p:cNvSpPr/>
            <p:nvPr/>
          </p:nvSpPr>
          <p:spPr>
            <a:xfrm rot="3422328" flipH="1">
              <a:off x="10816199" y="1841751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1" name="Heart 270"/>
            <p:cNvSpPr/>
            <p:nvPr/>
          </p:nvSpPr>
          <p:spPr>
            <a:xfrm rot="11491516" flipH="1">
              <a:off x="9527448" y="1981525"/>
              <a:ext cx="390471" cy="390471"/>
            </a:xfrm>
            <a:prstGeom prst="hear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2" name="5-Point Star 271"/>
            <p:cNvSpPr/>
            <p:nvPr/>
          </p:nvSpPr>
          <p:spPr>
            <a:xfrm rot="9448566" flipH="1">
              <a:off x="7306261" y="3285861"/>
              <a:ext cx="390471" cy="390471"/>
            </a:xfrm>
            <a:prstGeom prst="star5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3" name="Lightning Bolt 272"/>
            <p:cNvSpPr/>
            <p:nvPr/>
          </p:nvSpPr>
          <p:spPr>
            <a:xfrm rot="9448566" flipH="1">
              <a:off x="8467561" y="4042514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4" name="Teardrop 273"/>
            <p:cNvSpPr/>
            <p:nvPr/>
          </p:nvSpPr>
          <p:spPr>
            <a:xfrm rot="1379378" flipH="1">
              <a:off x="10147834" y="4369051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5" name="Lightning Bolt 274"/>
            <p:cNvSpPr/>
            <p:nvPr/>
          </p:nvSpPr>
          <p:spPr>
            <a:xfrm rot="6700293" flipH="1">
              <a:off x="8353316" y="2564743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6" name="Teardrop 275"/>
            <p:cNvSpPr/>
            <p:nvPr/>
          </p:nvSpPr>
          <p:spPr>
            <a:xfrm rot="20231105" flipH="1">
              <a:off x="10743352" y="2552043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7" name="Sun 276"/>
            <p:cNvSpPr/>
            <p:nvPr/>
          </p:nvSpPr>
          <p:spPr>
            <a:xfrm rot="6700293" flipH="1">
              <a:off x="11100142" y="2842268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8" name="Lightning Bolt 277"/>
            <p:cNvSpPr/>
            <p:nvPr/>
          </p:nvSpPr>
          <p:spPr>
            <a:xfrm rot="15508537" flipH="1">
              <a:off x="9378323" y="3854584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9" name="Lightning Bolt 278"/>
            <p:cNvSpPr/>
            <p:nvPr/>
          </p:nvSpPr>
          <p:spPr>
            <a:xfrm rot="8902935" flipH="1">
              <a:off x="8230926" y="962367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0" name="Teardrop 279"/>
            <p:cNvSpPr/>
            <p:nvPr/>
          </p:nvSpPr>
          <p:spPr>
            <a:xfrm rot="833747" flipH="1">
              <a:off x="10620962" y="949667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1" name="Sun 280"/>
            <p:cNvSpPr/>
            <p:nvPr/>
          </p:nvSpPr>
          <p:spPr>
            <a:xfrm rot="8902935" flipH="1">
              <a:off x="10597606" y="1468034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2" name="Heart 281"/>
            <p:cNvSpPr/>
            <p:nvPr/>
          </p:nvSpPr>
          <p:spPr>
            <a:xfrm rot="8902935" flipH="1">
              <a:off x="10176455" y="1713495"/>
              <a:ext cx="390471" cy="390471"/>
            </a:xfrm>
            <a:prstGeom prst="hear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3" name="Lightning Bolt 282"/>
            <p:cNvSpPr/>
            <p:nvPr/>
          </p:nvSpPr>
          <p:spPr>
            <a:xfrm rot="6368639" flipH="1">
              <a:off x="9493613" y="4479802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7" name="Straight Connector 6"/>
          <p:cNvCxnSpPr>
            <a:stCxn id="5" idx="4"/>
          </p:cNvCxnSpPr>
          <p:nvPr/>
        </p:nvCxnSpPr>
        <p:spPr>
          <a:xfrm>
            <a:off x="2205968" y="3065907"/>
            <a:ext cx="0" cy="1443797"/>
          </a:xfrm>
          <a:prstGeom prst="line">
            <a:avLst/>
          </a:prstGeom>
          <a:ln w="57150">
            <a:solidFill>
              <a:srgbClr val="FEC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809205" y="2272364"/>
            <a:ext cx="793537" cy="793538"/>
          </a:xfrm>
          <a:prstGeom prst="ellipse">
            <a:avLst/>
          </a:prstGeom>
          <a:solidFill>
            <a:srgbClr val="FEC6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en-US" sz="2400" b="1" dirty="0">
                <a:solidFill>
                  <a:prstClr val="black"/>
                </a:solidFill>
              </a:rPr>
              <a:t>01</a:t>
            </a:r>
          </a:p>
        </p:txBody>
      </p:sp>
      <p:sp>
        <p:nvSpPr>
          <p:cNvPr id="20" name="Freeform 19"/>
          <p:cNvSpPr/>
          <p:nvPr/>
        </p:nvSpPr>
        <p:spPr>
          <a:xfrm flipH="1">
            <a:off x="1607667" y="4594720"/>
            <a:ext cx="2532170" cy="793538"/>
          </a:xfrm>
          <a:custGeom>
            <a:avLst/>
            <a:gdLst>
              <a:gd name="connsiteX0" fmla="*/ 2460642 w 2917842"/>
              <a:gd name="connsiteY0" fmla="*/ 0 h 914400"/>
              <a:gd name="connsiteX1" fmla="*/ 2143142 w 2917842"/>
              <a:gd name="connsiteY1" fmla="*/ 0 h 914400"/>
              <a:gd name="connsiteX2" fmla="*/ 2003442 w 2917842"/>
              <a:gd name="connsiteY2" fmla="*/ 0 h 914400"/>
              <a:gd name="connsiteX3" fmla="*/ 0 w 2917842"/>
              <a:gd name="connsiteY3" fmla="*/ 0 h 914400"/>
              <a:gd name="connsiteX4" fmla="*/ 46847 w 2917842"/>
              <a:gd name="connsiteY4" fmla="*/ 25427 h 914400"/>
              <a:gd name="connsiteX5" fmla="*/ 276418 w 2917842"/>
              <a:gd name="connsiteY5" fmla="*/ 457200 h 914400"/>
              <a:gd name="connsiteX6" fmla="*/ 46847 w 2917842"/>
              <a:gd name="connsiteY6" fmla="*/ 888973 h 914400"/>
              <a:gd name="connsiteX7" fmla="*/ 0 w 2917842"/>
              <a:gd name="connsiteY7" fmla="*/ 914400 h 914400"/>
              <a:gd name="connsiteX8" fmla="*/ 2003442 w 2917842"/>
              <a:gd name="connsiteY8" fmla="*/ 914400 h 914400"/>
              <a:gd name="connsiteX9" fmla="*/ 2143142 w 2917842"/>
              <a:gd name="connsiteY9" fmla="*/ 914400 h 914400"/>
              <a:gd name="connsiteX10" fmla="*/ 2460642 w 2917842"/>
              <a:gd name="connsiteY10" fmla="*/ 914400 h 914400"/>
              <a:gd name="connsiteX11" fmla="*/ 2917842 w 2917842"/>
              <a:gd name="connsiteY11" fmla="*/ 457200 h 914400"/>
              <a:gd name="connsiteX12" fmla="*/ 2460642 w 2917842"/>
              <a:gd name="connsiteY1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17842" h="914400">
                <a:moveTo>
                  <a:pt x="2460642" y="0"/>
                </a:moveTo>
                <a:lnTo>
                  <a:pt x="2143142" y="0"/>
                </a:lnTo>
                <a:lnTo>
                  <a:pt x="2003442" y="0"/>
                </a:lnTo>
                <a:lnTo>
                  <a:pt x="0" y="0"/>
                </a:lnTo>
                <a:lnTo>
                  <a:pt x="46847" y="25427"/>
                </a:lnTo>
                <a:cubicBezTo>
                  <a:pt x="185354" y="119001"/>
                  <a:pt x="276418" y="277466"/>
                  <a:pt x="276418" y="457200"/>
                </a:cubicBezTo>
                <a:cubicBezTo>
                  <a:pt x="276418" y="636935"/>
                  <a:pt x="185354" y="795399"/>
                  <a:pt x="46847" y="888973"/>
                </a:cubicBezTo>
                <a:lnTo>
                  <a:pt x="0" y="914400"/>
                </a:lnTo>
                <a:lnTo>
                  <a:pt x="2003442" y="914400"/>
                </a:lnTo>
                <a:lnTo>
                  <a:pt x="2143142" y="914400"/>
                </a:lnTo>
                <a:lnTo>
                  <a:pt x="2460642" y="914400"/>
                </a:lnTo>
                <a:cubicBezTo>
                  <a:pt x="2713147" y="914400"/>
                  <a:pt x="2917842" y="709705"/>
                  <a:pt x="2917842" y="457200"/>
                </a:cubicBezTo>
                <a:cubicBezTo>
                  <a:pt x="2917842" y="204695"/>
                  <a:pt x="2713147" y="0"/>
                  <a:pt x="2460642" y="0"/>
                </a:cubicBezTo>
                <a:close/>
              </a:path>
            </a:pathLst>
          </a:custGeom>
          <a:solidFill>
            <a:srgbClr val="FEC6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62774" y="4644317"/>
            <a:ext cx="683324" cy="6833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14300" dir="36600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5-Point Star 22"/>
          <p:cNvSpPr/>
          <p:nvPr/>
        </p:nvSpPr>
        <p:spPr>
          <a:xfrm>
            <a:off x="1809205" y="4772248"/>
            <a:ext cx="390471" cy="390471"/>
          </a:xfrm>
          <a:prstGeom prst="star5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90083" y="2344807"/>
            <a:ext cx="2673541" cy="1962345"/>
          </a:xfrm>
          <a:prstGeom prst="rect">
            <a:avLst/>
          </a:prstGeom>
          <a:solidFill>
            <a:srgbClr val="FEE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2397" y="2211747"/>
            <a:ext cx="1482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2800" b="1" dirty="0" smtClean="0">
                <a:solidFill>
                  <a:prstClr val="black"/>
                </a:solidFill>
              </a:rPr>
              <a:t>Twitter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01665" y="2549631"/>
            <a:ext cx="24228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s-CO" sz="2800" dirty="0"/>
              <a:t>@</a:t>
            </a:r>
            <a:r>
              <a:rPr lang="es-CO" sz="2800" dirty="0" smtClean="0"/>
              <a:t>d4tagirl</a:t>
            </a:r>
          </a:p>
          <a:p>
            <a:pPr defTabSz="914400">
              <a:defRPr/>
            </a:pPr>
            <a:r>
              <a:rPr lang="es-CO" sz="2800" dirty="0" smtClean="0"/>
              <a:t>@</a:t>
            </a:r>
            <a:r>
              <a:rPr lang="es-CO" sz="2800" dirty="0" err="1" smtClean="0"/>
              <a:t>ma_salmon</a:t>
            </a:r>
            <a:r>
              <a:rPr lang="es-CO" sz="2800" dirty="0" smtClean="0"/>
              <a:t> </a:t>
            </a:r>
          </a:p>
          <a:p>
            <a:pPr defTabSz="914400">
              <a:defRPr/>
            </a:pPr>
            <a:r>
              <a:rPr lang="es-CO" sz="2800" dirty="0" smtClean="0"/>
              <a:t>@</a:t>
            </a:r>
            <a:r>
              <a:rPr lang="es-CO" sz="2800" dirty="0" err="1" smtClean="0"/>
              <a:t>dataandme</a:t>
            </a:r>
            <a:endParaRPr lang="en-US" sz="2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542799" y="5447253"/>
            <a:ext cx="0" cy="1443797"/>
          </a:xfrm>
          <a:prstGeom prst="line">
            <a:avLst/>
          </a:prstGeom>
          <a:ln w="57150">
            <a:solidFill>
              <a:srgbClr val="E85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168110" y="6844290"/>
            <a:ext cx="793537" cy="793538"/>
          </a:xfrm>
          <a:prstGeom prst="ellipse">
            <a:avLst/>
          </a:prstGeom>
          <a:solidFill>
            <a:srgbClr val="E85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en-US" sz="2400" b="1" dirty="0">
                <a:solidFill>
                  <a:prstClr val="black"/>
                </a:solidFill>
              </a:rPr>
              <a:t>02</a:t>
            </a:r>
          </a:p>
        </p:txBody>
      </p:sp>
      <p:sp>
        <p:nvSpPr>
          <p:cNvPr id="31" name="Freeform 30"/>
          <p:cNvSpPr/>
          <p:nvPr/>
        </p:nvSpPr>
        <p:spPr>
          <a:xfrm flipH="1">
            <a:off x="3990417" y="4594720"/>
            <a:ext cx="2532170" cy="793538"/>
          </a:xfrm>
          <a:custGeom>
            <a:avLst/>
            <a:gdLst>
              <a:gd name="connsiteX0" fmla="*/ 2460642 w 2917842"/>
              <a:gd name="connsiteY0" fmla="*/ 0 h 914400"/>
              <a:gd name="connsiteX1" fmla="*/ 2143142 w 2917842"/>
              <a:gd name="connsiteY1" fmla="*/ 0 h 914400"/>
              <a:gd name="connsiteX2" fmla="*/ 2003442 w 2917842"/>
              <a:gd name="connsiteY2" fmla="*/ 0 h 914400"/>
              <a:gd name="connsiteX3" fmla="*/ 0 w 2917842"/>
              <a:gd name="connsiteY3" fmla="*/ 0 h 914400"/>
              <a:gd name="connsiteX4" fmla="*/ 46847 w 2917842"/>
              <a:gd name="connsiteY4" fmla="*/ 25427 h 914400"/>
              <a:gd name="connsiteX5" fmla="*/ 276418 w 2917842"/>
              <a:gd name="connsiteY5" fmla="*/ 457200 h 914400"/>
              <a:gd name="connsiteX6" fmla="*/ 46847 w 2917842"/>
              <a:gd name="connsiteY6" fmla="*/ 888973 h 914400"/>
              <a:gd name="connsiteX7" fmla="*/ 0 w 2917842"/>
              <a:gd name="connsiteY7" fmla="*/ 914400 h 914400"/>
              <a:gd name="connsiteX8" fmla="*/ 2003442 w 2917842"/>
              <a:gd name="connsiteY8" fmla="*/ 914400 h 914400"/>
              <a:gd name="connsiteX9" fmla="*/ 2143142 w 2917842"/>
              <a:gd name="connsiteY9" fmla="*/ 914400 h 914400"/>
              <a:gd name="connsiteX10" fmla="*/ 2460642 w 2917842"/>
              <a:gd name="connsiteY10" fmla="*/ 914400 h 914400"/>
              <a:gd name="connsiteX11" fmla="*/ 2917842 w 2917842"/>
              <a:gd name="connsiteY11" fmla="*/ 457200 h 914400"/>
              <a:gd name="connsiteX12" fmla="*/ 2460642 w 2917842"/>
              <a:gd name="connsiteY1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17842" h="914400">
                <a:moveTo>
                  <a:pt x="2460642" y="0"/>
                </a:moveTo>
                <a:lnTo>
                  <a:pt x="2143142" y="0"/>
                </a:lnTo>
                <a:lnTo>
                  <a:pt x="2003442" y="0"/>
                </a:lnTo>
                <a:lnTo>
                  <a:pt x="0" y="0"/>
                </a:lnTo>
                <a:lnTo>
                  <a:pt x="46847" y="25427"/>
                </a:lnTo>
                <a:cubicBezTo>
                  <a:pt x="185354" y="119001"/>
                  <a:pt x="276418" y="277466"/>
                  <a:pt x="276418" y="457200"/>
                </a:cubicBezTo>
                <a:cubicBezTo>
                  <a:pt x="276418" y="636935"/>
                  <a:pt x="185354" y="795399"/>
                  <a:pt x="46847" y="888973"/>
                </a:cubicBezTo>
                <a:lnTo>
                  <a:pt x="0" y="914400"/>
                </a:lnTo>
                <a:lnTo>
                  <a:pt x="2003442" y="914400"/>
                </a:lnTo>
                <a:lnTo>
                  <a:pt x="2143142" y="914400"/>
                </a:lnTo>
                <a:lnTo>
                  <a:pt x="2460642" y="914400"/>
                </a:lnTo>
                <a:cubicBezTo>
                  <a:pt x="2713147" y="914400"/>
                  <a:pt x="2917842" y="709705"/>
                  <a:pt x="2917842" y="457200"/>
                </a:cubicBezTo>
                <a:cubicBezTo>
                  <a:pt x="2917842" y="204695"/>
                  <a:pt x="2713147" y="0"/>
                  <a:pt x="2460642" y="0"/>
                </a:cubicBezTo>
                <a:close/>
              </a:path>
            </a:pathLst>
          </a:custGeom>
          <a:solidFill>
            <a:srgbClr val="E85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045524" y="4644317"/>
            <a:ext cx="683324" cy="6833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14300" dir="36600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Lightning Bolt 32"/>
          <p:cNvSpPr/>
          <p:nvPr/>
        </p:nvSpPr>
        <p:spPr>
          <a:xfrm>
            <a:off x="4179255" y="4772248"/>
            <a:ext cx="390471" cy="390471"/>
          </a:xfrm>
          <a:prstGeom prst="lightningBol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32300" y="5752881"/>
            <a:ext cx="3941529" cy="1986167"/>
          </a:xfrm>
          <a:prstGeom prst="rect">
            <a:avLst/>
          </a:prstGeom>
          <a:solidFill>
            <a:srgbClr val="F6B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16506" y="6769875"/>
            <a:ext cx="2726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defRPr/>
            </a:pPr>
            <a:r>
              <a:rPr lang="en-US" sz="2800" b="1" dirty="0" err="1">
                <a:solidFill>
                  <a:prstClr val="black"/>
                </a:solidFill>
              </a:rPr>
              <a:t>Trabajo</a:t>
            </a:r>
            <a:r>
              <a:rPr lang="en-US" sz="2800" b="1" dirty="0">
                <a:solidFill>
                  <a:prstClr val="black"/>
                </a:solidFill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</a:rPr>
              <a:t>Herramientas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49525" y="5946167"/>
            <a:ext cx="3619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s-CO" sz="2400" dirty="0"/>
              <a:t>Aplicaciones con </a:t>
            </a:r>
            <a:r>
              <a:rPr lang="es-CO" sz="2400" b="1" dirty="0" err="1"/>
              <a:t>Shiny</a:t>
            </a:r>
            <a:r>
              <a:rPr lang="es-CO" sz="2400" dirty="0"/>
              <a:t>, como la </a:t>
            </a:r>
            <a:r>
              <a:rPr lang="es-CO" sz="2400" dirty="0" err="1"/>
              <a:t>Shiny</a:t>
            </a:r>
            <a:r>
              <a:rPr lang="es-CO" sz="2400" dirty="0"/>
              <a:t> </a:t>
            </a:r>
            <a:r>
              <a:rPr lang="es-CO" sz="2400" dirty="0" err="1"/>
              <a:t>developer</a:t>
            </a:r>
            <a:r>
              <a:rPr lang="es-CO" sz="2400" dirty="0"/>
              <a:t> </a:t>
            </a:r>
            <a:r>
              <a:rPr lang="es-CO" sz="2400" dirty="0" err="1"/>
              <a:t>conference</a:t>
            </a:r>
            <a:r>
              <a:rPr lang="es-CO" sz="2400" dirty="0"/>
              <a:t> 2016. </a:t>
            </a:r>
            <a:endParaRPr 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 flipH="1">
            <a:off x="6367753" y="4594720"/>
            <a:ext cx="2532170" cy="793538"/>
          </a:xfrm>
          <a:custGeom>
            <a:avLst/>
            <a:gdLst>
              <a:gd name="connsiteX0" fmla="*/ 2460642 w 2917842"/>
              <a:gd name="connsiteY0" fmla="*/ 0 h 914400"/>
              <a:gd name="connsiteX1" fmla="*/ 2143142 w 2917842"/>
              <a:gd name="connsiteY1" fmla="*/ 0 h 914400"/>
              <a:gd name="connsiteX2" fmla="*/ 2003442 w 2917842"/>
              <a:gd name="connsiteY2" fmla="*/ 0 h 914400"/>
              <a:gd name="connsiteX3" fmla="*/ 0 w 2917842"/>
              <a:gd name="connsiteY3" fmla="*/ 0 h 914400"/>
              <a:gd name="connsiteX4" fmla="*/ 46847 w 2917842"/>
              <a:gd name="connsiteY4" fmla="*/ 25427 h 914400"/>
              <a:gd name="connsiteX5" fmla="*/ 276418 w 2917842"/>
              <a:gd name="connsiteY5" fmla="*/ 457200 h 914400"/>
              <a:gd name="connsiteX6" fmla="*/ 46847 w 2917842"/>
              <a:gd name="connsiteY6" fmla="*/ 888973 h 914400"/>
              <a:gd name="connsiteX7" fmla="*/ 0 w 2917842"/>
              <a:gd name="connsiteY7" fmla="*/ 914400 h 914400"/>
              <a:gd name="connsiteX8" fmla="*/ 2003442 w 2917842"/>
              <a:gd name="connsiteY8" fmla="*/ 914400 h 914400"/>
              <a:gd name="connsiteX9" fmla="*/ 2143142 w 2917842"/>
              <a:gd name="connsiteY9" fmla="*/ 914400 h 914400"/>
              <a:gd name="connsiteX10" fmla="*/ 2460642 w 2917842"/>
              <a:gd name="connsiteY10" fmla="*/ 914400 h 914400"/>
              <a:gd name="connsiteX11" fmla="*/ 2917842 w 2917842"/>
              <a:gd name="connsiteY11" fmla="*/ 457200 h 914400"/>
              <a:gd name="connsiteX12" fmla="*/ 2460642 w 2917842"/>
              <a:gd name="connsiteY1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17842" h="914400">
                <a:moveTo>
                  <a:pt x="2460642" y="0"/>
                </a:moveTo>
                <a:lnTo>
                  <a:pt x="2143142" y="0"/>
                </a:lnTo>
                <a:lnTo>
                  <a:pt x="2003442" y="0"/>
                </a:lnTo>
                <a:lnTo>
                  <a:pt x="0" y="0"/>
                </a:lnTo>
                <a:lnTo>
                  <a:pt x="46847" y="25427"/>
                </a:lnTo>
                <a:cubicBezTo>
                  <a:pt x="185354" y="119001"/>
                  <a:pt x="276418" y="277466"/>
                  <a:pt x="276418" y="457200"/>
                </a:cubicBezTo>
                <a:cubicBezTo>
                  <a:pt x="276418" y="636935"/>
                  <a:pt x="185354" y="795399"/>
                  <a:pt x="46847" y="888973"/>
                </a:cubicBezTo>
                <a:lnTo>
                  <a:pt x="0" y="914400"/>
                </a:lnTo>
                <a:lnTo>
                  <a:pt x="2003442" y="914400"/>
                </a:lnTo>
                <a:lnTo>
                  <a:pt x="2143142" y="914400"/>
                </a:lnTo>
                <a:lnTo>
                  <a:pt x="2460642" y="914400"/>
                </a:lnTo>
                <a:cubicBezTo>
                  <a:pt x="2713147" y="914400"/>
                  <a:pt x="2917842" y="709705"/>
                  <a:pt x="2917842" y="457200"/>
                </a:cubicBezTo>
                <a:cubicBezTo>
                  <a:pt x="2917842" y="204695"/>
                  <a:pt x="2713147" y="0"/>
                  <a:pt x="2460642" y="0"/>
                </a:cubicBezTo>
                <a:close/>
              </a:path>
            </a:pathLst>
          </a:custGeom>
          <a:solidFill>
            <a:srgbClr val="F6A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422860" y="4644317"/>
            <a:ext cx="683324" cy="6833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14300" dir="36600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Teardrop 40"/>
          <p:cNvSpPr/>
          <p:nvPr/>
        </p:nvSpPr>
        <p:spPr>
          <a:xfrm rot="8069188">
            <a:off x="6569291" y="4759548"/>
            <a:ext cx="390471" cy="390471"/>
          </a:xfrm>
          <a:prstGeom prst="teardrop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378475" y="2309701"/>
            <a:ext cx="2732993" cy="2050597"/>
          </a:xfrm>
          <a:prstGeom prst="rect">
            <a:avLst/>
          </a:prstGeom>
          <a:solidFill>
            <a:srgbClr val="FDE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54854" y="2598415"/>
            <a:ext cx="26110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s-CO" sz="2800" dirty="0"/>
              <a:t>@</a:t>
            </a:r>
            <a:r>
              <a:rPr lang="es-CO" sz="2800" dirty="0" err="1"/>
              <a:t>JennyBryan</a:t>
            </a:r>
            <a:r>
              <a:rPr lang="es-CO" sz="2800" dirty="0"/>
              <a:t> @</a:t>
            </a:r>
            <a:r>
              <a:rPr lang="es-CO" sz="2800" dirty="0" err="1"/>
              <a:t>StatGarrett</a:t>
            </a:r>
            <a:endParaRPr lang="es-CO" sz="2800" dirty="0"/>
          </a:p>
          <a:p>
            <a:pPr defTabSz="914400">
              <a:defRPr/>
            </a:pPr>
            <a:r>
              <a:rPr lang="es-CO" sz="2800" dirty="0"/>
              <a:t>@</a:t>
            </a:r>
            <a:r>
              <a:rPr lang="es-CO" sz="2800" dirty="0" err="1"/>
              <a:t>rweekly_org</a:t>
            </a:r>
            <a:r>
              <a:rPr lang="es-CO" sz="2800" dirty="0"/>
              <a:t> </a:t>
            </a:r>
            <a:endParaRPr lang="en-US" sz="2800" dirty="0"/>
          </a:p>
        </p:txBody>
      </p:sp>
      <p:sp>
        <p:nvSpPr>
          <p:cNvPr id="47" name="Freeform 46"/>
          <p:cNvSpPr/>
          <p:nvPr/>
        </p:nvSpPr>
        <p:spPr>
          <a:xfrm flipH="1">
            <a:off x="8745089" y="4594720"/>
            <a:ext cx="2532170" cy="793538"/>
          </a:xfrm>
          <a:custGeom>
            <a:avLst/>
            <a:gdLst>
              <a:gd name="connsiteX0" fmla="*/ 2460642 w 2917842"/>
              <a:gd name="connsiteY0" fmla="*/ 0 h 914400"/>
              <a:gd name="connsiteX1" fmla="*/ 2143142 w 2917842"/>
              <a:gd name="connsiteY1" fmla="*/ 0 h 914400"/>
              <a:gd name="connsiteX2" fmla="*/ 2003442 w 2917842"/>
              <a:gd name="connsiteY2" fmla="*/ 0 h 914400"/>
              <a:gd name="connsiteX3" fmla="*/ 0 w 2917842"/>
              <a:gd name="connsiteY3" fmla="*/ 0 h 914400"/>
              <a:gd name="connsiteX4" fmla="*/ 46847 w 2917842"/>
              <a:gd name="connsiteY4" fmla="*/ 25427 h 914400"/>
              <a:gd name="connsiteX5" fmla="*/ 276418 w 2917842"/>
              <a:gd name="connsiteY5" fmla="*/ 457200 h 914400"/>
              <a:gd name="connsiteX6" fmla="*/ 46847 w 2917842"/>
              <a:gd name="connsiteY6" fmla="*/ 888973 h 914400"/>
              <a:gd name="connsiteX7" fmla="*/ 0 w 2917842"/>
              <a:gd name="connsiteY7" fmla="*/ 914400 h 914400"/>
              <a:gd name="connsiteX8" fmla="*/ 2003442 w 2917842"/>
              <a:gd name="connsiteY8" fmla="*/ 914400 h 914400"/>
              <a:gd name="connsiteX9" fmla="*/ 2143142 w 2917842"/>
              <a:gd name="connsiteY9" fmla="*/ 914400 h 914400"/>
              <a:gd name="connsiteX10" fmla="*/ 2460642 w 2917842"/>
              <a:gd name="connsiteY10" fmla="*/ 914400 h 914400"/>
              <a:gd name="connsiteX11" fmla="*/ 2917842 w 2917842"/>
              <a:gd name="connsiteY11" fmla="*/ 457200 h 914400"/>
              <a:gd name="connsiteX12" fmla="*/ 2460642 w 2917842"/>
              <a:gd name="connsiteY1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17842" h="914400">
                <a:moveTo>
                  <a:pt x="2460642" y="0"/>
                </a:moveTo>
                <a:lnTo>
                  <a:pt x="2143142" y="0"/>
                </a:lnTo>
                <a:lnTo>
                  <a:pt x="2003442" y="0"/>
                </a:lnTo>
                <a:lnTo>
                  <a:pt x="0" y="0"/>
                </a:lnTo>
                <a:lnTo>
                  <a:pt x="46847" y="25427"/>
                </a:lnTo>
                <a:cubicBezTo>
                  <a:pt x="185354" y="119001"/>
                  <a:pt x="276418" y="277466"/>
                  <a:pt x="276418" y="457200"/>
                </a:cubicBezTo>
                <a:cubicBezTo>
                  <a:pt x="276418" y="636935"/>
                  <a:pt x="185354" y="795399"/>
                  <a:pt x="46847" y="888973"/>
                </a:cubicBezTo>
                <a:lnTo>
                  <a:pt x="0" y="914400"/>
                </a:lnTo>
                <a:lnTo>
                  <a:pt x="2003442" y="914400"/>
                </a:lnTo>
                <a:lnTo>
                  <a:pt x="2143142" y="914400"/>
                </a:lnTo>
                <a:lnTo>
                  <a:pt x="2460642" y="914400"/>
                </a:lnTo>
                <a:cubicBezTo>
                  <a:pt x="2713147" y="914400"/>
                  <a:pt x="2917842" y="709705"/>
                  <a:pt x="2917842" y="457200"/>
                </a:cubicBezTo>
                <a:cubicBezTo>
                  <a:pt x="2917842" y="204695"/>
                  <a:pt x="2713147" y="0"/>
                  <a:pt x="2460642" y="0"/>
                </a:cubicBezTo>
                <a:close/>
              </a:path>
            </a:pathLst>
          </a:custGeom>
          <a:solidFill>
            <a:srgbClr val="00A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8800196" y="4644317"/>
            <a:ext cx="683324" cy="6833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14300" dir="36600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Sun 48"/>
          <p:cNvSpPr/>
          <p:nvPr/>
        </p:nvSpPr>
        <p:spPr>
          <a:xfrm>
            <a:off x="8946627" y="4784948"/>
            <a:ext cx="390471" cy="390471"/>
          </a:xfrm>
          <a:prstGeom prst="sun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570411" y="5742663"/>
            <a:ext cx="3430667" cy="1981366"/>
          </a:xfrm>
          <a:prstGeom prst="rect">
            <a:avLst/>
          </a:prstGeom>
          <a:solidFill>
            <a:srgbClr val="99D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615257" y="5986141"/>
            <a:ext cx="3499125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s-CO" sz="2400" dirty="0"/>
              <a:t>El paquete </a:t>
            </a:r>
            <a:r>
              <a:rPr lang="es-CO" sz="2400" b="1" dirty="0" err="1"/>
              <a:t>lubridate</a:t>
            </a:r>
            <a:r>
              <a:rPr lang="es-CO" sz="2400" dirty="0"/>
              <a:t> para fechas (</a:t>
            </a:r>
            <a:r>
              <a:rPr lang="es-CO" sz="2400" dirty="0" err="1"/>
              <a:t>cheatsheet</a:t>
            </a:r>
            <a:r>
              <a:rPr lang="es-CO" sz="2400" dirty="0" smtClean="0"/>
              <a:t>). </a:t>
            </a:r>
            <a:r>
              <a:rPr lang="es-CO" sz="2400" dirty="0"/>
              <a:t>Analizo datos ambientales y contaminación.</a:t>
            </a:r>
            <a:endParaRPr 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defTabSz="914400">
              <a:defRPr/>
            </a:pPr>
            <a:endParaRPr 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 flipH="1">
            <a:off x="11127839" y="4594720"/>
            <a:ext cx="2532170" cy="793538"/>
          </a:xfrm>
          <a:custGeom>
            <a:avLst/>
            <a:gdLst>
              <a:gd name="connsiteX0" fmla="*/ 2460642 w 2917842"/>
              <a:gd name="connsiteY0" fmla="*/ 0 h 914400"/>
              <a:gd name="connsiteX1" fmla="*/ 2143142 w 2917842"/>
              <a:gd name="connsiteY1" fmla="*/ 0 h 914400"/>
              <a:gd name="connsiteX2" fmla="*/ 2003442 w 2917842"/>
              <a:gd name="connsiteY2" fmla="*/ 0 h 914400"/>
              <a:gd name="connsiteX3" fmla="*/ 0 w 2917842"/>
              <a:gd name="connsiteY3" fmla="*/ 0 h 914400"/>
              <a:gd name="connsiteX4" fmla="*/ 46847 w 2917842"/>
              <a:gd name="connsiteY4" fmla="*/ 25427 h 914400"/>
              <a:gd name="connsiteX5" fmla="*/ 276418 w 2917842"/>
              <a:gd name="connsiteY5" fmla="*/ 457200 h 914400"/>
              <a:gd name="connsiteX6" fmla="*/ 46847 w 2917842"/>
              <a:gd name="connsiteY6" fmla="*/ 888973 h 914400"/>
              <a:gd name="connsiteX7" fmla="*/ 0 w 2917842"/>
              <a:gd name="connsiteY7" fmla="*/ 914400 h 914400"/>
              <a:gd name="connsiteX8" fmla="*/ 2003442 w 2917842"/>
              <a:gd name="connsiteY8" fmla="*/ 914400 h 914400"/>
              <a:gd name="connsiteX9" fmla="*/ 2143142 w 2917842"/>
              <a:gd name="connsiteY9" fmla="*/ 914400 h 914400"/>
              <a:gd name="connsiteX10" fmla="*/ 2460642 w 2917842"/>
              <a:gd name="connsiteY10" fmla="*/ 914400 h 914400"/>
              <a:gd name="connsiteX11" fmla="*/ 2917842 w 2917842"/>
              <a:gd name="connsiteY11" fmla="*/ 457200 h 914400"/>
              <a:gd name="connsiteX12" fmla="*/ 2460642 w 2917842"/>
              <a:gd name="connsiteY1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17842" h="914400">
                <a:moveTo>
                  <a:pt x="2460642" y="0"/>
                </a:moveTo>
                <a:lnTo>
                  <a:pt x="2143142" y="0"/>
                </a:lnTo>
                <a:lnTo>
                  <a:pt x="2003442" y="0"/>
                </a:lnTo>
                <a:lnTo>
                  <a:pt x="0" y="0"/>
                </a:lnTo>
                <a:lnTo>
                  <a:pt x="46847" y="25427"/>
                </a:lnTo>
                <a:cubicBezTo>
                  <a:pt x="185354" y="119001"/>
                  <a:pt x="276418" y="277466"/>
                  <a:pt x="276418" y="457200"/>
                </a:cubicBezTo>
                <a:cubicBezTo>
                  <a:pt x="276418" y="636935"/>
                  <a:pt x="185354" y="795399"/>
                  <a:pt x="46847" y="888973"/>
                </a:cubicBezTo>
                <a:lnTo>
                  <a:pt x="0" y="914400"/>
                </a:lnTo>
                <a:lnTo>
                  <a:pt x="2003442" y="914400"/>
                </a:lnTo>
                <a:lnTo>
                  <a:pt x="2143142" y="914400"/>
                </a:lnTo>
                <a:lnTo>
                  <a:pt x="2460642" y="914400"/>
                </a:lnTo>
                <a:cubicBezTo>
                  <a:pt x="2713147" y="914400"/>
                  <a:pt x="2917842" y="709705"/>
                  <a:pt x="2917842" y="457200"/>
                </a:cubicBezTo>
                <a:cubicBezTo>
                  <a:pt x="2917842" y="204695"/>
                  <a:pt x="2713147" y="0"/>
                  <a:pt x="2460642" y="0"/>
                </a:cubicBezTo>
                <a:close/>
              </a:path>
            </a:pathLst>
          </a:custGeom>
          <a:solidFill>
            <a:srgbClr val="00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1182946" y="4644317"/>
            <a:ext cx="683324" cy="6833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14300" dir="36600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Heart 56"/>
          <p:cNvSpPr/>
          <p:nvPr/>
        </p:nvSpPr>
        <p:spPr>
          <a:xfrm>
            <a:off x="11316677" y="4797648"/>
            <a:ext cx="390471" cy="390471"/>
          </a:xfrm>
          <a:prstGeom prst="hear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942649" y="2329690"/>
            <a:ext cx="2623081" cy="1981655"/>
          </a:xfrm>
          <a:prstGeom prst="rect">
            <a:avLst/>
          </a:prstGeom>
          <a:solidFill>
            <a:srgbClr val="99E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191850" y="2611969"/>
            <a:ext cx="21957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s-CO" sz="2800" dirty="0" smtClean="0"/>
              <a:t>@</a:t>
            </a:r>
            <a:r>
              <a:rPr lang="es-CO" sz="2800" dirty="0" err="1" smtClean="0"/>
              <a:t>juliasilge</a:t>
            </a:r>
            <a:endParaRPr lang="es-CO" sz="2800" dirty="0"/>
          </a:p>
          <a:p>
            <a:pPr defTabSz="914400">
              <a:defRPr/>
            </a:pPr>
            <a:r>
              <a:rPr lang="es-CO" sz="2800" dirty="0"/>
              <a:t>@</a:t>
            </a:r>
            <a:r>
              <a:rPr lang="es-CO" sz="2800" dirty="0" err="1"/>
              <a:t>funsadosky</a:t>
            </a:r>
            <a:r>
              <a:rPr lang="es-CO" sz="2800" dirty="0"/>
              <a:t>               (español)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64878" y="1026024"/>
            <a:ext cx="7327349" cy="488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56" name="TextBox 155"/>
          <p:cNvSpPr txBox="1"/>
          <p:nvPr/>
        </p:nvSpPr>
        <p:spPr>
          <a:xfrm>
            <a:off x="3298553" y="529725"/>
            <a:ext cx="7795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Flor</a:t>
            </a: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</a:rPr>
              <a:t>  -  @cantoflor_87</a:t>
            </a:r>
            <a:endParaRPr lang="en-US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9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580716" y="4974956"/>
            <a:ext cx="6931185" cy="3254644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982137" y="1467563"/>
            <a:ext cx="5402953" cy="5376150"/>
          </a:xfrm>
          <a:custGeom>
            <a:avLst/>
            <a:gdLst>
              <a:gd name="connsiteX0" fmla="*/ 0 w 2006597"/>
              <a:gd name="connsiteY0" fmla="*/ 0 h 4572000"/>
              <a:gd name="connsiteX1" fmla="*/ 2006597 w 2006597"/>
              <a:gd name="connsiteY1" fmla="*/ 0 h 4572000"/>
              <a:gd name="connsiteX2" fmla="*/ 2006597 w 2006597"/>
              <a:gd name="connsiteY2" fmla="*/ 4572000 h 4572000"/>
              <a:gd name="connsiteX3" fmla="*/ 0 w 2006597"/>
              <a:gd name="connsiteY3" fmla="*/ 4572000 h 4572000"/>
              <a:gd name="connsiteX4" fmla="*/ 0 w 2006597"/>
              <a:gd name="connsiteY4" fmla="*/ 0 h 4572000"/>
              <a:gd name="connsiteX0" fmla="*/ 0 w 2267854"/>
              <a:gd name="connsiteY0" fmla="*/ 0 h 4804228"/>
              <a:gd name="connsiteX1" fmla="*/ 2006597 w 2267854"/>
              <a:gd name="connsiteY1" fmla="*/ 0 h 4804228"/>
              <a:gd name="connsiteX2" fmla="*/ 2267854 w 2267854"/>
              <a:gd name="connsiteY2" fmla="*/ 4804228 h 4804228"/>
              <a:gd name="connsiteX3" fmla="*/ 0 w 2267854"/>
              <a:gd name="connsiteY3" fmla="*/ 4572000 h 4804228"/>
              <a:gd name="connsiteX4" fmla="*/ 0 w 2267854"/>
              <a:gd name="connsiteY4" fmla="*/ 0 h 480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854" h="4804228">
                <a:moveTo>
                  <a:pt x="0" y="0"/>
                </a:moveTo>
                <a:lnTo>
                  <a:pt x="2006597" y="0"/>
                </a:lnTo>
                <a:lnTo>
                  <a:pt x="2267854" y="4804228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982137" y="1463992"/>
            <a:ext cx="5022825" cy="4941459"/>
            <a:chOff x="3550801" y="1147083"/>
            <a:chExt cx="2006600" cy="4198104"/>
          </a:xfrm>
        </p:grpSpPr>
        <p:sp>
          <p:nvSpPr>
            <p:cNvPr id="2" name="Rectangle 1"/>
            <p:cNvSpPr/>
            <p:nvPr/>
          </p:nvSpPr>
          <p:spPr>
            <a:xfrm>
              <a:off x="3568744" y="1327593"/>
              <a:ext cx="1980388" cy="4017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50801" y="1147083"/>
              <a:ext cx="2006600" cy="365760"/>
            </a:xfrm>
            <a:prstGeom prst="rect">
              <a:avLst/>
            </a:prstGeom>
            <a:solidFill>
              <a:srgbClr val="C929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550801" y="1696085"/>
              <a:ext cx="2006600" cy="0"/>
            </a:xfrm>
            <a:prstGeom prst="line">
              <a:avLst/>
            </a:prstGeom>
            <a:ln w="28575">
              <a:solidFill>
                <a:srgbClr val="C929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50801" y="1629410"/>
              <a:ext cx="2006600" cy="0"/>
            </a:xfrm>
            <a:prstGeom prst="line">
              <a:avLst/>
            </a:prstGeom>
            <a:ln w="76200">
              <a:solidFill>
                <a:srgbClr val="C929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507598" y="-470854"/>
            <a:ext cx="975082" cy="2333918"/>
            <a:chOff x="1213628" y="-602562"/>
            <a:chExt cx="975082" cy="233391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698626" y="-602562"/>
              <a:ext cx="0" cy="128016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628" y="622438"/>
              <a:ext cx="975082" cy="1108918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2507598" y="2961984"/>
            <a:ext cx="3974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92953"/>
                </a:solidFill>
              </a:rPr>
              <a:t>Para </a:t>
            </a:r>
            <a:r>
              <a:rPr lang="en-US" sz="2800" b="1" dirty="0" err="1" smtClean="0">
                <a:solidFill>
                  <a:srgbClr val="C92953"/>
                </a:solidFill>
              </a:rPr>
              <a:t>Aprender</a:t>
            </a:r>
            <a:endParaRPr lang="en-US" sz="2800" b="1" dirty="0">
              <a:solidFill>
                <a:srgbClr val="C92953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43138" y="3668927"/>
            <a:ext cx="4657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 smtClean="0"/>
              <a:t>Para mí </a:t>
            </a:r>
            <a:r>
              <a:rPr lang="es-CO" sz="2400" dirty="0"/>
              <a:t>lo más </a:t>
            </a:r>
            <a:r>
              <a:rPr lang="es-CO" sz="2400" dirty="0" smtClean="0"/>
              <a:t>en </a:t>
            </a:r>
            <a:r>
              <a:rPr lang="es-CO" sz="2400" dirty="0"/>
              <a:t>mi profesión es el libro de Patricia </a:t>
            </a:r>
            <a:r>
              <a:rPr lang="es-CO" sz="2400" dirty="0" err="1"/>
              <a:t>Gauntlett</a:t>
            </a:r>
            <a:r>
              <a:rPr lang="es-CO" sz="2400" dirty="0"/>
              <a:t> </a:t>
            </a:r>
            <a:r>
              <a:rPr lang="es-CO" sz="2400" dirty="0" err="1"/>
              <a:t>Beare</a:t>
            </a:r>
            <a:r>
              <a:rPr lang="es-CO" sz="2400" dirty="0"/>
              <a:t>; Judith L. Myers: </a:t>
            </a:r>
            <a:endParaRPr lang="es-CO" sz="2400" dirty="0" smtClean="0"/>
          </a:p>
          <a:p>
            <a:r>
              <a:rPr lang="es-CO" sz="2400" b="1" dirty="0" smtClean="0"/>
              <a:t>Enfermería </a:t>
            </a:r>
            <a:r>
              <a:rPr lang="es-CO" sz="2400" b="1" dirty="0"/>
              <a:t>médico quirúrgico. </a:t>
            </a:r>
            <a:r>
              <a:rPr lang="es-CO" sz="2400" dirty="0" err="1"/>
              <a:t>Mosby</a:t>
            </a:r>
            <a:r>
              <a:rPr lang="es-CO" sz="2400" dirty="0"/>
              <a:t>/ </a:t>
            </a:r>
            <a:r>
              <a:rPr lang="es-CO" sz="2400" dirty="0" err="1"/>
              <a:t>Doysma</a:t>
            </a:r>
            <a:r>
              <a:rPr lang="es-CO" sz="2400" dirty="0"/>
              <a:t> libros</a:t>
            </a: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183805" y="3504299"/>
            <a:ext cx="412801" cy="79786"/>
            <a:chOff x="4046879" y="2995611"/>
            <a:chExt cx="722558" cy="139656"/>
          </a:xfrm>
        </p:grpSpPr>
        <p:sp>
          <p:nvSpPr>
            <p:cNvPr id="23" name="Oval 22"/>
            <p:cNvSpPr/>
            <p:nvPr/>
          </p:nvSpPr>
          <p:spPr>
            <a:xfrm>
              <a:off x="4046879" y="3034664"/>
              <a:ext cx="80011" cy="80011"/>
            </a:xfrm>
            <a:prstGeom prst="ellipse">
              <a:avLst/>
            </a:prstGeom>
            <a:solidFill>
              <a:srgbClr val="C929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192604" y="3034664"/>
              <a:ext cx="80011" cy="80011"/>
            </a:xfrm>
            <a:prstGeom prst="ellipse">
              <a:avLst/>
            </a:prstGeom>
            <a:solidFill>
              <a:srgbClr val="C929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338329" y="2995611"/>
              <a:ext cx="139656" cy="139656"/>
            </a:xfrm>
            <a:prstGeom prst="ellipse">
              <a:avLst/>
            </a:prstGeom>
            <a:solidFill>
              <a:srgbClr val="C929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543699" y="3034664"/>
              <a:ext cx="80011" cy="80011"/>
            </a:xfrm>
            <a:prstGeom prst="ellipse">
              <a:avLst/>
            </a:prstGeom>
            <a:solidFill>
              <a:srgbClr val="C929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689426" y="3034664"/>
              <a:ext cx="80011" cy="80011"/>
            </a:xfrm>
            <a:prstGeom prst="ellipse">
              <a:avLst/>
            </a:prstGeom>
            <a:solidFill>
              <a:srgbClr val="C929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5-Point Star 28"/>
          <p:cNvSpPr/>
          <p:nvPr/>
        </p:nvSpPr>
        <p:spPr>
          <a:xfrm>
            <a:off x="4204842" y="2225562"/>
            <a:ext cx="617020" cy="617020"/>
          </a:xfrm>
          <a:prstGeom prst="star5">
            <a:avLst/>
          </a:prstGeom>
          <a:solidFill>
            <a:srgbClr val="C92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343047" y="-467282"/>
            <a:ext cx="975082" cy="2333918"/>
            <a:chOff x="1213628" y="-602562"/>
            <a:chExt cx="975082" cy="2333918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698626" y="-602562"/>
              <a:ext cx="0" cy="128016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628" y="622438"/>
              <a:ext cx="975082" cy="1108918"/>
            </a:xfrm>
            <a:prstGeom prst="rect">
              <a:avLst/>
            </a:prstGeom>
          </p:spPr>
        </p:pic>
      </p:grpSp>
      <p:sp>
        <p:nvSpPr>
          <p:cNvPr id="70" name="Rectangle 30"/>
          <p:cNvSpPr/>
          <p:nvPr/>
        </p:nvSpPr>
        <p:spPr>
          <a:xfrm>
            <a:off x="7640263" y="1431367"/>
            <a:ext cx="5375649" cy="5412346"/>
          </a:xfrm>
          <a:custGeom>
            <a:avLst/>
            <a:gdLst>
              <a:gd name="connsiteX0" fmla="*/ 0 w 2006597"/>
              <a:gd name="connsiteY0" fmla="*/ 0 h 4572000"/>
              <a:gd name="connsiteX1" fmla="*/ 2006597 w 2006597"/>
              <a:gd name="connsiteY1" fmla="*/ 0 h 4572000"/>
              <a:gd name="connsiteX2" fmla="*/ 2006597 w 2006597"/>
              <a:gd name="connsiteY2" fmla="*/ 4572000 h 4572000"/>
              <a:gd name="connsiteX3" fmla="*/ 0 w 2006597"/>
              <a:gd name="connsiteY3" fmla="*/ 4572000 h 4572000"/>
              <a:gd name="connsiteX4" fmla="*/ 0 w 2006597"/>
              <a:gd name="connsiteY4" fmla="*/ 0 h 4572000"/>
              <a:gd name="connsiteX0" fmla="*/ 0 w 2267854"/>
              <a:gd name="connsiteY0" fmla="*/ 0 h 4804228"/>
              <a:gd name="connsiteX1" fmla="*/ 2006597 w 2267854"/>
              <a:gd name="connsiteY1" fmla="*/ 0 h 4804228"/>
              <a:gd name="connsiteX2" fmla="*/ 2267854 w 2267854"/>
              <a:gd name="connsiteY2" fmla="*/ 4804228 h 4804228"/>
              <a:gd name="connsiteX3" fmla="*/ 0 w 2267854"/>
              <a:gd name="connsiteY3" fmla="*/ 4572000 h 4804228"/>
              <a:gd name="connsiteX4" fmla="*/ 0 w 2267854"/>
              <a:gd name="connsiteY4" fmla="*/ 0 h 480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854" h="4804228">
                <a:moveTo>
                  <a:pt x="0" y="0"/>
                </a:moveTo>
                <a:lnTo>
                  <a:pt x="2006597" y="0"/>
                </a:lnTo>
                <a:lnTo>
                  <a:pt x="2267854" y="4804228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7743721" y="1465505"/>
            <a:ext cx="4800704" cy="4939945"/>
            <a:chOff x="3550800" y="1147083"/>
            <a:chExt cx="2006602" cy="4603117"/>
          </a:xfrm>
        </p:grpSpPr>
        <p:sp>
          <p:nvSpPr>
            <p:cNvPr id="72" name="Rectangle 71"/>
            <p:cNvSpPr/>
            <p:nvPr/>
          </p:nvSpPr>
          <p:spPr>
            <a:xfrm>
              <a:off x="3550800" y="1178200"/>
              <a:ext cx="2006602" cy="45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550801" y="1147083"/>
              <a:ext cx="2006600" cy="365760"/>
            </a:xfrm>
            <a:prstGeom prst="rect">
              <a:avLst/>
            </a:prstGeom>
            <a:solidFill>
              <a:srgbClr val="41B0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3550801" y="1696085"/>
              <a:ext cx="2006600" cy="0"/>
            </a:xfrm>
            <a:prstGeom prst="line">
              <a:avLst/>
            </a:prstGeom>
            <a:ln w="28575">
              <a:solidFill>
                <a:srgbClr val="41B0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550801" y="1629410"/>
              <a:ext cx="2006600" cy="0"/>
            </a:xfrm>
            <a:prstGeom prst="line">
              <a:avLst/>
            </a:prstGeom>
            <a:ln w="76200">
              <a:solidFill>
                <a:srgbClr val="41B0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8270987" y="-480818"/>
            <a:ext cx="975082" cy="2333918"/>
            <a:chOff x="1213628" y="-602562"/>
            <a:chExt cx="975082" cy="2333918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1698626" y="-602562"/>
              <a:ext cx="0" cy="128016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628" y="622438"/>
              <a:ext cx="975082" cy="1108918"/>
            </a:xfrm>
            <a:prstGeom prst="rect">
              <a:avLst/>
            </a:prstGeom>
          </p:spPr>
        </p:pic>
      </p:grpSp>
      <p:sp>
        <p:nvSpPr>
          <p:cNvPr id="80" name="TextBox 79"/>
          <p:cNvSpPr txBox="1"/>
          <p:nvPr/>
        </p:nvSpPr>
        <p:spPr>
          <a:xfrm>
            <a:off x="9246069" y="2878665"/>
            <a:ext cx="1814384" cy="52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41B0B6"/>
                </a:solidFill>
              </a:rPr>
              <a:t>Trabajo</a:t>
            </a:r>
            <a:endParaRPr lang="en-US" sz="2800" b="1" dirty="0">
              <a:solidFill>
                <a:srgbClr val="41B0B6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088352" y="3908981"/>
            <a:ext cx="26988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 smtClean="0"/>
              <a:t>Soy </a:t>
            </a:r>
            <a:r>
              <a:rPr lang="es-CO" sz="2800" dirty="0"/>
              <a:t>enfermera</a:t>
            </a:r>
            <a:endParaRPr lang="en-US" sz="2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9993567" y="3430827"/>
            <a:ext cx="412801" cy="79786"/>
            <a:chOff x="4046879" y="2995611"/>
            <a:chExt cx="722558" cy="139656"/>
          </a:xfrm>
          <a:solidFill>
            <a:srgbClr val="41B0B6"/>
          </a:solidFill>
        </p:grpSpPr>
        <p:sp>
          <p:nvSpPr>
            <p:cNvPr id="83" name="Oval 82"/>
            <p:cNvSpPr/>
            <p:nvPr/>
          </p:nvSpPr>
          <p:spPr>
            <a:xfrm>
              <a:off x="4046879" y="3034664"/>
              <a:ext cx="80011" cy="800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4192604" y="3034664"/>
              <a:ext cx="80011" cy="800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4338329" y="2995611"/>
              <a:ext cx="139656" cy="139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4543699" y="3034664"/>
              <a:ext cx="80011" cy="800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689426" y="3034664"/>
              <a:ext cx="80011" cy="800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88" name="Cloud 87"/>
          <p:cNvSpPr/>
          <p:nvPr/>
        </p:nvSpPr>
        <p:spPr>
          <a:xfrm>
            <a:off x="9690003" y="2300338"/>
            <a:ext cx="926515" cy="566159"/>
          </a:xfrm>
          <a:prstGeom prst="cloud">
            <a:avLst/>
          </a:prstGeom>
          <a:solidFill>
            <a:srgbClr val="41B0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1177952" y="-464144"/>
            <a:ext cx="975082" cy="2333918"/>
            <a:chOff x="1213628" y="-602562"/>
            <a:chExt cx="975082" cy="2333918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1698626" y="-602562"/>
              <a:ext cx="0" cy="128016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628" y="622438"/>
              <a:ext cx="975082" cy="1108918"/>
            </a:xfrm>
            <a:prstGeom prst="rect">
              <a:avLst/>
            </a:prstGeom>
          </p:spPr>
        </p:pic>
      </p:grpSp>
      <p:sp>
        <p:nvSpPr>
          <p:cNvPr id="111" name="TextBox 110"/>
          <p:cNvSpPr txBox="1"/>
          <p:nvPr/>
        </p:nvSpPr>
        <p:spPr>
          <a:xfrm>
            <a:off x="3669399" y="6703870"/>
            <a:ext cx="7795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s-CO" sz="4000" dirty="0">
                <a:solidFill>
                  <a:srgbClr val="0070C0"/>
                </a:solidFill>
              </a:rPr>
              <a:t>Emma Mariana </a:t>
            </a:r>
            <a:r>
              <a:rPr lang="es-CO" sz="4000" dirty="0" err="1">
                <a:solidFill>
                  <a:srgbClr val="0070C0"/>
                </a:solidFill>
              </a:rPr>
              <a:t>Abalos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317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664188" y="4964769"/>
            <a:ext cx="6931185" cy="3254644"/>
          </a:xfrm>
          <a:prstGeom prst="rect">
            <a:avLst/>
          </a:prstGeom>
        </p:spPr>
      </p:pic>
      <p:grpSp>
        <p:nvGrpSpPr>
          <p:cNvPr id="175" name="Group 174"/>
          <p:cNvGrpSpPr/>
          <p:nvPr/>
        </p:nvGrpSpPr>
        <p:grpSpPr>
          <a:xfrm>
            <a:off x="2094434" y="2500661"/>
            <a:ext cx="11139505" cy="4759209"/>
            <a:chOff x="389717" y="316633"/>
            <a:chExt cx="11139505" cy="4759209"/>
          </a:xfrm>
        </p:grpSpPr>
        <p:sp>
          <p:nvSpPr>
            <p:cNvPr id="176" name="Teardrop 175"/>
            <p:cNvSpPr/>
            <p:nvPr/>
          </p:nvSpPr>
          <p:spPr>
            <a:xfrm rot="8069188">
              <a:off x="2148559" y="3009618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7" name="Sun 176"/>
            <p:cNvSpPr/>
            <p:nvPr/>
          </p:nvSpPr>
          <p:spPr>
            <a:xfrm>
              <a:off x="4069791" y="3582365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8" name="Lightning Bolt 177"/>
            <p:cNvSpPr/>
            <p:nvPr/>
          </p:nvSpPr>
          <p:spPr>
            <a:xfrm>
              <a:off x="622123" y="1612618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9" name="Teardrop 178"/>
            <p:cNvSpPr/>
            <p:nvPr/>
          </p:nvSpPr>
          <p:spPr>
            <a:xfrm rot="8069188">
              <a:off x="1835337" y="2068628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0" name="Sun 179"/>
            <p:cNvSpPr/>
            <p:nvPr/>
          </p:nvSpPr>
          <p:spPr>
            <a:xfrm>
              <a:off x="1807148" y="1319575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1" name="Sun 180"/>
            <p:cNvSpPr/>
            <p:nvPr/>
          </p:nvSpPr>
          <p:spPr>
            <a:xfrm rot="2042950">
              <a:off x="3247462" y="3387130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2" name="Heart 181"/>
            <p:cNvSpPr/>
            <p:nvPr/>
          </p:nvSpPr>
          <p:spPr>
            <a:xfrm rot="2042950">
              <a:off x="805869" y="3250558"/>
              <a:ext cx="390471" cy="390471"/>
            </a:xfrm>
            <a:prstGeom prst="hear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3" name="Lightning Bolt 182"/>
            <p:cNvSpPr/>
            <p:nvPr/>
          </p:nvSpPr>
          <p:spPr>
            <a:xfrm rot="4791223">
              <a:off x="549276" y="2322910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4" name="Teardrop 183"/>
            <p:cNvSpPr/>
            <p:nvPr/>
          </p:nvSpPr>
          <p:spPr>
            <a:xfrm rot="12860411">
              <a:off x="1408726" y="3217554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5" name="Sun 184"/>
            <p:cNvSpPr/>
            <p:nvPr/>
          </p:nvSpPr>
          <p:spPr>
            <a:xfrm rot="4791223">
              <a:off x="2831537" y="2979482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6" name="Heart 185"/>
            <p:cNvSpPr/>
            <p:nvPr/>
          </p:nvSpPr>
          <p:spPr>
            <a:xfrm rot="4791223">
              <a:off x="3596818" y="3121745"/>
              <a:ext cx="390471" cy="390471"/>
            </a:xfrm>
            <a:prstGeom prst="hear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7" name="5-Point Star 186"/>
            <p:cNvSpPr/>
            <p:nvPr/>
          </p:nvSpPr>
          <p:spPr>
            <a:xfrm rot="17582979">
              <a:off x="1663347" y="2722128"/>
              <a:ext cx="390471" cy="390471"/>
            </a:xfrm>
            <a:prstGeom prst="star5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8" name="Teardrop 187"/>
            <p:cNvSpPr/>
            <p:nvPr/>
          </p:nvSpPr>
          <p:spPr>
            <a:xfrm rot="4052167">
              <a:off x="488625" y="4511697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9" name="Teardrop 188"/>
            <p:cNvSpPr/>
            <p:nvPr/>
          </p:nvSpPr>
          <p:spPr>
            <a:xfrm rot="10657769">
              <a:off x="2613870" y="1189927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0" name="Sun 189"/>
            <p:cNvSpPr/>
            <p:nvPr/>
          </p:nvSpPr>
          <p:spPr>
            <a:xfrm rot="2588581">
              <a:off x="389717" y="3552665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1" name="Heart 190"/>
            <p:cNvSpPr/>
            <p:nvPr/>
          </p:nvSpPr>
          <p:spPr>
            <a:xfrm rot="2588581">
              <a:off x="2852595" y="3667068"/>
              <a:ext cx="390471" cy="390471"/>
            </a:xfrm>
            <a:prstGeom prst="hear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2" name="5-Point Star 191"/>
            <p:cNvSpPr/>
            <p:nvPr/>
          </p:nvSpPr>
          <p:spPr>
            <a:xfrm>
              <a:off x="2186552" y="2443970"/>
              <a:ext cx="390471" cy="390471"/>
            </a:xfrm>
            <a:prstGeom prst="star5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3" name="Lightning Bolt 192"/>
            <p:cNvSpPr/>
            <p:nvPr/>
          </p:nvSpPr>
          <p:spPr>
            <a:xfrm>
              <a:off x="3153622" y="2149486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4" name="Teardrop 193"/>
            <p:cNvSpPr/>
            <p:nvPr/>
          </p:nvSpPr>
          <p:spPr>
            <a:xfrm rot="8069188">
              <a:off x="2786611" y="2462445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5" name="Sun 194"/>
            <p:cNvSpPr/>
            <p:nvPr/>
          </p:nvSpPr>
          <p:spPr>
            <a:xfrm>
              <a:off x="1847416" y="3488894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6" name="5-Point Star 195"/>
            <p:cNvSpPr/>
            <p:nvPr/>
          </p:nvSpPr>
          <p:spPr>
            <a:xfrm>
              <a:off x="1716363" y="4390612"/>
              <a:ext cx="390471" cy="390471"/>
            </a:xfrm>
            <a:prstGeom prst="star5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7" name="Lightning Bolt 196"/>
            <p:cNvSpPr/>
            <p:nvPr/>
          </p:nvSpPr>
          <p:spPr>
            <a:xfrm>
              <a:off x="1357203" y="1680777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8" name="Teardrop 197"/>
            <p:cNvSpPr/>
            <p:nvPr/>
          </p:nvSpPr>
          <p:spPr>
            <a:xfrm rot="8069188">
              <a:off x="3747239" y="1668077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9" name="Heart 198"/>
            <p:cNvSpPr/>
            <p:nvPr/>
          </p:nvSpPr>
          <p:spPr>
            <a:xfrm>
              <a:off x="2458488" y="1807851"/>
              <a:ext cx="390471" cy="390471"/>
            </a:xfrm>
            <a:prstGeom prst="hear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0" name="5-Point Star 199"/>
            <p:cNvSpPr/>
            <p:nvPr/>
          </p:nvSpPr>
          <p:spPr>
            <a:xfrm rot="2042950">
              <a:off x="655797" y="2733523"/>
              <a:ext cx="390471" cy="390471"/>
            </a:xfrm>
            <a:prstGeom prst="star5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1" name="Lightning Bolt 200"/>
            <p:cNvSpPr/>
            <p:nvPr/>
          </p:nvSpPr>
          <p:spPr>
            <a:xfrm rot="2042950">
              <a:off x="1398601" y="3868840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2" name="Teardrop 201"/>
            <p:cNvSpPr/>
            <p:nvPr/>
          </p:nvSpPr>
          <p:spPr>
            <a:xfrm rot="10112138">
              <a:off x="3078874" y="4195377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3" name="Lightning Bolt 202"/>
            <p:cNvSpPr/>
            <p:nvPr/>
          </p:nvSpPr>
          <p:spPr>
            <a:xfrm rot="4791223">
              <a:off x="1284356" y="2391069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4" name="Teardrop 203"/>
            <p:cNvSpPr/>
            <p:nvPr/>
          </p:nvSpPr>
          <p:spPr>
            <a:xfrm rot="12860411">
              <a:off x="3674392" y="2378369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5" name="Sun 204"/>
            <p:cNvSpPr/>
            <p:nvPr/>
          </p:nvSpPr>
          <p:spPr>
            <a:xfrm rot="4791223">
              <a:off x="4031182" y="2668594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6" name="Lightning Bolt 205"/>
            <p:cNvSpPr/>
            <p:nvPr/>
          </p:nvSpPr>
          <p:spPr>
            <a:xfrm rot="17582979">
              <a:off x="2309363" y="3680910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7" name="Lightning Bolt 206"/>
            <p:cNvSpPr/>
            <p:nvPr/>
          </p:nvSpPr>
          <p:spPr>
            <a:xfrm rot="2588581">
              <a:off x="1161966" y="788693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8" name="Teardrop 207"/>
            <p:cNvSpPr/>
            <p:nvPr/>
          </p:nvSpPr>
          <p:spPr>
            <a:xfrm rot="10657769">
              <a:off x="3552002" y="775993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9" name="Sun 208"/>
            <p:cNvSpPr/>
            <p:nvPr/>
          </p:nvSpPr>
          <p:spPr>
            <a:xfrm rot="2588581">
              <a:off x="3528646" y="1294360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0" name="Heart 209"/>
            <p:cNvSpPr/>
            <p:nvPr/>
          </p:nvSpPr>
          <p:spPr>
            <a:xfrm rot="2588581">
              <a:off x="3107495" y="1539821"/>
              <a:ext cx="390471" cy="390471"/>
            </a:xfrm>
            <a:prstGeom prst="hear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1" name="Lightning Bolt 210"/>
            <p:cNvSpPr/>
            <p:nvPr/>
          </p:nvSpPr>
          <p:spPr>
            <a:xfrm rot="5122877">
              <a:off x="2424653" y="4306128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2" name="Teardrop 211"/>
            <p:cNvSpPr/>
            <p:nvPr/>
          </p:nvSpPr>
          <p:spPr>
            <a:xfrm rot="13530812" flipH="1">
              <a:off x="5944462" y="2550258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3" name="Sun 212"/>
            <p:cNvSpPr/>
            <p:nvPr/>
          </p:nvSpPr>
          <p:spPr>
            <a:xfrm flipH="1">
              <a:off x="7865694" y="3123005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4" name="Lightning Bolt 213"/>
            <p:cNvSpPr/>
            <p:nvPr/>
          </p:nvSpPr>
          <p:spPr>
            <a:xfrm flipH="1">
              <a:off x="4418026" y="1153258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5" name="Teardrop 214"/>
            <p:cNvSpPr/>
            <p:nvPr/>
          </p:nvSpPr>
          <p:spPr>
            <a:xfrm rot="13530812" flipH="1">
              <a:off x="5631240" y="1609268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6" name="Sun 215"/>
            <p:cNvSpPr/>
            <p:nvPr/>
          </p:nvSpPr>
          <p:spPr>
            <a:xfrm flipH="1">
              <a:off x="5603051" y="860215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7" name="Sun 216"/>
            <p:cNvSpPr/>
            <p:nvPr/>
          </p:nvSpPr>
          <p:spPr>
            <a:xfrm rot="19557050" flipH="1">
              <a:off x="7043365" y="2927770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8" name="Heart 217"/>
            <p:cNvSpPr/>
            <p:nvPr/>
          </p:nvSpPr>
          <p:spPr>
            <a:xfrm rot="19557050" flipH="1">
              <a:off x="4601772" y="2791198"/>
              <a:ext cx="390471" cy="390471"/>
            </a:xfrm>
            <a:prstGeom prst="hear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9" name="Lightning Bolt 218"/>
            <p:cNvSpPr/>
            <p:nvPr/>
          </p:nvSpPr>
          <p:spPr>
            <a:xfrm rot="16808777" flipH="1">
              <a:off x="4345179" y="1863550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0" name="Teardrop 219"/>
            <p:cNvSpPr/>
            <p:nvPr/>
          </p:nvSpPr>
          <p:spPr>
            <a:xfrm rot="8739589" flipH="1">
              <a:off x="5204629" y="2758194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1" name="Sun 220"/>
            <p:cNvSpPr/>
            <p:nvPr/>
          </p:nvSpPr>
          <p:spPr>
            <a:xfrm rot="16808777" flipH="1">
              <a:off x="6627440" y="2520122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2" name="Heart 221"/>
            <p:cNvSpPr/>
            <p:nvPr/>
          </p:nvSpPr>
          <p:spPr>
            <a:xfrm rot="16808777" flipH="1">
              <a:off x="7392721" y="2662385"/>
              <a:ext cx="390471" cy="390471"/>
            </a:xfrm>
            <a:prstGeom prst="hear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3" name="5-Point Star 222"/>
            <p:cNvSpPr/>
            <p:nvPr/>
          </p:nvSpPr>
          <p:spPr>
            <a:xfrm rot="4017021" flipH="1">
              <a:off x="5459250" y="2262768"/>
              <a:ext cx="390471" cy="390471"/>
            </a:xfrm>
            <a:prstGeom prst="star5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4" name="Teardrop 223"/>
            <p:cNvSpPr/>
            <p:nvPr/>
          </p:nvSpPr>
          <p:spPr>
            <a:xfrm rot="17547833" flipH="1">
              <a:off x="4284528" y="4052337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5" name="Teardrop 224"/>
            <p:cNvSpPr/>
            <p:nvPr/>
          </p:nvSpPr>
          <p:spPr>
            <a:xfrm rot="10942231" flipH="1">
              <a:off x="6409773" y="730567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6" name="Sun 225"/>
            <p:cNvSpPr/>
            <p:nvPr/>
          </p:nvSpPr>
          <p:spPr>
            <a:xfrm rot="19011419" flipH="1">
              <a:off x="4185620" y="3093305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7" name="Heart 226"/>
            <p:cNvSpPr/>
            <p:nvPr/>
          </p:nvSpPr>
          <p:spPr>
            <a:xfrm rot="19011419" flipH="1">
              <a:off x="6648498" y="3207708"/>
              <a:ext cx="390471" cy="390471"/>
            </a:xfrm>
            <a:prstGeom prst="hear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8" name="5-Point Star 227"/>
            <p:cNvSpPr/>
            <p:nvPr/>
          </p:nvSpPr>
          <p:spPr>
            <a:xfrm flipH="1">
              <a:off x="5982455" y="1984610"/>
              <a:ext cx="390471" cy="390471"/>
            </a:xfrm>
            <a:prstGeom prst="star5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9" name="Lightning Bolt 228"/>
            <p:cNvSpPr/>
            <p:nvPr/>
          </p:nvSpPr>
          <p:spPr>
            <a:xfrm flipH="1">
              <a:off x="6949525" y="1690126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0" name="Teardrop 229"/>
            <p:cNvSpPr/>
            <p:nvPr/>
          </p:nvSpPr>
          <p:spPr>
            <a:xfrm rot="13530812" flipH="1">
              <a:off x="6582514" y="2003085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1" name="Sun 230"/>
            <p:cNvSpPr/>
            <p:nvPr/>
          </p:nvSpPr>
          <p:spPr>
            <a:xfrm flipH="1">
              <a:off x="5643319" y="3029534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2" name="5-Point Star 231"/>
            <p:cNvSpPr/>
            <p:nvPr/>
          </p:nvSpPr>
          <p:spPr>
            <a:xfrm flipH="1">
              <a:off x="5512266" y="3931252"/>
              <a:ext cx="390471" cy="390471"/>
            </a:xfrm>
            <a:prstGeom prst="star5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3" name="Lightning Bolt 232"/>
            <p:cNvSpPr/>
            <p:nvPr/>
          </p:nvSpPr>
          <p:spPr>
            <a:xfrm flipH="1">
              <a:off x="5153106" y="1221417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4" name="Teardrop 233"/>
            <p:cNvSpPr/>
            <p:nvPr/>
          </p:nvSpPr>
          <p:spPr>
            <a:xfrm rot="13530812" flipH="1">
              <a:off x="7543142" y="1208717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5" name="Heart 234"/>
            <p:cNvSpPr/>
            <p:nvPr/>
          </p:nvSpPr>
          <p:spPr>
            <a:xfrm flipH="1">
              <a:off x="6254391" y="1348491"/>
              <a:ext cx="390471" cy="390471"/>
            </a:xfrm>
            <a:prstGeom prst="hear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6" name="5-Point Star 235"/>
            <p:cNvSpPr/>
            <p:nvPr/>
          </p:nvSpPr>
          <p:spPr>
            <a:xfrm rot="19557050" flipH="1">
              <a:off x="4451700" y="2274163"/>
              <a:ext cx="390471" cy="390471"/>
            </a:xfrm>
            <a:prstGeom prst="star5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7" name="Lightning Bolt 236"/>
            <p:cNvSpPr/>
            <p:nvPr/>
          </p:nvSpPr>
          <p:spPr>
            <a:xfrm rot="19557050" flipH="1">
              <a:off x="5194504" y="3409480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8" name="Teardrop 237"/>
            <p:cNvSpPr/>
            <p:nvPr/>
          </p:nvSpPr>
          <p:spPr>
            <a:xfrm rot="11487862" flipH="1">
              <a:off x="6874777" y="3736017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9" name="Lightning Bolt 238"/>
            <p:cNvSpPr/>
            <p:nvPr/>
          </p:nvSpPr>
          <p:spPr>
            <a:xfrm rot="16808777" flipH="1">
              <a:off x="5080259" y="1931709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0" name="Teardrop 239"/>
            <p:cNvSpPr/>
            <p:nvPr/>
          </p:nvSpPr>
          <p:spPr>
            <a:xfrm rot="8739589" flipH="1">
              <a:off x="7470295" y="1919009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1" name="Sun 240"/>
            <p:cNvSpPr/>
            <p:nvPr/>
          </p:nvSpPr>
          <p:spPr>
            <a:xfrm rot="16808777" flipH="1">
              <a:off x="7827085" y="2209234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2" name="Lightning Bolt 241"/>
            <p:cNvSpPr/>
            <p:nvPr/>
          </p:nvSpPr>
          <p:spPr>
            <a:xfrm rot="4017021" flipH="1">
              <a:off x="6105266" y="3221550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3" name="Lightning Bolt 242"/>
            <p:cNvSpPr/>
            <p:nvPr/>
          </p:nvSpPr>
          <p:spPr>
            <a:xfrm rot="19011419" flipH="1">
              <a:off x="4957869" y="329333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4" name="Teardrop 243"/>
            <p:cNvSpPr/>
            <p:nvPr/>
          </p:nvSpPr>
          <p:spPr>
            <a:xfrm rot="10942231" flipH="1">
              <a:off x="7347905" y="316633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5" name="Sun 244"/>
            <p:cNvSpPr/>
            <p:nvPr/>
          </p:nvSpPr>
          <p:spPr>
            <a:xfrm rot="19011419" flipH="1">
              <a:off x="7324549" y="835000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6" name="Heart 245"/>
            <p:cNvSpPr/>
            <p:nvPr/>
          </p:nvSpPr>
          <p:spPr>
            <a:xfrm rot="19011419" flipH="1">
              <a:off x="6903398" y="1080461"/>
              <a:ext cx="390471" cy="390471"/>
            </a:xfrm>
            <a:prstGeom prst="hear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7" name="Lightning Bolt 246"/>
            <p:cNvSpPr/>
            <p:nvPr/>
          </p:nvSpPr>
          <p:spPr>
            <a:xfrm rot="16477123" flipH="1">
              <a:off x="6220556" y="3846768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8" name="Teardrop 247"/>
            <p:cNvSpPr/>
            <p:nvPr/>
          </p:nvSpPr>
          <p:spPr>
            <a:xfrm rot="3422328" flipH="1">
              <a:off x="9217519" y="3183292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9" name="Sun 248"/>
            <p:cNvSpPr/>
            <p:nvPr/>
          </p:nvSpPr>
          <p:spPr>
            <a:xfrm rot="11491516" flipH="1">
              <a:off x="11138751" y="3756039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0" name="Lightning Bolt 249"/>
            <p:cNvSpPr/>
            <p:nvPr/>
          </p:nvSpPr>
          <p:spPr>
            <a:xfrm rot="11491516" flipH="1">
              <a:off x="8021288" y="1559068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1" name="Teardrop 250"/>
            <p:cNvSpPr/>
            <p:nvPr/>
          </p:nvSpPr>
          <p:spPr>
            <a:xfrm rot="3422328" flipH="1">
              <a:off x="8904297" y="2242302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2" name="Sun 251"/>
            <p:cNvSpPr/>
            <p:nvPr/>
          </p:nvSpPr>
          <p:spPr>
            <a:xfrm rot="11491516" flipH="1">
              <a:off x="8876108" y="1493249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3" name="Sun 252"/>
            <p:cNvSpPr/>
            <p:nvPr/>
          </p:nvSpPr>
          <p:spPr>
            <a:xfrm rot="9448566" flipH="1">
              <a:off x="10316422" y="3560804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4" name="Heart 253"/>
            <p:cNvSpPr/>
            <p:nvPr/>
          </p:nvSpPr>
          <p:spPr>
            <a:xfrm rot="9448566" flipH="1">
              <a:off x="7874829" y="3424232"/>
              <a:ext cx="390471" cy="390471"/>
            </a:xfrm>
            <a:prstGeom prst="hear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5" name="Lightning Bolt 254"/>
            <p:cNvSpPr/>
            <p:nvPr/>
          </p:nvSpPr>
          <p:spPr>
            <a:xfrm rot="6700293" flipH="1">
              <a:off x="7135594" y="2206288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6" name="Teardrop 255"/>
            <p:cNvSpPr/>
            <p:nvPr/>
          </p:nvSpPr>
          <p:spPr>
            <a:xfrm rot="20231105" flipH="1">
              <a:off x="8477686" y="3391228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7" name="Sun 256"/>
            <p:cNvSpPr/>
            <p:nvPr/>
          </p:nvSpPr>
          <p:spPr>
            <a:xfrm rot="6700293" flipH="1">
              <a:off x="9900497" y="3153156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8" name="Heart 257"/>
            <p:cNvSpPr/>
            <p:nvPr/>
          </p:nvSpPr>
          <p:spPr>
            <a:xfrm rot="6700293" flipH="1">
              <a:off x="10665778" y="3295419"/>
              <a:ext cx="390471" cy="390471"/>
            </a:xfrm>
            <a:prstGeom prst="hear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9" name="5-Point Star 258"/>
            <p:cNvSpPr/>
            <p:nvPr/>
          </p:nvSpPr>
          <p:spPr>
            <a:xfrm rot="15508537" flipH="1">
              <a:off x="8732307" y="2895802"/>
              <a:ext cx="390471" cy="390471"/>
            </a:xfrm>
            <a:prstGeom prst="star5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0" name="Teardrop 259"/>
            <p:cNvSpPr/>
            <p:nvPr/>
          </p:nvSpPr>
          <p:spPr>
            <a:xfrm rot="7439349" flipH="1">
              <a:off x="7557585" y="4685371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1" name="Teardrop 260"/>
            <p:cNvSpPr/>
            <p:nvPr/>
          </p:nvSpPr>
          <p:spPr>
            <a:xfrm rot="833747" flipH="1">
              <a:off x="9682830" y="1363601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2" name="Sun 261"/>
            <p:cNvSpPr/>
            <p:nvPr/>
          </p:nvSpPr>
          <p:spPr>
            <a:xfrm rot="8902935" flipH="1">
              <a:off x="7458677" y="3726339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3" name="Heart 262"/>
            <p:cNvSpPr/>
            <p:nvPr/>
          </p:nvSpPr>
          <p:spPr>
            <a:xfrm rot="8902935" flipH="1">
              <a:off x="9921555" y="3840742"/>
              <a:ext cx="390471" cy="390471"/>
            </a:xfrm>
            <a:prstGeom prst="hear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4" name="5-Point Star 263"/>
            <p:cNvSpPr/>
            <p:nvPr/>
          </p:nvSpPr>
          <p:spPr>
            <a:xfrm rot="11491516" flipH="1">
              <a:off x="9255512" y="2617644"/>
              <a:ext cx="390471" cy="390471"/>
            </a:xfrm>
            <a:prstGeom prst="star5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5" name="Lightning Bolt 264"/>
            <p:cNvSpPr/>
            <p:nvPr/>
          </p:nvSpPr>
          <p:spPr>
            <a:xfrm rot="11491516" flipH="1">
              <a:off x="10222582" y="2323160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6" name="Teardrop 265"/>
            <p:cNvSpPr/>
            <p:nvPr/>
          </p:nvSpPr>
          <p:spPr>
            <a:xfrm rot="3422328" flipH="1">
              <a:off x="9855571" y="2636119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7" name="Sun 266"/>
            <p:cNvSpPr/>
            <p:nvPr/>
          </p:nvSpPr>
          <p:spPr>
            <a:xfrm rot="11491516" flipH="1">
              <a:off x="8916376" y="3662568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8" name="5-Point Star 267"/>
            <p:cNvSpPr/>
            <p:nvPr/>
          </p:nvSpPr>
          <p:spPr>
            <a:xfrm rot="11491516" flipH="1">
              <a:off x="8785323" y="4564286"/>
              <a:ext cx="390471" cy="390471"/>
            </a:xfrm>
            <a:prstGeom prst="star5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9" name="Lightning Bolt 268"/>
            <p:cNvSpPr/>
            <p:nvPr/>
          </p:nvSpPr>
          <p:spPr>
            <a:xfrm rot="11491516" flipH="1">
              <a:off x="8426163" y="1854451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0" name="Teardrop 269"/>
            <p:cNvSpPr/>
            <p:nvPr/>
          </p:nvSpPr>
          <p:spPr>
            <a:xfrm rot="3422328" flipH="1">
              <a:off x="10816199" y="1841751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1" name="Heart 270"/>
            <p:cNvSpPr/>
            <p:nvPr/>
          </p:nvSpPr>
          <p:spPr>
            <a:xfrm rot="11491516" flipH="1">
              <a:off x="9527448" y="1981525"/>
              <a:ext cx="390471" cy="390471"/>
            </a:xfrm>
            <a:prstGeom prst="hear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2" name="5-Point Star 271"/>
            <p:cNvSpPr/>
            <p:nvPr/>
          </p:nvSpPr>
          <p:spPr>
            <a:xfrm rot="9448566" flipH="1">
              <a:off x="7306261" y="3285861"/>
              <a:ext cx="390471" cy="390471"/>
            </a:xfrm>
            <a:prstGeom prst="star5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3" name="Lightning Bolt 272"/>
            <p:cNvSpPr/>
            <p:nvPr/>
          </p:nvSpPr>
          <p:spPr>
            <a:xfrm rot="9448566" flipH="1">
              <a:off x="8467561" y="4042514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4" name="Teardrop 273"/>
            <p:cNvSpPr/>
            <p:nvPr/>
          </p:nvSpPr>
          <p:spPr>
            <a:xfrm rot="1379378" flipH="1">
              <a:off x="10147834" y="4369051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5" name="Lightning Bolt 274"/>
            <p:cNvSpPr/>
            <p:nvPr/>
          </p:nvSpPr>
          <p:spPr>
            <a:xfrm rot="6700293" flipH="1">
              <a:off x="8353316" y="2564743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6" name="Teardrop 275"/>
            <p:cNvSpPr/>
            <p:nvPr/>
          </p:nvSpPr>
          <p:spPr>
            <a:xfrm rot="20231105" flipH="1">
              <a:off x="10743352" y="2552043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7" name="Sun 276"/>
            <p:cNvSpPr/>
            <p:nvPr/>
          </p:nvSpPr>
          <p:spPr>
            <a:xfrm rot="6700293" flipH="1">
              <a:off x="11100142" y="2842268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8" name="Lightning Bolt 277"/>
            <p:cNvSpPr/>
            <p:nvPr/>
          </p:nvSpPr>
          <p:spPr>
            <a:xfrm rot="15508537" flipH="1">
              <a:off x="9378323" y="3854584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9" name="Lightning Bolt 278"/>
            <p:cNvSpPr/>
            <p:nvPr/>
          </p:nvSpPr>
          <p:spPr>
            <a:xfrm rot="8902935" flipH="1">
              <a:off x="8230926" y="962367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0" name="Teardrop 279"/>
            <p:cNvSpPr/>
            <p:nvPr/>
          </p:nvSpPr>
          <p:spPr>
            <a:xfrm rot="833747" flipH="1">
              <a:off x="10620962" y="949667"/>
              <a:ext cx="390471" cy="390471"/>
            </a:xfrm>
            <a:prstGeom prst="teardrop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1" name="Sun 280"/>
            <p:cNvSpPr/>
            <p:nvPr/>
          </p:nvSpPr>
          <p:spPr>
            <a:xfrm rot="8902935" flipH="1">
              <a:off x="10597606" y="1468034"/>
              <a:ext cx="390471" cy="390471"/>
            </a:xfrm>
            <a:prstGeom prst="sun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2" name="Heart 281"/>
            <p:cNvSpPr/>
            <p:nvPr/>
          </p:nvSpPr>
          <p:spPr>
            <a:xfrm rot="8902935" flipH="1">
              <a:off x="10176455" y="1713495"/>
              <a:ext cx="390471" cy="390471"/>
            </a:xfrm>
            <a:prstGeom prst="hear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3" name="Lightning Bolt 282"/>
            <p:cNvSpPr/>
            <p:nvPr/>
          </p:nvSpPr>
          <p:spPr>
            <a:xfrm rot="6368639" flipH="1">
              <a:off x="9493613" y="4479802"/>
              <a:ext cx="390471" cy="390471"/>
            </a:xfrm>
            <a:prstGeom prst="lightningBolt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7" name="Straight Connector 6"/>
          <p:cNvCxnSpPr>
            <a:stCxn id="5" idx="4"/>
          </p:cNvCxnSpPr>
          <p:nvPr/>
        </p:nvCxnSpPr>
        <p:spPr>
          <a:xfrm>
            <a:off x="2205968" y="3065907"/>
            <a:ext cx="0" cy="1443797"/>
          </a:xfrm>
          <a:prstGeom prst="line">
            <a:avLst/>
          </a:prstGeom>
          <a:ln w="57150">
            <a:solidFill>
              <a:srgbClr val="FEC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809205" y="2272364"/>
            <a:ext cx="793537" cy="793538"/>
          </a:xfrm>
          <a:prstGeom prst="ellipse">
            <a:avLst/>
          </a:prstGeom>
          <a:solidFill>
            <a:srgbClr val="FEC6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en-US" sz="2400" b="1" dirty="0">
                <a:solidFill>
                  <a:prstClr val="black"/>
                </a:solidFill>
              </a:rPr>
              <a:t>01</a:t>
            </a:r>
          </a:p>
        </p:txBody>
      </p:sp>
      <p:sp>
        <p:nvSpPr>
          <p:cNvPr id="20" name="Freeform 19"/>
          <p:cNvSpPr/>
          <p:nvPr/>
        </p:nvSpPr>
        <p:spPr>
          <a:xfrm flipH="1">
            <a:off x="1607667" y="4594720"/>
            <a:ext cx="2532170" cy="793538"/>
          </a:xfrm>
          <a:custGeom>
            <a:avLst/>
            <a:gdLst>
              <a:gd name="connsiteX0" fmla="*/ 2460642 w 2917842"/>
              <a:gd name="connsiteY0" fmla="*/ 0 h 914400"/>
              <a:gd name="connsiteX1" fmla="*/ 2143142 w 2917842"/>
              <a:gd name="connsiteY1" fmla="*/ 0 h 914400"/>
              <a:gd name="connsiteX2" fmla="*/ 2003442 w 2917842"/>
              <a:gd name="connsiteY2" fmla="*/ 0 h 914400"/>
              <a:gd name="connsiteX3" fmla="*/ 0 w 2917842"/>
              <a:gd name="connsiteY3" fmla="*/ 0 h 914400"/>
              <a:gd name="connsiteX4" fmla="*/ 46847 w 2917842"/>
              <a:gd name="connsiteY4" fmla="*/ 25427 h 914400"/>
              <a:gd name="connsiteX5" fmla="*/ 276418 w 2917842"/>
              <a:gd name="connsiteY5" fmla="*/ 457200 h 914400"/>
              <a:gd name="connsiteX6" fmla="*/ 46847 w 2917842"/>
              <a:gd name="connsiteY6" fmla="*/ 888973 h 914400"/>
              <a:gd name="connsiteX7" fmla="*/ 0 w 2917842"/>
              <a:gd name="connsiteY7" fmla="*/ 914400 h 914400"/>
              <a:gd name="connsiteX8" fmla="*/ 2003442 w 2917842"/>
              <a:gd name="connsiteY8" fmla="*/ 914400 h 914400"/>
              <a:gd name="connsiteX9" fmla="*/ 2143142 w 2917842"/>
              <a:gd name="connsiteY9" fmla="*/ 914400 h 914400"/>
              <a:gd name="connsiteX10" fmla="*/ 2460642 w 2917842"/>
              <a:gd name="connsiteY10" fmla="*/ 914400 h 914400"/>
              <a:gd name="connsiteX11" fmla="*/ 2917842 w 2917842"/>
              <a:gd name="connsiteY11" fmla="*/ 457200 h 914400"/>
              <a:gd name="connsiteX12" fmla="*/ 2460642 w 2917842"/>
              <a:gd name="connsiteY1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17842" h="914400">
                <a:moveTo>
                  <a:pt x="2460642" y="0"/>
                </a:moveTo>
                <a:lnTo>
                  <a:pt x="2143142" y="0"/>
                </a:lnTo>
                <a:lnTo>
                  <a:pt x="2003442" y="0"/>
                </a:lnTo>
                <a:lnTo>
                  <a:pt x="0" y="0"/>
                </a:lnTo>
                <a:lnTo>
                  <a:pt x="46847" y="25427"/>
                </a:lnTo>
                <a:cubicBezTo>
                  <a:pt x="185354" y="119001"/>
                  <a:pt x="276418" y="277466"/>
                  <a:pt x="276418" y="457200"/>
                </a:cubicBezTo>
                <a:cubicBezTo>
                  <a:pt x="276418" y="636935"/>
                  <a:pt x="185354" y="795399"/>
                  <a:pt x="46847" y="888973"/>
                </a:cubicBezTo>
                <a:lnTo>
                  <a:pt x="0" y="914400"/>
                </a:lnTo>
                <a:lnTo>
                  <a:pt x="2003442" y="914400"/>
                </a:lnTo>
                <a:lnTo>
                  <a:pt x="2143142" y="914400"/>
                </a:lnTo>
                <a:lnTo>
                  <a:pt x="2460642" y="914400"/>
                </a:lnTo>
                <a:cubicBezTo>
                  <a:pt x="2713147" y="914400"/>
                  <a:pt x="2917842" y="709705"/>
                  <a:pt x="2917842" y="457200"/>
                </a:cubicBezTo>
                <a:cubicBezTo>
                  <a:pt x="2917842" y="204695"/>
                  <a:pt x="2713147" y="0"/>
                  <a:pt x="2460642" y="0"/>
                </a:cubicBezTo>
                <a:close/>
              </a:path>
            </a:pathLst>
          </a:custGeom>
          <a:solidFill>
            <a:srgbClr val="FEC6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62774" y="4644317"/>
            <a:ext cx="683324" cy="6833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14300" dir="36600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5-Point Star 22"/>
          <p:cNvSpPr/>
          <p:nvPr/>
        </p:nvSpPr>
        <p:spPr>
          <a:xfrm>
            <a:off x="1809205" y="4772248"/>
            <a:ext cx="390471" cy="390471"/>
          </a:xfrm>
          <a:prstGeom prst="star5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90083" y="2344807"/>
            <a:ext cx="2673541" cy="1962345"/>
          </a:xfrm>
          <a:prstGeom prst="rect">
            <a:avLst/>
          </a:prstGeom>
          <a:solidFill>
            <a:srgbClr val="FEE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3106" y="1656665"/>
            <a:ext cx="2011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2800" b="1" dirty="0" err="1" smtClean="0">
                <a:solidFill>
                  <a:prstClr val="black"/>
                </a:solidFill>
              </a:rPr>
              <a:t>Aprendizaje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42234" y="2993721"/>
            <a:ext cx="2422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s-CO" sz="2800" dirty="0" smtClean="0"/>
              <a:t>R-</a:t>
            </a:r>
            <a:r>
              <a:rPr lang="es-CO" sz="2800" dirty="0" err="1" smtClean="0"/>
              <a:t>Blogger</a:t>
            </a:r>
            <a:r>
              <a:rPr lang="es-CO" sz="2800" dirty="0" smtClean="0"/>
              <a:t> </a:t>
            </a:r>
            <a:endParaRPr lang="en-US" sz="2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542799" y="5447253"/>
            <a:ext cx="0" cy="1443797"/>
          </a:xfrm>
          <a:prstGeom prst="line">
            <a:avLst/>
          </a:prstGeom>
          <a:ln w="57150">
            <a:solidFill>
              <a:srgbClr val="E85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168110" y="6844290"/>
            <a:ext cx="793537" cy="793538"/>
          </a:xfrm>
          <a:prstGeom prst="ellipse">
            <a:avLst/>
          </a:prstGeom>
          <a:solidFill>
            <a:srgbClr val="E85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en-US" sz="2400" b="1" dirty="0">
                <a:solidFill>
                  <a:prstClr val="black"/>
                </a:solidFill>
              </a:rPr>
              <a:t>02</a:t>
            </a:r>
          </a:p>
        </p:txBody>
      </p:sp>
      <p:sp>
        <p:nvSpPr>
          <p:cNvPr id="31" name="Freeform 30"/>
          <p:cNvSpPr/>
          <p:nvPr/>
        </p:nvSpPr>
        <p:spPr>
          <a:xfrm flipH="1">
            <a:off x="3990417" y="4594720"/>
            <a:ext cx="2532170" cy="793538"/>
          </a:xfrm>
          <a:custGeom>
            <a:avLst/>
            <a:gdLst>
              <a:gd name="connsiteX0" fmla="*/ 2460642 w 2917842"/>
              <a:gd name="connsiteY0" fmla="*/ 0 h 914400"/>
              <a:gd name="connsiteX1" fmla="*/ 2143142 w 2917842"/>
              <a:gd name="connsiteY1" fmla="*/ 0 h 914400"/>
              <a:gd name="connsiteX2" fmla="*/ 2003442 w 2917842"/>
              <a:gd name="connsiteY2" fmla="*/ 0 h 914400"/>
              <a:gd name="connsiteX3" fmla="*/ 0 w 2917842"/>
              <a:gd name="connsiteY3" fmla="*/ 0 h 914400"/>
              <a:gd name="connsiteX4" fmla="*/ 46847 w 2917842"/>
              <a:gd name="connsiteY4" fmla="*/ 25427 h 914400"/>
              <a:gd name="connsiteX5" fmla="*/ 276418 w 2917842"/>
              <a:gd name="connsiteY5" fmla="*/ 457200 h 914400"/>
              <a:gd name="connsiteX6" fmla="*/ 46847 w 2917842"/>
              <a:gd name="connsiteY6" fmla="*/ 888973 h 914400"/>
              <a:gd name="connsiteX7" fmla="*/ 0 w 2917842"/>
              <a:gd name="connsiteY7" fmla="*/ 914400 h 914400"/>
              <a:gd name="connsiteX8" fmla="*/ 2003442 w 2917842"/>
              <a:gd name="connsiteY8" fmla="*/ 914400 h 914400"/>
              <a:gd name="connsiteX9" fmla="*/ 2143142 w 2917842"/>
              <a:gd name="connsiteY9" fmla="*/ 914400 h 914400"/>
              <a:gd name="connsiteX10" fmla="*/ 2460642 w 2917842"/>
              <a:gd name="connsiteY10" fmla="*/ 914400 h 914400"/>
              <a:gd name="connsiteX11" fmla="*/ 2917842 w 2917842"/>
              <a:gd name="connsiteY11" fmla="*/ 457200 h 914400"/>
              <a:gd name="connsiteX12" fmla="*/ 2460642 w 2917842"/>
              <a:gd name="connsiteY1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17842" h="914400">
                <a:moveTo>
                  <a:pt x="2460642" y="0"/>
                </a:moveTo>
                <a:lnTo>
                  <a:pt x="2143142" y="0"/>
                </a:lnTo>
                <a:lnTo>
                  <a:pt x="2003442" y="0"/>
                </a:lnTo>
                <a:lnTo>
                  <a:pt x="0" y="0"/>
                </a:lnTo>
                <a:lnTo>
                  <a:pt x="46847" y="25427"/>
                </a:lnTo>
                <a:cubicBezTo>
                  <a:pt x="185354" y="119001"/>
                  <a:pt x="276418" y="277466"/>
                  <a:pt x="276418" y="457200"/>
                </a:cubicBezTo>
                <a:cubicBezTo>
                  <a:pt x="276418" y="636935"/>
                  <a:pt x="185354" y="795399"/>
                  <a:pt x="46847" y="888973"/>
                </a:cubicBezTo>
                <a:lnTo>
                  <a:pt x="0" y="914400"/>
                </a:lnTo>
                <a:lnTo>
                  <a:pt x="2003442" y="914400"/>
                </a:lnTo>
                <a:lnTo>
                  <a:pt x="2143142" y="914400"/>
                </a:lnTo>
                <a:lnTo>
                  <a:pt x="2460642" y="914400"/>
                </a:lnTo>
                <a:cubicBezTo>
                  <a:pt x="2713147" y="914400"/>
                  <a:pt x="2917842" y="709705"/>
                  <a:pt x="2917842" y="457200"/>
                </a:cubicBezTo>
                <a:cubicBezTo>
                  <a:pt x="2917842" y="204695"/>
                  <a:pt x="2713147" y="0"/>
                  <a:pt x="2460642" y="0"/>
                </a:cubicBezTo>
                <a:close/>
              </a:path>
            </a:pathLst>
          </a:custGeom>
          <a:solidFill>
            <a:srgbClr val="E85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045524" y="4644317"/>
            <a:ext cx="683324" cy="6833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14300" dir="36600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Lightning Bolt 32"/>
          <p:cNvSpPr/>
          <p:nvPr/>
        </p:nvSpPr>
        <p:spPr>
          <a:xfrm>
            <a:off x="4179255" y="4772248"/>
            <a:ext cx="390471" cy="390471"/>
          </a:xfrm>
          <a:prstGeom prst="lightningBol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32300" y="5752881"/>
            <a:ext cx="3941529" cy="1986167"/>
          </a:xfrm>
          <a:prstGeom prst="rect">
            <a:avLst/>
          </a:prstGeom>
          <a:solidFill>
            <a:srgbClr val="F6B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16506" y="6769875"/>
            <a:ext cx="2726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defRPr/>
            </a:pPr>
            <a:r>
              <a:rPr lang="en-US" sz="2800" b="1" dirty="0" err="1">
                <a:solidFill>
                  <a:prstClr val="black"/>
                </a:solidFill>
              </a:rPr>
              <a:t>Trabajo</a:t>
            </a:r>
            <a:r>
              <a:rPr lang="en-US" sz="2800" b="1" dirty="0">
                <a:solidFill>
                  <a:prstClr val="black"/>
                </a:solidFill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</a:rPr>
              <a:t>Herramientas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49525" y="5946167"/>
            <a:ext cx="36191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s-CO" sz="2400" dirty="0" smtClean="0"/>
              <a:t>Hago </a:t>
            </a:r>
            <a:r>
              <a:rPr lang="es-CO" sz="2400" dirty="0"/>
              <a:t>Data </a:t>
            </a:r>
            <a:r>
              <a:rPr lang="es-CO" sz="2400" dirty="0" err="1"/>
              <a:t>Science</a:t>
            </a:r>
            <a:r>
              <a:rPr lang="es-CO" sz="2400" dirty="0"/>
              <a:t> en el Centro de Estudios Parasitológicos y Vectores (CEPAVE) - Conicet</a:t>
            </a:r>
            <a:endParaRPr 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 flipH="1">
            <a:off x="6367753" y="4594720"/>
            <a:ext cx="2532170" cy="793538"/>
          </a:xfrm>
          <a:custGeom>
            <a:avLst/>
            <a:gdLst>
              <a:gd name="connsiteX0" fmla="*/ 2460642 w 2917842"/>
              <a:gd name="connsiteY0" fmla="*/ 0 h 914400"/>
              <a:gd name="connsiteX1" fmla="*/ 2143142 w 2917842"/>
              <a:gd name="connsiteY1" fmla="*/ 0 h 914400"/>
              <a:gd name="connsiteX2" fmla="*/ 2003442 w 2917842"/>
              <a:gd name="connsiteY2" fmla="*/ 0 h 914400"/>
              <a:gd name="connsiteX3" fmla="*/ 0 w 2917842"/>
              <a:gd name="connsiteY3" fmla="*/ 0 h 914400"/>
              <a:gd name="connsiteX4" fmla="*/ 46847 w 2917842"/>
              <a:gd name="connsiteY4" fmla="*/ 25427 h 914400"/>
              <a:gd name="connsiteX5" fmla="*/ 276418 w 2917842"/>
              <a:gd name="connsiteY5" fmla="*/ 457200 h 914400"/>
              <a:gd name="connsiteX6" fmla="*/ 46847 w 2917842"/>
              <a:gd name="connsiteY6" fmla="*/ 888973 h 914400"/>
              <a:gd name="connsiteX7" fmla="*/ 0 w 2917842"/>
              <a:gd name="connsiteY7" fmla="*/ 914400 h 914400"/>
              <a:gd name="connsiteX8" fmla="*/ 2003442 w 2917842"/>
              <a:gd name="connsiteY8" fmla="*/ 914400 h 914400"/>
              <a:gd name="connsiteX9" fmla="*/ 2143142 w 2917842"/>
              <a:gd name="connsiteY9" fmla="*/ 914400 h 914400"/>
              <a:gd name="connsiteX10" fmla="*/ 2460642 w 2917842"/>
              <a:gd name="connsiteY10" fmla="*/ 914400 h 914400"/>
              <a:gd name="connsiteX11" fmla="*/ 2917842 w 2917842"/>
              <a:gd name="connsiteY11" fmla="*/ 457200 h 914400"/>
              <a:gd name="connsiteX12" fmla="*/ 2460642 w 2917842"/>
              <a:gd name="connsiteY1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17842" h="914400">
                <a:moveTo>
                  <a:pt x="2460642" y="0"/>
                </a:moveTo>
                <a:lnTo>
                  <a:pt x="2143142" y="0"/>
                </a:lnTo>
                <a:lnTo>
                  <a:pt x="2003442" y="0"/>
                </a:lnTo>
                <a:lnTo>
                  <a:pt x="0" y="0"/>
                </a:lnTo>
                <a:lnTo>
                  <a:pt x="46847" y="25427"/>
                </a:lnTo>
                <a:cubicBezTo>
                  <a:pt x="185354" y="119001"/>
                  <a:pt x="276418" y="277466"/>
                  <a:pt x="276418" y="457200"/>
                </a:cubicBezTo>
                <a:cubicBezTo>
                  <a:pt x="276418" y="636935"/>
                  <a:pt x="185354" y="795399"/>
                  <a:pt x="46847" y="888973"/>
                </a:cubicBezTo>
                <a:lnTo>
                  <a:pt x="0" y="914400"/>
                </a:lnTo>
                <a:lnTo>
                  <a:pt x="2003442" y="914400"/>
                </a:lnTo>
                <a:lnTo>
                  <a:pt x="2143142" y="914400"/>
                </a:lnTo>
                <a:lnTo>
                  <a:pt x="2460642" y="914400"/>
                </a:lnTo>
                <a:cubicBezTo>
                  <a:pt x="2713147" y="914400"/>
                  <a:pt x="2917842" y="709705"/>
                  <a:pt x="2917842" y="457200"/>
                </a:cubicBezTo>
                <a:cubicBezTo>
                  <a:pt x="2917842" y="204695"/>
                  <a:pt x="2713147" y="0"/>
                  <a:pt x="2460642" y="0"/>
                </a:cubicBezTo>
                <a:close/>
              </a:path>
            </a:pathLst>
          </a:custGeom>
          <a:solidFill>
            <a:srgbClr val="F6A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422860" y="4644317"/>
            <a:ext cx="683324" cy="6833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14300" dir="36600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Teardrop 40"/>
          <p:cNvSpPr/>
          <p:nvPr/>
        </p:nvSpPr>
        <p:spPr>
          <a:xfrm rot="8069188">
            <a:off x="6569291" y="4759548"/>
            <a:ext cx="390471" cy="390471"/>
          </a:xfrm>
          <a:prstGeom prst="teardrop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378475" y="2309701"/>
            <a:ext cx="2732993" cy="2050597"/>
          </a:xfrm>
          <a:prstGeom prst="rect">
            <a:avLst/>
          </a:prstGeom>
          <a:solidFill>
            <a:srgbClr val="FDE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68897" y="3026722"/>
            <a:ext cx="261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s-CO" sz="2800" dirty="0" err="1" smtClean="0"/>
              <a:t>Stackoverflow</a:t>
            </a:r>
            <a:endParaRPr lang="en-US" sz="2800" dirty="0"/>
          </a:p>
        </p:txBody>
      </p:sp>
      <p:sp>
        <p:nvSpPr>
          <p:cNvPr id="47" name="Freeform 46"/>
          <p:cNvSpPr/>
          <p:nvPr/>
        </p:nvSpPr>
        <p:spPr>
          <a:xfrm flipH="1">
            <a:off x="8745089" y="4594720"/>
            <a:ext cx="2532170" cy="793538"/>
          </a:xfrm>
          <a:custGeom>
            <a:avLst/>
            <a:gdLst>
              <a:gd name="connsiteX0" fmla="*/ 2460642 w 2917842"/>
              <a:gd name="connsiteY0" fmla="*/ 0 h 914400"/>
              <a:gd name="connsiteX1" fmla="*/ 2143142 w 2917842"/>
              <a:gd name="connsiteY1" fmla="*/ 0 h 914400"/>
              <a:gd name="connsiteX2" fmla="*/ 2003442 w 2917842"/>
              <a:gd name="connsiteY2" fmla="*/ 0 h 914400"/>
              <a:gd name="connsiteX3" fmla="*/ 0 w 2917842"/>
              <a:gd name="connsiteY3" fmla="*/ 0 h 914400"/>
              <a:gd name="connsiteX4" fmla="*/ 46847 w 2917842"/>
              <a:gd name="connsiteY4" fmla="*/ 25427 h 914400"/>
              <a:gd name="connsiteX5" fmla="*/ 276418 w 2917842"/>
              <a:gd name="connsiteY5" fmla="*/ 457200 h 914400"/>
              <a:gd name="connsiteX6" fmla="*/ 46847 w 2917842"/>
              <a:gd name="connsiteY6" fmla="*/ 888973 h 914400"/>
              <a:gd name="connsiteX7" fmla="*/ 0 w 2917842"/>
              <a:gd name="connsiteY7" fmla="*/ 914400 h 914400"/>
              <a:gd name="connsiteX8" fmla="*/ 2003442 w 2917842"/>
              <a:gd name="connsiteY8" fmla="*/ 914400 h 914400"/>
              <a:gd name="connsiteX9" fmla="*/ 2143142 w 2917842"/>
              <a:gd name="connsiteY9" fmla="*/ 914400 h 914400"/>
              <a:gd name="connsiteX10" fmla="*/ 2460642 w 2917842"/>
              <a:gd name="connsiteY10" fmla="*/ 914400 h 914400"/>
              <a:gd name="connsiteX11" fmla="*/ 2917842 w 2917842"/>
              <a:gd name="connsiteY11" fmla="*/ 457200 h 914400"/>
              <a:gd name="connsiteX12" fmla="*/ 2460642 w 2917842"/>
              <a:gd name="connsiteY1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17842" h="914400">
                <a:moveTo>
                  <a:pt x="2460642" y="0"/>
                </a:moveTo>
                <a:lnTo>
                  <a:pt x="2143142" y="0"/>
                </a:lnTo>
                <a:lnTo>
                  <a:pt x="2003442" y="0"/>
                </a:lnTo>
                <a:lnTo>
                  <a:pt x="0" y="0"/>
                </a:lnTo>
                <a:lnTo>
                  <a:pt x="46847" y="25427"/>
                </a:lnTo>
                <a:cubicBezTo>
                  <a:pt x="185354" y="119001"/>
                  <a:pt x="276418" y="277466"/>
                  <a:pt x="276418" y="457200"/>
                </a:cubicBezTo>
                <a:cubicBezTo>
                  <a:pt x="276418" y="636935"/>
                  <a:pt x="185354" y="795399"/>
                  <a:pt x="46847" y="888973"/>
                </a:cubicBezTo>
                <a:lnTo>
                  <a:pt x="0" y="914400"/>
                </a:lnTo>
                <a:lnTo>
                  <a:pt x="2003442" y="914400"/>
                </a:lnTo>
                <a:lnTo>
                  <a:pt x="2143142" y="914400"/>
                </a:lnTo>
                <a:lnTo>
                  <a:pt x="2460642" y="914400"/>
                </a:lnTo>
                <a:cubicBezTo>
                  <a:pt x="2713147" y="914400"/>
                  <a:pt x="2917842" y="709705"/>
                  <a:pt x="2917842" y="457200"/>
                </a:cubicBezTo>
                <a:cubicBezTo>
                  <a:pt x="2917842" y="204695"/>
                  <a:pt x="2713147" y="0"/>
                  <a:pt x="2460642" y="0"/>
                </a:cubicBezTo>
                <a:close/>
              </a:path>
            </a:pathLst>
          </a:custGeom>
          <a:solidFill>
            <a:srgbClr val="00A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8800196" y="4644317"/>
            <a:ext cx="683324" cy="6833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14300" dir="36600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Sun 48"/>
          <p:cNvSpPr/>
          <p:nvPr/>
        </p:nvSpPr>
        <p:spPr>
          <a:xfrm>
            <a:off x="8946627" y="4784948"/>
            <a:ext cx="390471" cy="390471"/>
          </a:xfrm>
          <a:prstGeom prst="sun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 flipH="1">
            <a:off x="11127839" y="4594720"/>
            <a:ext cx="2532170" cy="793538"/>
          </a:xfrm>
          <a:custGeom>
            <a:avLst/>
            <a:gdLst>
              <a:gd name="connsiteX0" fmla="*/ 2460642 w 2917842"/>
              <a:gd name="connsiteY0" fmla="*/ 0 h 914400"/>
              <a:gd name="connsiteX1" fmla="*/ 2143142 w 2917842"/>
              <a:gd name="connsiteY1" fmla="*/ 0 h 914400"/>
              <a:gd name="connsiteX2" fmla="*/ 2003442 w 2917842"/>
              <a:gd name="connsiteY2" fmla="*/ 0 h 914400"/>
              <a:gd name="connsiteX3" fmla="*/ 0 w 2917842"/>
              <a:gd name="connsiteY3" fmla="*/ 0 h 914400"/>
              <a:gd name="connsiteX4" fmla="*/ 46847 w 2917842"/>
              <a:gd name="connsiteY4" fmla="*/ 25427 h 914400"/>
              <a:gd name="connsiteX5" fmla="*/ 276418 w 2917842"/>
              <a:gd name="connsiteY5" fmla="*/ 457200 h 914400"/>
              <a:gd name="connsiteX6" fmla="*/ 46847 w 2917842"/>
              <a:gd name="connsiteY6" fmla="*/ 888973 h 914400"/>
              <a:gd name="connsiteX7" fmla="*/ 0 w 2917842"/>
              <a:gd name="connsiteY7" fmla="*/ 914400 h 914400"/>
              <a:gd name="connsiteX8" fmla="*/ 2003442 w 2917842"/>
              <a:gd name="connsiteY8" fmla="*/ 914400 h 914400"/>
              <a:gd name="connsiteX9" fmla="*/ 2143142 w 2917842"/>
              <a:gd name="connsiteY9" fmla="*/ 914400 h 914400"/>
              <a:gd name="connsiteX10" fmla="*/ 2460642 w 2917842"/>
              <a:gd name="connsiteY10" fmla="*/ 914400 h 914400"/>
              <a:gd name="connsiteX11" fmla="*/ 2917842 w 2917842"/>
              <a:gd name="connsiteY11" fmla="*/ 457200 h 914400"/>
              <a:gd name="connsiteX12" fmla="*/ 2460642 w 2917842"/>
              <a:gd name="connsiteY1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17842" h="914400">
                <a:moveTo>
                  <a:pt x="2460642" y="0"/>
                </a:moveTo>
                <a:lnTo>
                  <a:pt x="2143142" y="0"/>
                </a:lnTo>
                <a:lnTo>
                  <a:pt x="2003442" y="0"/>
                </a:lnTo>
                <a:lnTo>
                  <a:pt x="0" y="0"/>
                </a:lnTo>
                <a:lnTo>
                  <a:pt x="46847" y="25427"/>
                </a:lnTo>
                <a:cubicBezTo>
                  <a:pt x="185354" y="119001"/>
                  <a:pt x="276418" y="277466"/>
                  <a:pt x="276418" y="457200"/>
                </a:cubicBezTo>
                <a:cubicBezTo>
                  <a:pt x="276418" y="636935"/>
                  <a:pt x="185354" y="795399"/>
                  <a:pt x="46847" y="888973"/>
                </a:cubicBezTo>
                <a:lnTo>
                  <a:pt x="0" y="914400"/>
                </a:lnTo>
                <a:lnTo>
                  <a:pt x="2003442" y="914400"/>
                </a:lnTo>
                <a:lnTo>
                  <a:pt x="2143142" y="914400"/>
                </a:lnTo>
                <a:lnTo>
                  <a:pt x="2460642" y="914400"/>
                </a:lnTo>
                <a:cubicBezTo>
                  <a:pt x="2713147" y="914400"/>
                  <a:pt x="2917842" y="709705"/>
                  <a:pt x="2917842" y="457200"/>
                </a:cubicBezTo>
                <a:cubicBezTo>
                  <a:pt x="2917842" y="204695"/>
                  <a:pt x="2713147" y="0"/>
                  <a:pt x="2460642" y="0"/>
                </a:cubicBezTo>
                <a:close/>
              </a:path>
            </a:pathLst>
          </a:custGeom>
          <a:solidFill>
            <a:srgbClr val="00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1182946" y="4644317"/>
            <a:ext cx="683324" cy="6833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14300" dir="36600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Heart 56"/>
          <p:cNvSpPr/>
          <p:nvPr/>
        </p:nvSpPr>
        <p:spPr>
          <a:xfrm>
            <a:off x="11316677" y="4797648"/>
            <a:ext cx="390471" cy="390471"/>
          </a:xfrm>
          <a:prstGeom prst="hear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942649" y="2329690"/>
            <a:ext cx="2623081" cy="1981655"/>
          </a:xfrm>
          <a:prstGeom prst="rect">
            <a:avLst/>
          </a:prstGeom>
          <a:solidFill>
            <a:srgbClr val="99E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998416" y="2771685"/>
            <a:ext cx="26494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s-CO" sz="2800" dirty="0" smtClean="0"/>
              <a:t>STDHA </a:t>
            </a:r>
          </a:p>
          <a:p>
            <a:pPr defTabSz="914400">
              <a:defRPr/>
            </a:pPr>
            <a:r>
              <a:rPr lang="es-CO" sz="2800" dirty="0" smtClean="0"/>
              <a:t>Cross </a:t>
            </a:r>
            <a:r>
              <a:rPr lang="es-CO" sz="2800" dirty="0" err="1"/>
              <a:t>Validated</a:t>
            </a:r>
            <a:endParaRPr lang="en-US" sz="2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298553" y="529725"/>
            <a:ext cx="7795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s-CO" sz="4400" b="1" dirty="0">
                <a:solidFill>
                  <a:srgbClr val="00B050"/>
                </a:solidFill>
              </a:rPr>
              <a:t>Graciela </a:t>
            </a:r>
            <a:r>
              <a:rPr lang="es-CO" sz="4400" b="1" dirty="0" err="1">
                <a:solidFill>
                  <a:srgbClr val="00B050"/>
                </a:solidFill>
              </a:rPr>
              <a:t>Minardi</a:t>
            </a:r>
            <a:endParaRPr lang="en-US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8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604212" y="5075612"/>
            <a:ext cx="6931185" cy="325464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178526" y="3136912"/>
            <a:ext cx="2060995" cy="2117394"/>
          </a:xfrm>
          <a:prstGeom prst="ellipse">
            <a:avLst/>
          </a:prstGeom>
          <a:gradFill flip="none" rotWithShape="1">
            <a:gsLst>
              <a:gs pos="0">
                <a:srgbClr val="EDF1F2"/>
              </a:gs>
              <a:gs pos="50000">
                <a:srgbClr val="EFF3F4"/>
              </a:gs>
              <a:gs pos="100000">
                <a:srgbClr val="F2F6F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482600" dist="38100" dir="2700000" sx="126000" sy="12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19426" y="2550710"/>
            <a:ext cx="2941435" cy="2941437"/>
            <a:chOff x="1562101" y="209332"/>
            <a:chExt cx="4851400" cy="4851400"/>
          </a:xfrm>
          <a:effectLst/>
        </p:grpSpPr>
        <p:sp>
          <p:nvSpPr>
            <p:cNvPr id="4" name="Oval 3"/>
            <p:cNvSpPr/>
            <p:nvPr/>
          </p:nvSpPr>
          <p:spPr>
            <a:xfrm>
              <a:off x="1562101" y="209332"/>
              <a:ext cx="4851400" cy="4851400"/>
            </a:xfrm>
            <a:prstGeom prst="ellipse">
              <a:avLst/>
            </a:prstGeom>
            <a:gradFill flip="none" rotWithShape="1">
              <a:gsLst>
                <a:gs pos="33000">
                  <a:srgbClr val="FDFEFF"/>
                </a:gs>
                <a:gs pos="69000">
                  <a:srgbClr val="DDDDDE"/>
                </a:gs>
                <a:gs pos="86000">
                  <a:schemeClr val="bg1">
                    <a:lumMod val="6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651767" y="322824"/>
              <a:ext cx="4663441" cy="4663441"/>
            </a:xfrm>
            <a:prstGeom prst="ellipse">
              <a:avLst/>
            </a:prstGeom>
            <a:gradFill flip="none" rotWithShape="1">
              <a:gsLst>
                <a:gs pos="0">
                  <a:srgbClr val="EDF1F2"/>
                </a:gs>
                <a:gs pos="50000">
                  <a:srgbClr val="EFF3F4"/>
                </a:gs>
                <a:gs pos="100000">
                  <a:srgbClr val="F2F6F7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7088797">
            <a:off x="4249142" y="808411"/>
            <a:ext cx="1828751" cy="1689381"/>
          </a:xfrm>
          <a:custGeom>
            <a:avLst/>
            <a:gdLst>
              <a:gd name="connsiteX0" fmla="*/ 113289 w 1828751"/>
              <a:gd name="connsiteY0" fmla="*/ 422415 h 1689381"/>
              <a:gd name="connsiteX1" fmla="*/ 1266965 w 1828751"/>
              <a:gd name="connsiteY1" fmla="*/ 113289 h 1689381"/>
              <a:gd name="connsiteX2" fmla="*/ 1682983 w 1828751"/>
              <a:gd name="connsiteY2" fmla="*/ 949086 h 1689381"/>
              <a:gd name="connsiteX3" fmla="*/ 1656191 w 1828751"/>
              <a:gd name="connsiteY3" fmla="*/ 1067447 h 1689381"/>
              <a:gd name="connsiteX4" fmla="*/ 1828751 w 1828751"/>
              <a:gd name="connsiteY4" fmla="*/ 1364964 h 1689381"/>
              <a:gd name="connsiteX5" fmla="*/ 1508810 w 1828751"/>
              <a:gd name="connsiteY5" fmla="*/ 1364964 h 1689381"/>
              <a:gd name="connsiteX6" fmla="*/ 1476130 w 1828751"/>
              <a:gd name="connsiteY6" fmla="*/ 1405789 h 1689381"/>
              <a:gd name="connsiteX7" fmla="*/ 422415 w 1828751"/>
              <a:gd name="connsiteY7" fmla="*/ 1576092 h 1689381"/>
              <a:gd name="connsiteX8" fmla="*/ 113289 w 1828751"/>
              <a:gd name="connsiteY8" fmla="*/ 422415 h 168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751" h="1689381">
                <a:moveTo>
                  <a:pt x="113289" y="422415"/>
                </a:moveTo>
                <a:cubicBezTo>
                  <a:pt x="346505" y="18473"/>
                  <a:pt x="863023" y="-119927"/>
                  <a:pt x="1266965" y="113289"/>
                </a:cubicBezTo>
                <a:cubicBezTo>
                  <a:pt x="1569922" y="288201"/>
                  <a:pt x="1723511" y="622471"/>
                  <a:pt x="1682983" y="949086"/>
                </a:cubicBezTo>
                <a:lnTo>
                  <a:pt x="1656191" y="1067447"/>
                </a:lnTo>
                <a:lnTo>
                  <a:pt x="1828751" y="1364964"/>
                </a:lnTo>
                <a:lnTo>
                  <a:pt x="1508810" y="1364964"/>
                </a:lnTo>
                <a:lnTo>
                  <a:pt x="1476130" y="1405789"/>
                </a:lnTo>
                <a:cubicBezTo>
                  <a:pt x="1215505" y="1699701"/>
                  <a:pt x="775865" y="1780156"/>
                  <a:pt x="422415" y="1576092"/>
                </a:cubicBezTo>
                <a:cubicBezTo>
                  <a:pt x="18473" y="1342876"/>
                  <a:pt x="-119927" y="826357"/>
                  <a:pt x="113289" y="422415"/>
                </a:cubicBezTo>
                <a:close/>
              </a:path>
            </a:pathLst>
          </a:custGeom>
          <a:solidFill>
            <a:srgbClr val="A5D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72197" y="1088443"/>
            <a:ext cx="901896" cy="901897"/>
          </a:xfrm>
          <a:prstGeom prst="ellipse">
            <a:avLst/>
          </a:prstGeom>
          <a:gradFill flip="none" rotWithShape="1">
            <a:gsLst>
              <a:gs pos="33000">
                <a:srgbClr val="FDFEFF"/>
              </a:gs>
              <a:gs pos="69000">
                <a:srgbClr val="DDDDDE"/>
              </a:gs>
              <a:gs pos="86000">
                <a:schemeClr val="bg1">
                  <a:lumMod val="6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27000" dist="38100" dir="2700000" sx="121000" sy="12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653798" y="1007224"/>
            <a:ext cx="1064332" cy="1064333"/>
            <a:chOff x="1562101" y="209332"/>
            <a:chExt cx="4851400" cy="4851400"/>
          </a:xfrm>
          <a:effectLst/>
        </p:grpSpPr>
        <p:sp>
          <p:nvSpPr>
            <p:cNvPr id="18" name="Oval 17"/>
            <p:cNvSpPr/>
            <p:nvPr/>
          </p:nvSpPr>
          <p:spPr>
            <a:xfrm>
              <a:off x="1562101" y="209332"/>
              <a:ext cx="4851400" cy="4851400"/>
            </a:xfrm>
            <a:prstGeom prst="ellipse">
              <a:avLst/>
            </a:prstGeom>
            <a:gradFill flip="none" rotWithShape="1">
              <a:gsLst>
                <a:gs pos="33000">
                  <a:srgbClr val="FDFEFF"/>
                </a:gs>
                <a:gs pos="69000">
                  <a:srgbClr val="DDDDDE"/>
                </a:gs>
                <a:gs pos="86000">
                  <a:schemeClr val="bg1">
                    <a:lumMod val="6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651767" y="322824"/>
              <a:ext cx="4663440" cy="4663440"/>
            </a:xfrm>
            <a:prstGeom prst="ellipse">
              <a:avLst/>
            </a:prstGeom>
            <a:gradFill flip="none" rotWithShape="1">
              <a:gsLst>
                <a:gs pos="0">
                  <a:srgbClr val="EDF1F2"/>
                </a:gs>
                <a:gs pos="50000">
                  <a:srgbClr val="EFF3F4"/>
                </a:gs>
                <a:gs pos="100000">
                  <a:srgbClr val="F2F6F7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889457" y="917696"/>
            <a:ext cx="3777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3200" b="1" dirty="0" smtClean="0">
                <a:solidFill>
                  <a:srgbClr val="A5D502"/>
                </a:solidFill>
                <a:latin typeface=".VnArial Narrow" panose="020B7200000000000000" pitchFamily="34" charset="0"/>
              </a:rPr>
              <a:t>Para </a:t>
            </a:r>
            <a:r>
              <a:rPr lang="en-US" sz="3200" b="1" dirty="0" err="1" smtClean="0">
                <a:solidFill>
                  <a:srgbClr val="A5D502"/>
                </a:solidFill>
                <a:latin typeface=".VnArial Narrow" panose="020B7200000000000000" pitchFamily="34" charset="0"/>
              </a:rPr>
              <a:t>aprender</a:t>
            </a:r>
            <a:endParaRPr lang="en-US" sz="3200" b="1" dirty="0">
              <a:solidFill>
                <a:srgbClr val="A5D502"/>
              </a:solidFill>
              <a:latin typeface=".VnArial Narrow" panose="020B7200000000000000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89457" y="1513286"/>
            <a:ext cx="6636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s-CO" sz="2800" dirty="0">
                <a:hlinkClick r:id="rId3"/>
              </a:rPr>
              <a:t>https://bookdown.org/ </a:t>
            </a:r>
            <a:r>
              <a:rPr lang="es-CO" sz="2800" dirty="0">
                <a:hlinkClick r:id="rId4"/>
              </a:rPr>
              <a:t>https://bookdown.org/yihui/blogdown/</a:t>
            </a:r>
            <a:endParaRPr lang="en-US" sz="2800" dirty="0">
              <a:solidFill>
                <a:srgbClr val="E7E6E6">
                  <a:lumMod val="50000"/>
                </a:srgbClr>
              </a:solidFill>
              <a:latin typeface="Calibri Light" panose="020F0302020204030204"/>
            </a:endParaRPr>
          </a:p>
        </p:txBody>
      </p:sp>
      <p:sp>
        <p:nvSpPr>
          <p:cNvPr id="22" name="5-Point Star 21"/>
          <p:cNvSpPr/>
          <p:nvPr/>
        </p:nvSpPr>
        <p:spPr>
          <a:xfrm>
            <a:off x="4939785" y="1256287"/>
            <a:ext cx="492369" cy="492369"/>
          </a:xfrm>
          <a:prstGeom prst="star5">
            <a:avLst/>
          </a:prstGeom>
          <a:solidFill>
            <a:srgbClr val="A5D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74633" y="3406354"/>
            <a:ext cx="2551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4000" b="1" spc="-150" dirty="0" smtClean="0">
                <a:solidFill>
                  <a:srgbClr val="4EB8F2"/>
                </a:solidFill>
                <a:ea typeface="Microsoft JhengHei Light" panose="020B0304030504040204" pitchFamily="34" charset="-120"/>
              </a:rPr>
              <a:t>Paola</a:t>
            </a:r>
          </a:p>
          <a:p>
            <a:pPr algn="ctr" defTabSz="914400">
              <a:defRPr/>
            </a:pPr>
            <a:r>
              <a:rPr lang="en-US" sz="4000" b="1" spc="-150" dirty="0" smtClean="0">
                <a:solidFill>
                  <a:srgbClr val="4EB8F2"/>
                </a:solidFill>
                <a:ea typeface="Microsoft JhengHei Light" panose="020B0304030504040204" pitchFamily="34" charset="-120"/>
              </a:rPr>
              <a:t>@</a:t>
            </a:r>
            <a:r>
              <a:rPr lang="en-US" sz="4000" b="1" spc="-150" dirty="0" err="1" smtClean="0">
                <a:solidFill>
                  <a:srgbClr val="4EB8F2"/>
                </a:solidFill>
                <a:ea typeface="Microsoft JhengHei Light" panose="020B0304030504040204" pitchFamily="34" charset="-120"/>
              </a:rPr>
              <a:t>paoprieto</a:t>
            </a:r>
            <a:endParaRPr lang="en-US" sz="4000" b="1" spc="-150" dirty="0">
              <a:solidFill>
                <a:srgbClr val="4EB8F2"/>
              </a:solidFill>
              <a:ea typeface="Microsoft JhengHei Light" panose="020B0304030504040204" pitchFamily="34" charset="-12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02032" y="5001103"/>
            <a:ext cx="770992" cy="149017"/>
            <a:chOff x="4046879" y="2995611"/>
            <a:chExt cx="722558" cy="139656"/>
          </a:xfrm>
          <a:solidFill>
            <a:srgbClr val="4EB8F2"/>
          </a:solidFill>
        </p:grpSpPr>
        <p:sp>
          <p:nvSpPr>
            <p:cNvPr id="26" name="Oval 25"/>
            <p:cNvSpPr/>
            <p:nvPr/>
          </p:nvSpPr>
          <p:spPr>
            <a:xfrm>
              <a:off x="4046879" y="3034664"/>
              <a:ext cx="80011" cy="800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600">
                <a:solidFill>
                  <a:srgbClr val="4EB8F2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192604" y="3034664"/>
              <a:ext cx="80011" cy="800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600">
                <a:solidFill>
                  <a:srgbClr val="4EB8F2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4338329" y="2995611"/>
              <a:ext cx="139656" cy="139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600">
                <a:solidFill>
                  <a:srgbClr val="4EB8F2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543699" y="3034664"/>
              <a:ext cx="80011" cy="800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600">
                <a:solidFill>
                  <a:srgbClr val="4EB8F2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689426" y="3034664"/>
              <a:ext cx="80011" cy="800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600">
                <a:solidFill>
                  <a:srgbClr val="4EB8F2"/>
                </a:solidFill>
              </a:endParaRPr>
            </a:p>
          </p:txBody>
        </p:sp>
      </p:grpSp>
      <p:sp>
        <p:nvSpPr>
          <p:cNvPr id="31" name="Arc 30"/>
          <p:cNvSpPr/>
          <p:nvPr/>
        </p:nvSpPr>
        <p:spPr>
          <a:xfrm rot="16200000" flipV="1">
            <a:off x="1072940" y="2127228"/>
            <a:ext cx="4000763" cy="4000763"/>
          </a:xfrm>
          <a:prstGeom prst="arc">
            <a:avLst>
              <a:gd name="adj1" fmla="val 10850491"/>
              <a:gd name="adj2" fmla="val 0"/>
            </a:avLst>
          </a:prstGeom>
          <a:ln w="57150">
            <a:solidFill>
              <a:srgbClr val="0AB7FB"/>
            </a:solidFill>
            <a:headEnd type="non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16357" y="2246722"/>
            <a:ext cx="326601" cy="326601"/>
            <a:chOff x="3246286" y="608271"/>
            <a:chExt cx="214976" cy="214976"/>
          </a:xfrm>
        </p:grpSpPr>
        <p:sp>
          <p:nvSpPr>
            <p:cNvPr id="33" name="Oval 32"/>
            <p:cNvSpPr/>
            <p:nvPr/>
          </p:nvSpPr>
          <p:spPr>
            <a:xfrm>
              <a:off x="3246286" y="608271"/>
              <a:ext cx="214976" cy="21497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A5D50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3294503" y="654322"/>
              <a:ext cx="119734" cy="119734"/>
            </a:xfrm>
            <a:prstGeom prst="ellipse">
              <a:avLst/>
            </a:prstGeom>
            <a:solidFill>
              <a:srgbClr val="A5D502"/>
            </a:solidFill>
            <a:ln>
              <a:solidFill>
                <a:srgbClr val="A5D5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Oval 34"/>
          <p:cNvSpPr/>
          <p:nvPr/>
        </p:nvSpPr>
        <p:spPr>
          <a:xfrm>
            <a:off x="5918692" y="2663250"/>
            <a:ext cx="901896" cy="901897"/>
          </a:xfrm>
          <a:prstGeom prst="ellipse">
            <a:avLst/>
          </a:prstGeom>
          <a:gradFill flip="none" rotWithShape="1">
            <a:gsLst>
              <a:gs pos="33000">
                <a:srgbClr val="FDFEFF"/>
              </a:gs>
              <a:gs pos="69000">
                <a:srgbClr val="DDDDDE"/>
              </a:gs>
              <a:gs pos="86000">
                <a:schemeClr val="bg1">
                  <a:lumMod val="6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27000" dist="38100" dir="2700000" sx="121000" sy="12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800293" y="2582031"/>
            <a:ext cx="1064332" cy="1064333"/>
            <a:chOff x="1562101" y="209332"/>
            <a:chExt cx="4851400" cy="4851400"/>
          </a:xfrm>
          <a:effectLst/>
        </p:grpSpPr>
        <p:sp>
          <p:nvSpPr>
            <p:cNvPr id="37" name="Oval 36"/>
            <p:cNvSpPr/>
            <p:nvPr/>
          </p:nvSpPr>
          <p:spPr>
            <a:xfrm>
              <a:off x="1562101" y="209332"/>
              <a:ext cx="4851400" cy="4851400"/>
            </a:xfrm>
            <a:prstGeom prst="ellipse">
              <a:avLst/>
            </a:prstGeom>
            <a:gradFill flip="none" rotWithShape="1">
              <a:gsLst>
                <a:gs pos="33000">
                  <a:srgbClr val="FDFEFF"/>
                </a:gs>
                <a:gs pos="69000">
                  <a:srgbClr val="DDDDDE"/>
                </a:gs>
                <a:gs pos="86000">
                  <a:schemeClr val="bg1">
                    <a:lumMod val="6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651767" y="322824"/>
              <a:ext cx="4663440" cy="4663440"/>
            </a:xfrm>
            <a:prstGeom prst="ellipse">
              <a:avLst/>
            </a:prstGeom>
            <a:gradFill flip="none" rotWithShape="1">
              <a:gsLst>
                <a:gs pos="0">
                  <a:srgbClr val="EDF1F2"/>
                </a:gs>
                <a:gs pos="50000">
                  <a:srgbClr val="EFF3F4"/>
                </a:gs>
                <a:gs pos="100000">
                  <a:srgbClr val="F2F6F7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Sun 40"/>
          <p:cNvSpPr/>
          <p:nvPr/>
        </p:nvSpPr>
        <p:spPr>
          <a:xfrm>
            <a:off x="6086280" y="2831094"/>
            <a:ext cx="492369" cy="492369"/>
          </a:xfrm>
          <a:prstGeom prst="sun">
            <a:avLst/>
          </a:prstGeom>
          <a:solidFill>
            <a:srgbClr val="694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Freeform 44"/>
          <p:cNvSpPr/>
          <p:nvPr/>
        </p:nvSpPr>
        <p:spPr>
          <a:xfrm rot="10003050">
            <a:off x="5303720" y="4272147"/>
            <a:ext cx="1828751" cy="1689381"/>
          </a:xfrm>
          <a:custGeom>
            <a:avLst/>
            <a:gdLst>
              <a:gd name="connsiteX0" fmla="*/ 113289 w 1828751"/>
              <a:gd name="connsiteY0" fmla="*/ 422415 h 1689381"/>
              <a:gd name="connsiteX1" fmla="*/ 1266965 w 1828751"/>
              <a:gd name="connsiteY1" fmla="*/ 113289 h 1689381"/>
              <a:gd name="connsiteX2" fmla="*/ 1682983 w 1828751"/>
              <a:gd name="connsiteY2" fmla="*/ 949086 h 1689381"/>
              <a:gd name="connsiteX3" fmla="*/ 1656191 w 1828751"/>
              <a:gd name="connsiteY3" fmla="*/ 1067447 h 1689381"/>
              <a:gd name="connsiteX4" fmla="*/ 1828751 w 1828751"/>
              <a:gd name="connsiteY4" fmla="*/ 1364964 h 1689381"/>
              <a:gd name="connsiteX5" fmla="*/ 1508810 w 1828751"/>
              <a:gd name="connsiteY5" fmla="*/ 1364964 h 1689381"/>
              <a:gd name="connsiteX6" fmla="*/ 1476130 w 1828751"/>
              <a:gd name="connsiteY6" fmla="*/ 1405789 h 1689381"/>
              <a:gd name="connsiteX7" fmla="*/ 422415 w 1828751"/>
              <a:gd name="connsiteY7" fmla="*/ 1576092 h 1689381"/>
              <a:gd name="connsiteX8" fmla="*/ 113289 w 1828751"/>
              <a:gd name="connsiteY8" fmla="*/ 422415 h 168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751" h="1689381">
                <a:moveTo>
                  <a:pt x="113289" y="422415"/>
                </a:moveTo>
                <a:cubicBezTo>
                  <a:pt x="346505" y="18473"/>
                  <a:pt x="863023" y="-119927"/>
                  <a:pt x="1266965" y="113289"/>
                </a:cubicBezTo>
                <a:cubicBezTo>
                  <a:pt x="1569922" y="288201"/>
                  <a:pt x="1723511" y="622471"/>
                  <a:pt x="1682983" y="949086"/>
                </a:cubicBezTo>
                <a:lnTo>
                  <a:pt x="1656191" y="1067447"/>
                </a:lnTo>
                <a:lnTo>
                  <a:pt x="1828751" y="1364964"/>
                </a:lnTo>
                <a:lnTo>
                  <a:pt x="1508810" y="1364964"/>
                </a:lnTo>
                <a:lnTo>
                  <a:pt x="1476130" y="1405789"/>
                </a:lnTo>
                <a:cubicBezTo>
                  <a:pt x="1215505" y="1699701"/>
                  <a:pt x="775865" y="1780156"/>
                  <a:pt x="422415" y="1576092"/>
                </a:cubicBezTo>
                <a:cubicBezTo>
                  <a:pt x="18473" y="1342876"/>
                  <a:pt x="-119927" y="826357"/>
                  <a:pt x="113289" y="422415"/>
                </a:cubicBezTo>
                <a:close/>
              </a:path>
            </a:pathLst>
          </a:custGeom>
          <a:solidFill>
            <a:srgbClr val="0AB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 rot="2299159">
            <a:off x="5836590" y="4685219"/>
            <a:ext cx="901896" cy="901897"/>
          </a:xfrm>
          <a:prstGeom prst="ellipse">
            <a:avLst/>
          </a:prstGeom>
          <a:gradFill flip="none" rotWithShape="1">
            <a:gsLst>
              <a:gs pos="33000">
                <a:srgbClr val="FDFEFF"/>
              </a:gs>
              <a:gs pos="69000">
                <a:srgbClr val="DDDDDE"/>
              </a:gs>
              <a:gs pos="86000">
                <a:schemeClr val="bg1">
                  <a:lumMod val="6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27000" dist="38100" dir="2700000" sx="121000" sy="12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 rot="2299159">
            <a:off x="5756336" y="4567080"/>
            <a:ext cx="1064332" cy="1064333"/>
            <a:chOff x="1562101" y="209332"/>
            <a:chExt cx="4851400" cy="4851400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562101" y="209332"/>
              <a:ext cx="4851400" cy="4851400"/>
            </a:xfrm>
            <a:prstGeom prst="ellipse">
              <a:avLst/>
            </a:prstGeom>
            <a:gradFill flip="none" rotWithShape="1">
              <a:gsLst>
                <a:gs pos="33000">
                  <a:srgbClr val="FDFEFF"/>
                </a:gs>
                <a:gs pos="69000">
                  <a:srgbClr val="DDDDDE"/>
                </a:gs>
                <a:gs pos="86000">
                  <a:schemeClr val="bg1">
                    <a:lumMod val="6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1651767" y="322824"/>
              <a:ext cx="4663440" cy="4663440"/>
            </a:xfrm>
            <a:prstGeom prst="ellipse">
              <a:avLst/>
            </a:prstGeom>
            <a:gradFill flip="none" rotWithShape="1">
              <a:gsLst>
                <a:gs pos="0">
                  <a:srgbClr val="EDF1F2"/>
                </a:gs>
                <a:gs pos="50000">
                  <a:srgbClr val="EFF3F4"/>
                </a:gs>
                <a:gs pos="100000">
                  <a:srgbClr val="F2F6F7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889457" y="5419844"/>
            <a:ext cx="3894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3200" b="1" dirty="0" err="1" smtClean="0">
                <a:solidFill>
                  <a:srgbClr val="0AB7FB"/>
                </a:solidFill>
                <a:latin typeface=".VnArial Narrow" panose="020B7200000000000000" pitchFamily="34" charset="0"/>
              </a:rPr>
              <a:t>En</a:t>
            </a:r>
            <a:r>
              <a:rPr lang="en-US" sz="3200" b="1" dirty="0" smtClean="0">
                <a:solidFill>
                  <a:srgbClr val="0AB7FB"/>
                </a:solidFill>
                <a:latin typeface=".VnArial Narrow" panose="020B7200000000000000" pitchFamily="34" charset="0"/>
              </a:rPr>
              <a:t> </a:t>
            </a:r>
            <a:r>
              <a:rPr lang="es-CO" sz="3200" b="1" dirty="0" smtClean="0">
                <a:solidFill>
                  <a:srgbClr val="0AB7FB"/>
                </a:solidFill>
                <a:latin typeface=".VnArial Narrow" panose="020B7200000000000000" pitchFamily="34" charset="0"/>
              </a:rPr>
              <a:t>Twitter</a:t>
            </a:r>
            <a:endParaRPr lang="en-US" sz="3200" b="1" dirty="0">
              <a:solidFill>
                <a:srgbClr val="0AB7FB"/>
              </a:solidFill>
              <a:latin typeface=".VnArial Narrow" panose="020B7200000000000000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89456" y="5892662"/>
            <a:ext cx="5483643" cy="138499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defTabSz="914400">
              <a:defRPr/>
            </a:pPr>
            <a:r>
              <a:rPr lang="es-CO" sz="2800" dirty="0"/>
              <a:t>@</a:t>
            </a:r>
            <a:r>
              <a:rPr lang="es-CO" sz="2800" dirty="0" err="1"/>
              <a:t>juliasilge</a:t>
            </a:r>
            <a:r>
              <a:rPr lang="es-CO" sz="2800" dirty="0"/>
              <a:t> </a:t>
            </a:r>
            <a:endParaRPr lang="es-CO" sz="2800" dirty="0" smtClean="0"/>
          </a:p>
          <a:p>
            <a:pPr defTabSz="914400">
              <a:defRPr/>
            </a:pPr>
            <a:r>
              <a:rPr lang="es-CO" sz="2800" dirty="0" smtClean="0"/>
              <a:t>@</a:t>
            </a:r>
            <a:r>
              <a:rPr lang="es-CO" sz="2800" dirty="0" err="1" smtClean="0"/>
              <a:t>dataandme</a:t>
            </a:r>
            <a:endParaRPr lang="es-CO" sz="2800" dirty="0" smtClean="0"/>
          </a:p>
          <a:p>
            <a:pPr defTabSz="914400">
              <a:defRPr/>
            </a:pPr>
            <a:r>
              <a:rPr lang="es-CO" sz="2800" dirty="0" smtClean="0"/>
              <a:t>@</a:t>
            </a:r>
            <a:r>
              <a:rPr lang="es-CO" sz="2800" dirty="0" err="1" smtClean="0"/>
              <a:t>robinson_es</a:t>
            </a:r>
            <a:endParaRPr lang="es-CO" sz="2800" dirty="0" smtClean="0"/>
          </a:p>
          <a:p>
            <a:pPr defTabSz="914400">
              <a:defRPr/>
            </a:pPr>
            <a:r>
              <a:rPr lang="es-CO" sz="2800" dirty="0" smtClean="0"/>
              <a:t>@</a:t>
            </a:r>
            <a:r>
              <a:rPr lang="es-CO" sz="2800" dirty="0" err="1" smtClean="0"/>
              <a:t>lucystats</a:t>
            </a:r>
            <a:endParaRPr lang="es-CO" sz="2800" dirty="0" smtClean="0"/>
          </a:p>
          <a:p>
            <a:pPr defTabSz="914400">
              <a:defRPr/>
            </a:pPr>
            <a:r>
              <a:rPr lang="es-CO" sz="2800" dirty="0" smtClean="0"/>
              <a:t>@</a:t>
            </a:r>
            <a:r>
              <a:rPr lang="es-CO" sz="2800" dirty="0" err="1" smtClean="0"/>
              <a:t>kierisi</a:t>
            </a:r>
            <a:r>
              <a:rPr lang="es-CO" sz="2800" dirty="0" smtClean="0"/>
              <a:t> </a:t>
            </a:r>
          </a:p>
          <a:p>
            <a:pPr defTabSz="914400">
              <a:defRPr/>
            </a:pPr>
            <a:r>
              <a:rPr lang="es-CO" sz="2800" dirty="0" smtClean="0"/>
              <a:t>@</a:t>
            </a:r>
            <a:r>
              <a:rPr lang="es-CO" sz="2800" dirty="0" err="1"/>
              <a:t>rbloggers</a:t>
            </a:r>
            <a:endParaRPr lang="en-US" sz="2800" dirty="0">
              <a:solidFill>
                <a:srgbClr val="E7E6E6">
                  <a:lumMod val="50000"/>
                </a:srgbClr>
              </a:solidFill>
              <a:latin typeface="Calibri Light" panose="020F0302020204030204"/>
            </a:endParaRPr>
          </a:p>
        </p:txBody>
      </p:sp>
      <p:sp>
        <p:nvSpPr>
          <p:cNvPr id="52" name="Smiley Face 51"/>
          <p:cNvSpPr/>
          <p:nvPr/>
        </p:nvSpPr>
        <p:spPr>
          <a:xfrm rot="2299159">
            <a:off x="6055871" y="4829428"/>
            <a:ext cx="492369" cy="492369"/>
          </a:xfrm>
          <a:prstGeom prst="smileyFace">
            <a:avLst/>
          </a:prstGeom>
          <a:solidFill>
            <a:srgbClr val="0AB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797392" y="4642091"/>
            <a:ext cx="326601" cy="326601"/>
            <a:chOff x="3246286" y="608271"/>
            <a:chExt cx="214976" cy="214976"/>
          </a:xfrm>
        </p:grpSpPr>
        <p:sp>
          <p:nvSpPr>
            <p:cNvPr id="54" name="Oval 53"/>
            <p:cNvSpPr/>
            <p:nvPr/>
          </p:nvSpPr>
          <p:spPr>
            <a:xfrm>
              <a:off x="3246286" y="608271"/>
              <a:ext cx="214976" cy="21497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AB7FB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3294503" y="654322"/>
              <a:ext cx="119734" cy="119734"/>
            </a:xfrm>
            <a:prstGeom prst="ellipse">
              <a:avLst/>
            </a:prstGeom>
            <a:solidFill>
              <a:srgbClr val="0AB7FB"/>
            </a:solidFill>
            <a:ln>
              <a:solidFill>
                <a:srgbClr val="0AB7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Oval 56"/>
          <p:cNvSpPr/>
          <p:nvPr/>
        </p:nvSpPr>
        <p:spPr>
          <a:xfrm>
            <a:off x="4791869" y="6146654"/>
            <a:ext cx="901896" cy="901897"/>
          </a:xfrm>
          <a:prstGeom prst="ellipse">
            <a:avLst/>
          </a:prstGeom>
          <a:gradFill flip="none" rotWithShape="1">
            <a:gsLst>
              <a:gs pos="33000">
                <a:srgbClr val="FDFEFF"/>
              </a:gs>
              <a:gs pos="69000">
                <a:srgbClr val="DDDDDE"/>
              </a:gs>
              <a:gs pos="86000">
                <a:schemeClr val="bg1">
                  <a:lumMod val="6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27000" dist="38100" dir="2700000" sx="121000" sy="12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673470" y="6065435"/>
            <a:ext cx="1064332" cy="1064333"/>
            <a:chOff x="1562101" y="209332"/>
            <a:chExt cx="4851400" cy="4851400"/>
          </a:xfrm>
          <a:effectLst/>
        </p:grpSpPr>
        <p:sp>
          <p:nvSpPr>
            <p:cNvPr id="59" name="Oval 58"/>
            <p:cNvSpPr/>
            <p:nvPr/>
          </p:nvSpPr>
          <p:spPr>
            <a:xfrm>
              <a:off x="1562101" y="209332"/>
              <a:ext cx="4851400" cy="4851400"/>
            </a:xfrm>
            <a:prstGeom prst="ellipse">
              <a:avLst/>
            </a:prstGeom>
            <a:gradFill flip="none" rotWithShape="1">
              <a:gsLst>
                <a:gs pos="33000">
                  <a:srgbClr val="FDFEFF"/>
                </a:gs>
                <a:gs pos="69000">
                  <a:srgbClr val="DDDDDE"/>
                </a:gs>
                <a:gs pos="86000">
                  <a:schemeClr val="bg1">
                    <a:lumMod val="6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651767" y="322824"/>
              <a:ext cx="4663440" cy="4663440"/>
            </a:xfrm>
            <a:prstGeom prst="ellipse">
              <a:avLst/>
            </a:prstGeom>
            <a:gradFill flip="none" rotWithShape="1">
              <a:gsLst>
                <a:gs pos="0">
                  <a:srgbClr val="EDF1F2"/>
                </a:gs>
                <a:gs pos="50000">
                  <a:srgbClr val="EFF3F4"/>
                </a:gs>
                <a:gs pos="100000">
                  <a:srgbClr val="F2F6F7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Heart 62"/>
          <p:cNvSpPr/>
          <p:nvPr/>
        </p:nvSpPr>
        <p:spPr>
          <a:xfrm>
            <a:off x="4959456" y="6377284"/>
            <a:ext cx="492369" cy="492369"/>
          </a:xfrm>
          <a:prstGeom prst="heart">
            <a:avLst/>
          </a:prstGeom>
          <a:solidFill>
            <a:srgbClr val="E34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2050" name="Picture 2" descr="https://bookdown.org/yihui/blogdown/images/co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776" y="2653619"/>
            <a:ext cx="1542019" cy="223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28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2|5.2|2.4|5.5|1.4|5.4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2|5.2|2.4|5.5|1.4|5.4|1.3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2748</TotalTime>
  <Words>242</Words>
  <Application>Microsoft Office PowerPoint</Application>
  <PresentationFormat>Custom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Microsoft JhengHei Light</vt:lpstr>
      <vt:lpstr>.VnArial Narrow</vt:lpstr>
      <vt:lpstr>Arial</vt:lpstr>
      <vt:lpstr>Calibri</vt:lpstr>
      <vt:lpstr>Calibri Light</vt:lpstr>
      <vt:lpstr>Century Gothic</vt:lpstr>
      <vt:lpstr>Ebrima</vt:lpstr>
      <vt:lpstr>Segoe Print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templatePPT.com</Manager>
  <Company>tinyppt.com;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</dc:title>
  <dc:subject>templatePPT.com</dc:subject>
  <dc:creator>tinyppt.com</dc:creator>
  <cp:keywords>tinyppt.com</cp:keywords>
  <dc:description/>
  <cp:lastModifiedBy>Paola Prieto</cp:lastModifiedBy>
  <cp:revision>566</cp:revision>
  <dcterms:created xsi:type="dcterms:W3CDTF">2017-01-16T13:09:01Z</dcterms:created>
  <dcterms:modified xsi:type="dcterms:W3CDTF">2018-03-27T05:41:10Z</dcterms:modified>
  <cp:category>tinyppt.com</cp:category>
  <cp:contentStatus>templatePPT.com</cp:contentStatus>
  <dc:language>English</dc:language>
  <cp:version>v02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Free</vt:lpwstr>
  </property>
  <property fmtid="{D5CDD505-2E9C-101B-9397-08002B2CF9AE}" pid="3" name="SlideDescription">
    <vt:lpwstr/>
  </property>
</Properties>
</file>