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24/1/2020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020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24/1/2020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411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24/1/2020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75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24/1/2020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800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24/1/2020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69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24/1/2020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727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24/1/2020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704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24/1/2020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695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24/1/2020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724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24/1/2020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682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24/1/2020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707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8FD76-7B6C-4240-991D-8D6DF7C92B80}" type="datetimeFigureOut">
              <a:rPr lang="es-AR" smtClean="0"/>
              <a:t>24/1/2020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151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jpe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493"/>
            <a:ext cx="9144000" cy="550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6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"/>
          <p:cNvGrpSpPr/>
          <p:nvPr/>
        </p:nvGrpSpPr>
        <p:grpSpPr>
          <a:xfrm>
            <a:off x="6075884" y="2276872"/>
            <a:ext cx="2304258" cy="2119315"/>
            <a:chOff x="0" y="48484"/>
            <a:chExt cx="1269598" cy="939986"/>
          </a:xfrm>
        </p:grpSpPr>
        <p:grpSp>
          <p:nvGrpSpPr>
            <p:cNvPr id="5" name="Group"/>
            <p:cNvGrpSpPr/>
            <p:nvPr/>
          </p:nvGrpSpPr>
          <p:grpSpPr>
            <a:xfrm>
              <a:off x="0" y="267083"/>
              <a:ext cx="1269598" cy="721387"/>
              <a:chOff x="0" y="0"/>
              <a:chExt cx="1269597" cy="721385"/>
            </a:xfrm>
          </p:grpSpPr>
          <p:sp>
            <p:nvSpPr>
              <p:cNvPr id="7" name="Rounded Rectangle"/>
              <p:cNvSpPr/>
              <p:nvPr/>
            </p:nvSpPr>
            <p:spPr>
              <a:xfrm>
                <a:off x="0" y="0"/>
                <a:ext cx="1269598" cy="721386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8" name="side…"/>
              <p:cNvSpPr/>
              <p:nvPr/>
            </p:nvSpPr>
            <p:spPr>
              <a:xfrm>
                <a:off x="57710" y="65783"/>
                <a:ext cx="309736" cy="601922"/>
              </a:xfrm>
              <a:prstGeom prst="roundRect">
                <a:avLst>
                  <a:gd name="adj" fmla="val 21467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900" b="0">
                    <a:solidFill>
                      <a:srgbClr val="000000"/>
                    </a:solidFill>
                  </a:defRPr>
                </a:pPr>
                <a:r>
                  <a:rPr sz="1600" dirty="0"/>
                  <a:t>side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z="900" b="0">
                    <a:solidFill>
                      <a:srgbClr val="000000"/>
                    </a:solidFill>
                  </a:defRPr>
                </a:pPr>
                <a:r>
                  <a:rPr sz="1600" dirty="0"/>
                  <a:t>panel</a:t>
                </a:r>
              </a:p>
            </p:txBody>
          </p:sp>
          <p:sp>
            <p:nvSpPr>
              <p:cNvPr id="9" name="main…"/>
              <p:cNvSpPr/>
              <p:nvPr/>
            </p:nvSpPr>
            <p:spPr>
              <a:xfrm>
                <a:off x="404195" y="66400"/>
                <a:ext cx="814697" cy="601923"/>
              </a:xfrm>
              <a:prstGeom prst="roundRect">
                <a:avLst>
                  <a:gd name="adj" fmla="val 11046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400" b="0">
                    <a:solidFill>
                      <a:srgbClr val="000000"/>
                    </a:solidFill>
                  </a:defRPr>
                </a:pPr>
                <a:r>
                  <a:rPr sz="1600" dirty="0"/>
                  <a:t>main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z="1400" b="0">
                    <a:solidFill>
                      <a:srgbClr val="000000"/>
                    </a:solidFill>
                  </a:defRPr>
                </a:pPr>
                <a:r>
                  <a:rPr sz="1600" dirty="0"/>
                  <a:t>panel</a:t>
                </a:r>
              </a:p>
            </p:txBody>
          </p:sp>
        </p:grpSp>
        <p:sp>
          <p:nvSpPr>
            <p:cNvPr id="6" name="sidebarLayout()"/>
            <p:cNvSpPr txBox="1"/>
            <p:nvPr/>
          </p:nvSpPr>
          <p:spPr>
            <a:xfrm>
              <a:off x="193810" y="48484"/>
              <a:ext cx="881975" cy="1717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r>
                <a:rPr b="1" dirty="0"/>
                <a:t>sidebarLayout()</a:t>
              </a:r>
            </a:p>
          </p:txBody>
        </p:sp>
      </p:grpSp>
      <p:sp>
        <p:nvSpPr>
          <p:cNvPr id="2" name="Right Brace 1"/>
          <p:cNvSpPr/>
          <p:nvPr/>
        </p:nvSpPr>
        <p:spPr>
          <a:xfrm rot="16200000">
            <a:off x="2826087" y="695228"/>
            <a:ext cx="612068" cy="4135605"/>
          </a:xfrm>
          <a:prstGeom prst="rightBrace">
            <a:avLst>
              <a:gd name="adj1" fmla="val 8333"/>
              <a:gd name="adj2" fmla="val 7244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sidebarLayout()"/>
          <p:cNvSpPr txBox="1"/>
          <p:nvPr/>
        </p:nvSpPr>
        <p:spPr>
          <a:xfrm>
            <a:off x="2023516" y="2023625"/>
            <a:ext cx="2324658" cy="4795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numCol="1" anchor="ctr">
            <a:spAutoFit/>
          </a:bodyPr>
          <a:lstStyle>
            <a:lvl1pPr algn="ctr">
              <a:spcBef>
                <a:spcPts val="0"/>
              </a:spcBef>
              <a:def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defRPr>
            </a:lvl1pPr>
          </a:lstStyle>
          <a:p>
            <a:r>
              <a:rPr sz="2400" b="1" dirty="0" err="1">
                <a:solidFill>
                  <a:schemeClr val="tx1"/>
                </a:solidFill>
              </a:rPr>
              <a:t>sidebarLayout</a:t>
            </a:r>
            <a:r>
              <a:rPr sz="2400" b="1" dirty="0" smtClean="0">
                <a:solidFill>
                  <a:srgbClr val="FF5050"/>
                </a:solidFill>
              </a:rPr>
              <a:t>(</a:t>
            </a:r>
            <a:r>
              <a:rPr lang="es-AR" sz="2400" b="1" dirty="0" smtClean="0">
                <a:solidFill>
                  <a:srgbClr val="FF5050"/>
                </a:solidFill>
              </a:rPr>
              <a:t>…</a:t>
            </a:r>
            <a:r>
              <a:rPr sz="2400" b="1" dirty="0" smtClean="0">
                <a:solidFill>
                  <a:srgbClr val="FF5050"/>
                </a:solidFill>
              </a:rPr>
              <a:t>)</a:t>
            </a:r>
            <a:endParaRPr sz="2400" b="1" dirty="0">
              <a:solidFill>
                <a:srgbClr val="FF5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4316" y="3883327"/>
            <a:ext cx="18217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dirty="0" smtClean="0">
                <a:solidFill>
                  <a:schemeClr val="tx1"/>
                </a:solidFill>
              </a:rPr>
              <a:t>sidePanel</a:t>
            </a:r>
            <a:r>
              <a:rPr lang="es-AR" sz="2400" b="1" dirty="0" smtClean="0">
                <a:solidFill>
                  <a:srgbClr val="FF5050"/>
                </a:solidFill>
              </a:rPr>
              <a:t>(…)</a:t>
            </a:r>
            <a:endParaRPr lang="es-AR" sz="2400" b="1" dirty="0">
              <a:solidFill>
                <a:srgbClr val="FF5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85845" y="3883327"/>
            <a:ext cx="2014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dirty="0" err="1" smtClean="0"/>
              <a:t>mainPanel</a:t>
            </a:r>
            <a:r>
              <a:rPr lang="es-AR" sz="2400" b="1" dirty="0" smtClean="0">
                <a:solidFill>
                  <a:schemeClr val="tx1"/>
                </a:solidFill>
              </a:rPr>
              <a:t> </a:t>
            </a:r>
            <a:r>
              <a:rPr lang="es-AR" sz="2400" b="1" dirty="0" smtClean="0">
                <a:solidFill>
                  <a:srgbClr val="FF5050"/>
                </a:solidFill>
              </a:rPr>
              <a:t>(…)</a:t>
            </a:r>
            <a:endParaRPr lang="es-AR" sz="2400" b="1" dirty="0">
              <a:solidFill>
                <a:srgbClr val="FF5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189" y="852734"/>
            <a:ext cx="626967" cy="117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329" y="3125189"/>
            <a:ext cx="512931" cy="80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274" y="3097780"/>
            <a:ext cx="512931" cy="80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2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11828" y="218908"/>
            <a:ext cx="7640395" cy="5530279"/>
            <a:chOff x="1064316" y="889957"/>
            <a:chExt cx="7640395" cy="5530279"/>
          </a:xfrm>
        </p:grpSpPr>
        <p:grpSp>
          <p:nvGrpSpPr>
            <p:cNvPr id="3" name="Group"/>
            <p:cNvGrpSpPr/>
            <p:nvPr/>
          </p:nvGrpSpPr>
          <p:grpSpPr>
            <a:xfrm>
              <a:off x="6400453" y="2225677"/>
              <a:ext cx="2304258" cy="2119315"/>
              <a:chOff x="0" y="48484"/>
              <a:chExt cx="1269598" cy="939986"/>
            </a:xfrm>
          </p:grpSpPr>
          <p:grpSp>
            <p:nvGrpSpPr>
              <p:cNvPr id="5" name="Group"/>
              <p:cNvGrpSpPr/>
              <p:nvPr/>
            </p:nvGrpSpPr>
            <p:grpSpPr>
              <a:xfrm>
                <a:off x="0" y="267083"/>
                <a:ext cx="1269598" cy="721387"/>
                <a:chOff x="0" y="0"/>
                <a:chExt cx="1269597" cy="721385"/>
              </a:xfrm>
            </p:grpSpPr>
            <p:sp>
              <p:nvSpPr>
                <p:cNvPr id="7" name="Rounded Rectangle"/>
                <p:cNvSpPr/>
                <p:nvPr/>
              </p:nvSpPr>
              <p:spPr>
                <a:xfrm>
                  <a:off x="0" y="0"/>
                  <a:ext cx="1269598" cy="721386"/>
                </a:xfrm>
                <a:prstGeom prst="roundRect">
                  <a:avLst>
                    <a:gd name="adj" fmla="val 15000"/>
                  </a:avLst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dirty="0"/>
                </a:p>
              </p:txBody>
            </p:sp>
            <p:sp>
              <p:nvSpPr>
                <p:cNvPr id="8" name="side…"/>
                <p:cNvSpPr/>
                <p:nvPr/>
              </p:nvSpPr>
              <p:spPr>
                <a:xfrm>
                  <a:off x="57710" y="65783"/>
                  <a:ext cx="309736" cy="601922"/>
                </a:xfrm>
                <a:prstGeom prst="roundRect">
                  <a:avLst>
                    <a:gd name="adj" fmla="val 21467"/>
                  </a:avLst>
                </a:prstGeom>
                <a:solidFill>
                  <a:srgbClr val="DCDEE0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900" b="0">
                      <a:solidFill>
                        <a:srgbClr val="000000"/>
                      </a:solidFill>
                    </a:defRPr>
                  </a:pPr>
                  <a:r>
                    <a:rPr sz="1600" dirty="0"/>
                    <a:t>side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900" b="0">
                      <a:solidFill>
                        <a:srgbClr val="000000"/>
                      </a:solidFill>
                    </a:defRPr>
                  </a:pPr>
                  <a:r>
                    <a:rPr sz="1600" dirty="0"/>
                    <a:t>panel</a:t>
                  </a:r>
                </a:p>
              </p:txBody>
            </p:sp>
            <p:sp>
              <p:nvSpPr>
                <p:cNvPr id="9" name="main…"/>
                <p:cNvSpPr/>
                <p:nvPr/>
              </p:nvSpPr>
              <p:spPr>
                <a:xfrm>
                  <a:off x="404195" y="66400"/>
                  <a:ext cx="814697" cy="601923"/>
                </a:xfrm>
                <a:prstGeom prst="roundRect">
                  <a:avLst>
                    <a:gd name="adj" fmla="val 11046"/>
                  </a:avLst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400" b="0">
                      <a:solidFill>
                        <a:srgbClr val="000000"/>
                      </a:solidFill>
                    </a:defRPr>
                  </a:pPr>
                  <a:r>
                    <a:rPr sz="1600" dirty="0"/>
                    <a:t>main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400" b="0">
                      <a:solidFill>
                        <a:srgbClr val="000000"/>
                      </a:solidFill>
                    </a:defRPr>
                  </a:pPr>
                  <a:r>
                    <a:rPr sz="1600" dirty="0"/>
                    <a:t>panel</a:t>
                  </a:r>
                </a:p>
              </p:txBody>
            </p:sp>
          </p:grpSp>
          <p:sp>
            <p:nvSpPr>
              <p:cNvPr id="6" name="sidebarLayout()"/>
              <p:cNvSpPr txBox="1"/>
              <p:nvPr/>
            </p:nvSpPr>
            <p:spPr>
              <a:xfrm>
                <a:off x="193810" y="48484"/>
                <a:ext cx="881975" cy="1717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>
                    <a:solidFill>
                      <a:schemeClr val="accent1">
                        <a:hueOff val="-206347"/>
                        <a:satOff val="69104"/>
                        <a:lumOff val="-8949"/>
                      </a:schemeClr>
                    </a:solidFill>
                  </a:defRPr>
                </a:lvl1pPr>
              </a:lstStyle>
              <a:p>
                <a:r>
                  <a:rPr b="1" dirty="0"/>
                  <a:t>sidebarLayout()</a:t>
                </a:r>
              </a:p>
            </p:txBody>
          </p:sp>
        </p:grpSp>
        <p:sp>
          <p:nvSpPr>
            <p:cNvPr id="2" name="Right Brace 1"/>
            <p:cNvSpPr/>
            <p:nvPr/>
          </p:nvSpPr>
          <p:spPr>
            <a:xfrm rot="16200000">
              <a:off x="3196203" y="325113"/>
              <a:ext cx="612068" cy="4875835"/>
            </a:xfrm>
            <a:prstGeom prst="rightBrace">
              <a:avLst>
                <a:gd name="adj1" fmla="val 8333"/>
                <a:gd name="adj2" fmla="val 7244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sidebarLayout()"/>
            <p:cNvSpPr txBox="1"/>
            <p:nvPr/>
          </p:nvSpPr>
          <p:spPr>
            <a:xfrm>
              <a:off x="2023516" y="2023625"/>
              <a:ext cx="2324658" cy="479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r>
                <a:rPr sz="2400" b="1" dirty="0" err="1">
                  <a:solidFill>
                    <a:schemeClr val="tx1"/>
                  </a:solidFill>
                </a:rPr>
                <a:t>sidebarLayout</a:t>
              </a:r>
              <a:r>
                <a:rPr sz="2400" b="1" dirty="0" smtClean="0">
                  <a:solidFill>
                    <a:srgbClr val="FF5050"/>
                  </a:solidFill>
                </a:rPr>
                <a:t>(</a:t>
              </a:r>
              <a:r>
                <a:rPr lang="es-AR" sz="2400" b="1" dirty="0" smtClean="0">
                  <a:solidFill>
                    <a:srgbClr val="FF5050"/>
                  </a:solidFill>
                </a:rPr>
                <a:t>…</a:t>
              </a:r>
              <a:r>
                <a:rPr sz="2400" b="1" dirty="0" smtClean="0">
                  <a:solidFill>
                    <a:srgbClr val="FF5050"/>
                  </a:solidFill>
                </a:rPr>
                <a:t>)</a:t>
              </a:r>
              <a:endParaRPr sz="2400" b="1" dirty="0">
                <a:solidFill>
                  <a:srgbClr val="FF505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4316" y="3883327"/>
              <a:ext cx="18217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2400" b="1" dirty="0" smtClean="0">
                  <a:solidFill>
                    <a:schemeClr val="tx1"/>
                  </a:solidFill>
                </a:rPr>
                <a:t>sidePanel</a:t>
              </a:r>
              <a:r>
                <a:rPr lang="es-AR" sz="2400" b="1" dirty="0" smtClean="0">
                  <a:solidFill>
                    <a:srgbClr val="FF5050"/>
                  </a:solidFill>
                </a:rPr>
                <a:t>(…)</a:t>
              </a:r>
              <a:endParaRPr lang="es-AR" sz="2400" b="1" dirty="0">
                <a:solidFill>
                  <a:srgbClr val="FF505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85845" y="3883327"/>
              <a:ext cx="20140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2400" b="1" dirty="0" err="1" smtClean="0"/>
                <a:t>mainPanel</a:t>
              </a:r>
              <a:r>
                <a:rPr lang="es-AR" sz="2400" b="1" dirty="0" smtClean="0">
                  <a:solidFill>
                    <a:schemeClr val="tx1"/>
                  </a:solidFill>
                </a:rPr>
                <a:t> </a:t>
              </a:r>
              <a:r>
                <a:rPr lang="es-AR" sz="2400" b="1" dirty="0" smtClean="0">
                  <a:solidFill>
                    <a:srgbClr val="FF5050"/>
                  </a:solidFill>
                </a:rPr>
                <a:t>(…)</a:t>
              </a:r>
              <a:endParaRPr lang="es-AR" sz="2400" b="1" dirty="0">
                <a:solidFill>
                  <a:srgbClr val="FF5050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009" y="889957"/>
              <a:ext cx="626967" cy="1170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329" y="3125189"/>
              <a:ext cx="512931" cy="807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9274" y="3097780"/>
              <a:ext cx="512931" cy="807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ight Brace 15"/>
            <p:cNvSpPr/>
            <p:nvPr/>
          </p:nvSpPr>
          <p:spPr>
            <a:xfrm rot="16200000">
              <a:off x="1972066" y="3488440"/>
              <a:ext cx="612068" cy="2427566"/>
            </a:xfrm>
            <a:prstGeom prst="rightBrace">
              <a:avLst>
                <a:gd name="adj1" fmla="val 8333"/>
                <a:gd name="adj2" fmla="val 62182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0476" y="5130038"/>
              <a:ext cx="772498" cy="619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Straight Arrow Connector 12"/>
            <p:cNvCxnSpPr/>
            <p:nvPr/>
          </p:nvCxnSpPr>
          <p:spPr>
            <a:xfrm flipV="1">
              <a:off x="6816725" y="3933056"/>
              <a:ext cx="0" cy="11111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149681" y="5589239"/>
              <a:ext cx="225683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2400" b="1" dirty="0" err="1" smtClean="0"/>
                <a:t>radioButtons</a:t>
              </a:r>
              <a:r>
                <a:rPr lang="es-AR" sz="2400" b="1" dirty="0" smtClean="0">
                  <a:solidFill>
                    <a:srgbClr val="FF5050"/>
                  </a:solidFill>
                </a:rPr>
                <a:t>(…)</a:t>
              </a:r>
            </a:p>
            <a:p>
              <a:endParaRPr lang="es-AR" sz="2400" b="1" dirty="0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55" r="-1"/>
            <a:stretch/>
          </p:blipFill>
          <p:spPr bwMode="auto">
            <a:xfrm>
              <a:off x="2886032" y="4926474"/>
              <a:ext cx="426699" cy="662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Right Brace 19"/>
            <p:cNvSpPr/>
            <p:nvPr/>
          </p:nvSpPr>
          <p:spPr>
            <a:xfrm rot="16200000">
              <a:off x="4525075" y="3488440"/>
              <a:ext cx="612068" cy="2427566"/>
            </a:xfrm>
            <a:prstGeom prst="rightBrace">
              <a:avLst>
                <a:gd name="adj1" fmla="val 8333"/>
                <a:gd name="adj2" fmla="val 5305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3751379" y="4918191"/>
            <a:ext cx="19637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dirty="0" err="1" smtClean="0">
                <a:solidFill>
                  <a:schemeClr val="accent4"/>
                </a:solidFill>
              </a:rPr>
              <a:t>renderPlot</a:t>
            </a:r>
            <a:r>
              <a:rPr lang="es-AR" sz="2400" b="1" dirty="0" smtClean="0">
                <a:solidFill>
                  <a:schemeClr val="accent4">
                    <a:lumMod val="50000"/>
                  </a:schemeClr>
                </a:solidFill>
              </a:rPr>
              <a:t>(…)</a:t>
            </a:r>
            <a:endParaRPr lang="es-AR" sz="24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s-AR" sz="24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91" t="58185" r="15757" b="17134"/>
          <a:stretch/>
        </p:blipFill>
        <p:spPr>
          <a:xfrm>
            <a:off x="5141448" y="4160092"/>
            <a:ext cx="583469" cy="853432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7812360" y="3289361"/>
            <a:ext cx="0" cy="870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78" y="4258024"/>
            <a:ext cx="1358737" cy="89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 flipV="1">
            <a:off x="7876821" y="5267572"/>
            <a:ext cx="0" cy="43536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7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009" y="1948161"/>
            <a:ext cx="40481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27784" y="196935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/>
              <a:t>r</a:t>
            </a:r>
            <a:r>
              <a:rPr lang="es-AR" b="1" dirty="0" err="1" smtClean="0"/>
              <a:t>ladies_app</a:t>
            </a:r>
            <a:endParaRPr lang="es-AR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67944" y="1844824"/>
            <a:ext cx="0" cy="129614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16832"/>
            <a:ext cx="40481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32040" y="19168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/>
              <a:t>www</a:t>
            </a:r>
            <a:endParaRPr lang="es-AR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669913"/>
            <a:ext cx="471055" cy="471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32040" y="272077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/>
              <a:t>app.R</a:t>
            </a:r>
            <a:endParaRPr lang="es-A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28184" y="19274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>
                <a:solidFill>
                  <a:schemeClr val="accent4"/>
                </a:solidFill>
              </a:rPr>
              <a:t>images</a:t>
            </a:r>
            <a:endParaRPr lang="es-AR" b="1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8184" y="27207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accent4"/>
                </a:solidFill>
              </a:rPr>
              <a:t>script</a:t>
            </a:r>
            <a:endParaRPr lang="es-AR" b="1" dirty="0">
              <a:solidFill>
                <a:schemeClr val="accent4"/>
              </a:solidFill>
            </a:endParaRPr>
          </a:p>
        </p:txBody>
      </p:sp>
      <p:pic>
        <p:nvPicPr>
          <p:cNvPr id="1029" name="Picture 5" descr="Resultado de imagen para r-ladi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60992"/>
            <a:ext cx="674440" cy="6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4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37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FLORENCIA</dc:creator>
  <cp:lastModifiedBy>FLORENCIA</cp:lastModifiedBy>
  <cp:revision>8</cp:revision>
  <dcterms:created xsi:type="dcterms:W3CDTF">2020-01-23T14:25:48Z</dcterms:created>
  <dcterms:modified xsi:type="dcterms:W3CDTF">2020-01-24T13:23:43Z</dcterms:modified>
</cp:coreProperties>
</file>