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8" r:id="rId8"/>
    <p:sldId id="258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2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11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5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0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2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0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9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72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68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FD76-7B6C-4240-991D-8D6DF7C92B80}" type="datetimeFigureOut">
              <a:rPr lang="es-AR" smtClean="0"/>
              <a:t>26/1/2020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93"/>
            <a:ext cx="9144000" cy="5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"/>
          <p:cNvGrpSpPr/>
          <p:nvPr/>
        </p:nvGrpSpPr>
        <p:grpSpPr>
          <a:xfrm>
            <a:off x="6075884" y="2276872"/>
            <a:ext cx="2304258" cy="2119315"/>
            <a:chOff x="0" y="48484"/>
            <a:chExt cx="1269598" cy="939986"/>
          </a:xfrm>
        </p:grpSpPr>
        <p:grpSp>
          <p:nvGrpSpPr>
            <p:cNvPr id="5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7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8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  <p:sp>
            <p:nvSpPr>
              <p:cNvPr id="9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</p:grpSp>
        <p:sp>
          <p:nvSpPr>
            <p:cNvPr id="6" name="sidebarLayout()"/>
            <p:cNvSpPr txBox="1"/>
            <p:nvPr/>
          </p:nvSpPr>
          <p:spPr>
            <a:xfrm>
              <a:off x="193810" y="48484"/>
              <a:ext cx="881975" cy="1717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b="1" dirty="0"/>
                <a:t>sidebarLayout()</a:t>
              </a:r>
            </a:p>
          </p:txBody>
        </p:sp>
      </p:grpSp>
      <p:sp>
        <p:nvSpPr>
          <p:cNvPr id="2" name="Right Brace 1"/>
          <p:cNvSpPr/>
          <p:nvPr/>
        </p:nvSpPr>
        <p:spPr>
          <a:xfrm rot="16200000">
            <a:off x="2826087" y="695228"/>
            <a:ext cx="612068" cy="4135605"/>
          </a:xfrm>
          <a:prstGeom prst="rightBrace">
            <a:avLst>
              <a:gd name="adj1" fmla="val 8333"/>
              <a:gd name="adj2" fmla="val 724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sidebarLayout()"/>
          <p:cNvSpPr txBox="1"/>
          <p:nvPr/>
        </p:nvSpPr>
        <p:spPr>
          <a:xfrm>
            <a:off x="2023516" y="2023625"/>
            <a:ext cx="2324658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sz="2400" b="1" dirty="0" err="1">
                <a:solidFill>
                  <a:schemeClr val="tx1"/>
                </a:solidFill>
              </a:rPr>
              <a:t>sidebarLayout</a:t>
            </a:r>
            <a:r>
              <a:rPr sz="2400" b="1" dirty="0" smtClean="0">
                <a:solidFill>
                  <a:srgbClr val="FF5050"/>
                </a:solidFill>
              </a:rPr>
              <a:t>(</a:t>
            </a:r>
            <a:r>
              <a:rPr lang="es-AR" sz="2400" b="1" dirty="0" smtClean="0">
                <a:solidFill>
                  <a:srgbClr val="FF5050"/>
                </a:solidFill>
              </a:rPr>
              <a:t>…</a:t>
            </a:r>
            <a:r>
              <a:rPr sz="2400" b="1" dirty="0" smtClean="0">
                <a:solidFill>
                  <a:srgbClr val="FF5050"/>
                </a:solidFill>
              </a:rPr>
              <a:t>)</a:t>
            </a:r>
            <a:endParaRPr sz="2400" b="1" dirty="0">
              <a:solidFill>
                <a:srgbClr val="FF5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316" y="3883327"/>
            <a:ext cx="1821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smtClean="0">
                <a:solidFill>
                  <a:schemeClr val="tx1"/>
                </a:solidFill>
              </a:rPr>
              <a:t>sidePanel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845" y="3883327"/>
            <a:ext cx="2014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/>
              <a:t>mainPanel</a:t>
            </a:r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89" y="852734"/>
            <a:ext cx="626967" cy="11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29" y="3125189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4" y="3097780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1828" y="218908"/>
            <a:ext cx="7640395" cy="5530279"/>
            <a:chOff x="1064316" y="889957"/>
            <a:chExt cx="7640395" cy="5530279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sp>
          <p:nvSpPr>
            <p:cNvPr id="2" name="Right Brace 1"/>
            <p:cNvSpPr/>
            <p:nvPr/>
          </p:nvSpPr>
          <p:spPr>
            <a:xfrm rot="16200000">
              <a:off x="3196203" y="325113"/>
              <a:ext cx="612068" cy="4875835"/>
            </a:xfrm>
            <a:prstGeom prst="rightBrace">
              <a:avLst>
                <a:gd name="adj1" fmla="val 8333"/>
                <a:gd name="adj2" fmla="val 7244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sidebarLayout()"/>
            <p:cNvSpPr txBox="1"/>
            <p:nvPr/>
          </p:nvSpPr>
          <p:spPr>
            <a:xfrm>
              <a:off x="2023516" y="2023625"/>
              <a:ext cx="2324658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sz="2400" b="1" dirty="0" err="1">
                  <a:solidFill>
                    <a:schemeClr val="tx1"/>
                  </a:solidFill>
                </a:rPr>
                <a:t>sidebarLayout</a:t>
              </a:r>
              <a:r>
                <a:rPr sz="2400" b="1" dirty="0" smtClean="0">
                  <a:solidFill>
                    <a:srgbClr val="FF5050"/>
                  </a:solidFill>
                </a:rPr>
                <a:t>(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…</a:t>
              </a:r>
              <a:r>
                <a:rPr sz="2400" b="1" dirty="0" smtClean="0">
                  <a:solidFill>
                    <a:srgbClr val="FF5050"/>
                  </a:solidFill>
                </a:rPr>
                <a:t>)</a:t>
              </a:r>
              <a:endParaRPr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4316" y="3883327"/>
              <a:ext cx="1821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smtClean="0">
                  <a:solidFill>
                    <a:schemeClr val="tx1"/>
                  </a:solidFill>
                </a:rPr>
                <a:t>sidePanel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5845" y="3883327"/>
              <a:ext cx="2014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mainPanel</a:t>
              </a:r>
              <a:r>
                <a:rPr lang="es-AR" sz="2400" b="1" dirty="0" smtClean="0">
                  <a:solidFill>
                    <a:schemeClr val="tx1"/>
                  </a:solidFill>
                </a:rPr>
                <a:t> 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9" y="889957"/>
              <a:ext cx="626967" cy="1170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329" y="3125189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274" y="3097780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ight Brace 15"/>
            <p:cNvSpPr/>
            <p:nvPr/>
          </p:nvSpPr>
          <p:spPr>
            <a:xfrm rot="16200000">
              <a:off x="1972066" y="3488440"/>
              <a:ext cx="612068" cy="2427566"/>
            </a:xfrm>
            <a:prstGeom prst="rightBrace">
              <a:avLst>
                <a:gd name="adj1" fmla="val 8333"/>
                <a:gd name="adj2" fmla="val 6218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476" y="5130038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6816725" y="3933056"/>
              <a:ext cx="0" cy="1111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9681" y="5589239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2" y="492647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ight Brace 19"/>
            <p:cNvSpPr/>
            <p:nvPr/>
          </p:nvSpPr>
          <p:spPr>
            <a:xfrm rot="16200000">
              <a:off x="4525075" y="3488440"/>
              <a:ext cx="612068" cy="2427566"/>
            </a:xfrm>
            <a:prstGeom prst="rightBrace">
              <a:avLst>
                <a:gd name="adj1" fmla="val 8333"/>
                <a:gd name="adj2" fmla="val 5305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51379" y="4918191"/>
            <a:ext cx="2028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>
                <a:solidFill>
                  <a:schemeClr val="accent4"/>
                </a:solidFill>
              </a:rPr>
              <a:t>plotOutput</a:t>
            </a:r>
            <a:r>
              <a:rPr lang="es-AR" sz="2400" b="1" dirty="0" smtClean="0">
                <a:solidFill>
                  <a:schemeClr val="accent4">
                    <a:lumMod val="50000"/>
                  </a:schemeClr>
                </a:solidFill>
              </a:rPr>
              <a:t>(…)</a:t>
            </a:r>
            <a:endParaRPr lang="es-AR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s-A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58185" r="15757" b="17134"/>
          <a:stretch/>
        </p:blipFill>
        <p:spPr>
          <a:xfrm>
            <a:off x="5141448" y="4160092"/>
            <a:ext cx="583469" cy="8534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812360" y="3289361"/>
            <a:ext cx="0" cy="870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78" y="4258024"/>
            <a:ext cx="1358737" cy="8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26893" y="1155555"/>
            <a:ext cx="7625330" cy="3713605"/>
            <a:chOff x="1079381" y="1826604"/>
            <a:chExt cx="7625330" cy="3713605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550" y="3091937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207799" y="3960410"/>
              <a:ext cx="1364561" cy="1579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79381" y="2452744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1" y="182660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Rectangle 22"/>
          <p:cNvSpPr/>
          <p:nvPr/>
        </p:nvSpPr>
        <p:spPr>
          <a:xfrm>
            <a:off x="3715463" y="1759236"/>
            <a:ext cx="19637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>
                <a:solidFill>
                  <a:schemeClr val="accent4"/>
                </a:solidFill>
              </a:rPr>
              <a:t>renderPlot</a:t>
            </a:r>
            <a:r>
              <a:rPr lang="es-AR" sz="2400" b="1" dirty="0" smtClean="0">
                <a:solidFill>
                  <a:schemeClr val="accent4">
                    <a:lumMod val="50000"/>
                  </a:schemeClr>
                </a:solidFill>
              </a:rPr>
              <a:t>(…)</a:t>
            </a:r>
          </a:p>
          <a:p>
            <a:endParaRPr lang="es-A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58185" r="15757" b="17134"/>
          <a:stretch/>
        </p:blipFill>
        <p:spPr>
          <a:xfrm>
            <a:off x="5129794" y="964889"/>
            <a:ext cx="583469" cy="8534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4668469" y="3289362"/>
            <a:ext cx="28865" cy="157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1" y="2366839"/>
            <a:ext cx="1358737" cy="8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7876821" y="5267572"/>
            <a:ext cx="0" cy="4353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535250"/>
            <a:ext cx="1015147" cy="8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89" y="1488703"/>
            <a:ext cx="1682773" cy="110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76056" y="2636912"/>
            <a:ext cx="1080120" cy="135711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idebarLayout()"/>
          <p:cNvSpPr txBox="1"/>
          <p:nvPr/>
        </p:nvSpPr>
        <p:spPr>
          <a:xfrm>
            <a:off x="3563888" y="4123805"/>
            <a:ext cx="1903838" cy="541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sz="2800" b="1" i="1" dirty="0" err="1" smtClean="0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sz="28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sz="2800" b="1" i="1" dirty="0" err="1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endParaRPr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45628" y="2478392"/>
            <a:ext cx="1050308" cy="15156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59" y="1520817"/>
            <a:ext cx="1682773" cy="110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8" name="sidebarLayout()"/>
          <p:cNvSpPr txBox="1"/>
          <p:nvPr/>
        </p:nvSpPr>
        <p:spPr>
          <a:xfrm>
            <a:off x="1554987" y="3994025"/>
            <a:ext cx="7390546" cy="121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(data 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mpg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) + </a:t>
            </a:r>
          </a:p>
          <a:p>
            <a:pPr algn="l"/>
            <a:r>
              <a:rPr lang="es-AR" b="1" dirty="0" err="1" smtClean="0">
                <a:solidFill>
                  <a:schemeClr val="accent4">
                    <a:lumMod val="50000"/>
                  </a:schemeClr>
                </a:solidFill>
              </a:rPr>
              <a:t>geom_point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s-AR" b="1" dirty="0" err="1" smtClean="0">
                <a:solidFill>
                  <a:schemeClr val="accent4">
                    <a:lumMod val="50000"/>
                  </a:schemeClr>
                </a:solidFill>
              </a:rPr>
              <a:t>mapping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aes_string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(x = </a:t>
            </a:r>
            <a:r>
              <a:rPr lang="es-AR" b="1" dirty="0" err="1" smtClean="0">
                <a:solidFill>
                  <a:srgbClr val="FF5050"/>
                </a:solidFill>
              </a:rPr>
              <a:t>input$buttons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endParaRPr lang="es-AR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                                 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y 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hwy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algn="l"/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                                 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color 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cty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)))</a:t>
            </a:r>
            <a:endParaRPr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4704" y="2642127"/>
            <a:ext cx="0" cy="121892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83292" y="1318687"/>
            <a:ext cx="4655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radioButtons</a:t>
            </a:r>
            <a:r>
              <a:rPr lang="es-AR" sz="1600" dirty="0"/>
              <a:t>(</a:t>
            </a:r>
            <a:r>
              <a:rPr lang="es-AR" sz="1600" dirty="0" err="1"/>
              <a:t>inputId</a:t>
            </a:r>
            <a:r>
              <a:rPr lang="es-AR" sz="1600" dirty="0"/>
              <a:t> = </a:t>
            </a:r>
            <a:r>
              <a:rPr lang="es-AR" sz="1600" b="1" dirty="0" smtClean="0">
                <a:solidFill>
                  <a:srgbClr val="FF5050"/>
                </a:solidFill>
              </a:rPr>
              <a:t>«</a:t>
            </a:r>
            <a:r>
              <a:rPr lang="es-AR" sz="1600" b="1" dirty="0" err="1" smtClean="0">
                <a:solidFill>
                  <a:srgbClr val="FF5050"/>
                </a:solidFill>
              </a:rPr>
              <a:t>buttons</a:t>
            </a:r>
            <a:r>
              <a:rPr lang="es-AR" sz="1600" b="1" dirty="0" smtClean="0">
                <a:solidFill>
                  <a:srgbClr val="FF5050"/>
                </a:solidFill>
              </a:rPr>
              <a:t>»,</a:t>
            </a:r>
            <a:endParaRPr lang="es-AR" sz="1600" b="1" dirty="0">
              <a:solidFill>
                <a:srgbClr val="FF5050"/>
              </a:solidFill>
            </a:endParaRPr>
          </a:p>
          <a:p>
            <a:r>
              <a:rPr lang="es-AR" sz="1600" dirty="0"/>
              <a:t>                          </a:t>
            </a:r>
            <a:r>
              <a:rPr lang="es-AR" sz="1600" dirty="0" err="1" smtClean="0"/>
              <a:t>label</a:t>
            </a:r>
            <a:r>
              <a:rPr lang="es-AR" sz="1600" dirty="0" smtClean="0"/>
              <a:t> </a:t>
            </a:r>
            <a:r>
              <a:rPr lang="es-AR" sz="1600" dirty="0"/>
              <a:t>= </a:t>
            </a:r>
            <a:r>
              <a:rPr lang="es-AR" sz="1600" dirty="0" smtClean="0"/>
              <a:t>«</a:t>
            </a:r>
            <a:r>
              <a:rPr lang="es-AR" sz="1600" dirty="0" err="1" smtClean="0"/>
              <a:t>selection</a:t>
            </a:r>
            <a:r>
              <a:rPr lang="es-AR" sz="1600" dirty="0" smtClean="0"/>
              <a:t>»,</a:t>
            </a:r>
            <a:endParaRPr lang="es-AR" sz="1600" dirty="0"/>
          </a:p>
          <a:p>
            <a:r>
              <a:rPr lang="es-AR" sz="1600" dirty="0" smtClean="0"/>
              <a:t>                          </a:t>
            </a:r>
            <a:r>
              <a:rPr lang="es-AR" sz="1600" dirty="0" err="1" smtClean="0"/>
              <a:t>choices</a:t>
            </a:r>
            <a:r>
              <a:rPr lang="es-AR" sz="1600" dirty="0" smtClean="0"/>
              <a:t> =   c(«</a:t>
            </a:r>
            <a:r>
              <a:rPr lang="es-AR" sz="1600" dirty="0" err="1" smtClean="0"/>
              <a:t>choise_a</a:t>
            </a:r>
            <a:r>
              <a:rPr lang="es-AR" sz="1600" dirty="0" smtClean="0"/>
              <a:t>»  =  «</a:t>
            </a:r>
            <a:r>
              <a:rPr lang="es-AR" sz="1600" dirty="0" err="1" smtClean="0"/>
              <a:t>hwy</a:t>
            </a:r>
            <a:r>
              <a:rPr lang="es-AR" sz="1600" dirty="0" smtClean="0"/>
              <a:t>»,</a:t>
            </a:r>
          </a:p>
          <a:p>
            <a:r>
              <a:rPr lang="es-AR" sz="1600" dirty="0" smtClean="0"/>
              <a:t>                                                </a:t>
            </a:r>
            <a:r>
              <a:rPr lang="es-AR" sz="1600" b="1" dirty="0">
                <a:solidFill>
                  <a:srgbClr val="00B050"/>
                </a:solidFill>
              </a:rPr>
              <a:t>«</a:t>
            </a:r>
            <a:r>
              <a:rPr lang="es-AR" sz="1600" b="1" dirty="0" err="1">
                <a:solidFill>
                  <a:srgbClr val="00B050"/>
                </a:solidFill>
              </a:rPr>
              <a:t>choice_b</a:t>
            </a:r>
            <a:r>
              <a:rPr lang="es-AR" sz="1600" b="1" dirty="0">
                <a:solidFill>
                  <a:srgbClr val="00B050"/>
                </a:solidFill>
              </a:rPr>
              <a:t>» =  «</a:t>
            </a:r>
            <a:r>
              <a:rPr lang="es-AR" sz="1600" b="1" dirty="0" err="1">
                <a:solidFill>
                  <a:srgbClr val="00B050"/>
                </a:solidFill>
              </a:rPr>
              <a:t>cty</a:t>
            </a:r>
            <a:r>
              <a:rPr lang="es-AR" sz="1600" b="1" dirty="0">
                <a:solidFill>
                  <a:srgbClr val="00B050"/>
                </a:solidFill>
              </a:rPr>
              <a:t>»,</a:t>
            </a:r>
          </a:p>
          <a:p>
            <a:r>
              <a:rPr lang="es-AR" sz="1600" dirty="0" smtClean="0"/>
              <a:t>                                                «</a:t>
            </a:r>
            <a:r>
              <a:rPr lang="es-AR" sz="1600" dirty="0" err="1" smtClean="0"/>
              <a:t>choice_c</a:t>
            </a:r>
            <a:r>
              <a:rPr lang="es-AR" sz="1600" dirty="0" smtClean="0"/>
              <a:t>» = «</a:t>
            </a:r>
            <a:r>
              <a:rPr lang="es-AR" sz="1600" dirty="0" err="1" smtClean="0"/>
              <a:t>displ</a:t>
            </a:r>
            <a:r>
              <a:rPr lang="es-AR" sz="1600" dirty="0" smtClean="0"/>
              <a:t>»))</a:t>
            </a:r>
            <a:endParaRPr lang="es-AR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47409" y="2675317"/>
            <a:ext cx="637970" cy="119949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535250"/>
            <a:ext cx="1015147" cy="8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76056" y="2636912"/>
            <a:ext cx="1080120" cy="135711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idebarLayout()"/>
          <p:cNvSpPr txBox="1"/>
          <p:nvPr/>
        </p:nvSpPr>
        <p:spPr>
          <a:xfrm>
            <a:off x="3093802" y="4015711"/>
            <a:ext cx="3126288" cy="1033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sz="2000" b="1" dirty="0" err="1" smtClean="0">
                <a:solidFill>
                  <a:srgbClr val="00B050"/>
                </a:solidFill>
              </a:rPr>
              <a:t>output$</a:t>
            </a:r>
            <a:r>
              <a:rPr lang="es-AR" sz="2000" b="1" dirty="0" err="1" smtClean="0">
                <a:solidFill>
                  <a:srgbClr val="FFC000"/>
                </a:solidFill>
              </a:rPr>
              <a:t>plot</a:t>
            </a:r>
            <a:r>
              <a:rPr lang="es-AR" sz="2000" b="1" dirty="0" smtClean="0">
                <a:solidFill>
                  <a:srgbClr val="00B050"/>
                </a:solidFill>
              </a:rPr>
              <a:t> </a:t>
            </a:r>
            <a:r>
              <a:rPr lang="es-AR" sz="2000" b="1" dirty="0">
                <a:solidFill>
                  <a:srgbClr val="00B050"/>
                </a:solidFill>
              </a:rPr>
              <a:t>&lt;- </a:t>
            </a:r>
            <a:r>
              <a:rPr lang="es-AR" sz="2000" b="1" dirty="0" err="1">
                <a:solidFill>
                  <a:srgbClr val="00B050"/>
                </a:solidFill>
              </a:rPr>
              <a:t>renderPlot</a:t>
            </a:r>
            <a:r>
              <a:rPr lang="es-AR" sz="2000" b="1" dirty="0" smtClean="0">
                <a:solidFill>
                  <a:srgbClr val="00B050"/>
                </a:solidFill>
              </a:rPr>
              <a:t>({ </a:t>
            </a:r>
          </a:p>
          <a:p>
            <a:pPr algn="l"/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                </a:t>
            </a:r>
            <a:r>
              <a:rPr lang="es-AR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s-AR" sz="2000" b="1" dirty="0" smtClean="0">
                <a:solidFill>
                  <a:srgbClr val="00B050"/>
                </a:solidFill>
              </a:rPr>
              <a:t>})</a:t>
            </a:r>
            <a:endParaRPr sz="2000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45628" y="2478392"/>
            <a:ext cx="1050308" cy="15156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88548" y="1949409"/>
            <a:ext cx="3223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rgbClr val="00B050"/>
                </a:solidFill>
              </a:rPr>
              <a:t>plotOutput</a:t>
            </a:r>
            <a:r>
              <a:rPr lang="es-AR" sz="2000" b="1" dirty="0" smtClean="0">
                <a:solidFill>
                  <a:srgbClr val="00B050"/>
                </a:solidFill>
              </a:rPr>
              <a:t>(</a:t>
            </a:r>
            <a:r>
              <a:rPr lang="es-AR" sz="2000" dirty="0" err="1" smtClean="0"/>
              <a:t>outputId</a:t>
            </a:r>
            <a:r>
              <a:rPr lang="es-AR" sz="2000" dirty="0"/>
              <a:t>=</a:t>
            </a:r>
            <a:r>
              <a:rPr lang="es-AR" sz="2000" b="1" dirty="0" smtClean="0">
                <a:solidFill>
                  <a:srgbClr val="FFC000"/>
                </a:solidFill>
              </a:rPr>
              <a:t>"</a:t>
            </a:r>
            <a:r>
              <a:rPr lang="es-AR" sz="2000" b="1" dirty="0" err="1" smtClean="0">
                <a:solidFill>
                  <a:srgbClr val="FFC000"/>
                </a:solidFill>
              </a:rPr>
              <a:t>plot</a:t>
            </a:r>
            <a:r>
              <a:rPr lang="es-AR" sz="2000" b="1" dirty="0" smtClean="0">
                <a:solidFill>
                  <a:srgbClr val="FFC000"/>
                </a:solidFill>
              </a:rPr>
              <a:t>"</a:t>
            </a:r>
            <a:r>
              <a:rPr lang="es-AR" sz="2000" b="1" dirty="0" smtClean="0">
                <a:solidFill>
                  <a:srgbClr val="00B050"/>
                </a:solidFill>
              </a:rPr>
              <a:t>)</a:t>
            </a:r>
            <a:endParaRPr lang="es-A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09" y="1948161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1969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/>
              <a:t>r</a:t>
            </a:r>
            <a:r>
              <a:rPr lang="es-AR" b="1" dirty="0" err="1" smtClean="0"/>
              <a:t>ladies_app</a:t>
            </a:r>
            <a:endParaRPr lang="es-AR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1844824"/>
            <a:ext cx="0" cy="12961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2040" y="1916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www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69913"/>
            <a:ext cx="471055" cy="47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2040" y="2720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app.R</a:t>
            </a:r>
            <a:endParaRPr lang="es-A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19274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accent4"/>
                </a:solidFill>
              </a:rPr>
              <a:t>images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184" y="27207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script</a:t>
            </a:r>
            <a:endParaRPr lang="es-AR" b="1" dirty="0">
              <a:solidFill>
                <a:schemeClr val="accent4"/>
              </a:solidFill>
            </a:endParaRPr>
          </a:p>
        </p:txBody>
      </p:sp>
      <p:pic>
        <p:nvPicPr>
          <p:cNvPr id="1029" name="Picture 5" descr="Resultado de imagen para r-lad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60992"/>
            <a:ext cx="674440" cy="6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129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FLORENCIA</dc:creator>
  <cp:lastModifiedBy>FLORENCIA</cp:lastModifiedBy>
  <cp:revision>19</cp:revision>
  <dcterms:created xsi:type="dcterms:W3CDTF">2020-01-23T14:25:48Z</dcterms:created>
  <dcterms:modified xsi:type="dcterms:W3CDTF">2020-01-27T01:33:15Z</dcterms:modified>
</cp:coreProperties>
</file>