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0" y="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53547" y="2297216"/>
            <a:ext cx="7362825" cy="6962775"/>
          </a:xfrm>
          <a:custGeom>
            <a:avLst/>
            <a:gdLst/>
            <a:ahLst/>
            <a:cxnLst/>
            <a:rect l="l" t="t" r="r" b="b"/>
            <a:pathLst>
              <a:path w="7362825" h="6962775">
                <a:moveTo>
                  <a:pt x="6962011" y="6962774"/>
                </a:moveTo>
                <a:lnTo>
                  <a:pt x="400783" y="6962774"/>
                </a:lnTo>
                <a:lnTo>
                  <a:pt x="354136" y="6960071"/>
                </a:lnTo>
                <a:lnTo>
                  <a:pt x="309046" y="6952165"/>
                </a:lnTo>
                <a:lnTo>
                  <a:pt x="265816" y="6939360"/>
                </a:lnTo>
                <a:lnTo>
                  <a:pt x="224750" y="6921959"/>
                </a:lnTo>
                <a:lnTo>
                  <a:pt x="186152" y="6900267"/>
                </a:lnTo>
                <a:lnTo>
                  <a:pt x="150326" y="6874587"/>
                </a:lnTo>
                <a:lnTo>
                  <a:pt x="117576" y="6845225"/>
                </a:lnTo>
                <a:lnTo>
                  <a:pt x="88207" y="6812482"/>
                </a:lnTo>
                <a:lnTo>
                  <a:pt x="62521" y="6776665"/>
                </a:lnTo>
                <a:lnTo>
                  <a:pt x="40824" y="6738076"/>
                </a:lnTo>
                <a:lnTo>
                  <a:pt x="23419" y="6697019"/>
                </a:lnTo>
                <a:lnTo>
                  <a:pt x="10611" y="6653799"/>
                </a:lnTo>
                <a:lnTo>
                  <a:pt x="2703" y="6608719"/>
                </a:lnTo>
                <a:lnTo>
                  <a:pt x="0" y="6562084"/>
                </a:lnTo>
                <a:lnTo>
                  <a:pt x="0" y="400690"/>
                </a:lnTo>
                <a:lnTo>
                  <a:pt x="2703" y="354055"/>
                </a:lnTo>
                <a:lnTo>
                  <a:pt x="10611" y="308975"/>
                </a:lnTo>
                <a:lnTo>
                  <a:pt x="23419" y="265755"/>
                </a:lnTo>
                <a:lnTo>
                  <a:pt x="40824" y="224698"/>
                </a:lnTo>
                <a:lnTo>
                  <a:pt x="62521" y="186109"/>
                </a:lnTo>
                <a:lnTo>
                  <a:pt x="88207" y="150291"/>
                </a:lnTo>
                <a:lnTo>
                  <a:pt x="117576" y="117549"/>
                </a:lnTo>
                <a:lnTo>
                  <a:pt x="150326" y="88186"/>
                </a:lnTo>
                <a:lnTo>
                  <a:pt x="186152" y="62507"/>
                </a:lnTo>
                <a:lnTo>
                  <a:pt x="224750" y="40815"/>
                </a:lnTo>
                <a:lnTo>
                  <a:pt x="265816" y="23414"/>
                </a:lnTo>
                <a:lnTo>
                  <a:pt x="309046" y="10609"/>
                </a:lnTo>
                <a:lnTo>
                  <a:pt x="354136" y="2702"/>
                </a:lnTo>
                <a:lnTo>
                  <a:pt x="400783" y="0"/>
                </a:lnTo>
                <a:lnTo>
                  <a:pt x="6962011" y="0"/>
                </a:lnTo>
                <a:lnTo>
                  <a:pt x="7008657" y="2702"/>
                </a:lnTo>
                <a:lnTo>
                  <a:pt x="7053747" y="10609"/>
                </a:lnTo>
                <a:lnTo>
                  <a:pt x="7096977" y="23414"/>
                </a:lnTo>
                <a:lnTo>
                  <a:pt x="7138044" y="40815"/>
                </a:lnTo>
                <a:lnTo>
                  <a:pt x="7176642" y="62507"/>
                </a:lnTo>
                <a:lnTo>
                  <a:pt x="7212468" y="88186"/>
                </a:lnTo>
                <a:lnTo>
                  <a:pt x="7245217" y="117549"/>
                </a:lnTo>
                <a:lnTo>
                  <a:pt x="7274587" y="150291"/>
                </a:lnTo>
                <a:lnTo>
                  <a:pt x="7300272" y="186109"/>
                </a:lnTo>
                <a:lnTo>
                  <a:pt x="7321969" y="224698"/>
                </a:lnTo>
                <a:lnTo>
                  <a:pt x="7339374" y="265755"/>
                </a:lnTo>
                <a:lnTo>
                  <a:pt x="7352182" y="308975"/>
                </a:lnTo>
                <a:lnTo>
                  <a:pt x="7360090" y="354055"/>
                </a:lnTo>
                <a:lnTo>
                  <a:pt x="7362794" y="400690"/>
                </a:lnTo>
                <a:lnTo>
                  <a:pt x="7362794" y="6562084"/>
                </a:lnTo>
                <a:lnTo>
                  <a:pt x="7360090" y="6608719"/>
                </a:lnTo>
                <a:lnTo>
                  <a:pt x="7352182" y="6653799"/>
                </a:lnTo>
                <a:lnTo>
                  <a:pt x="7339374" y="6697019"/>
                </a:lnTo>
                <a:lnTo>
                  <a:pt x="7321969" y="6738076"/>
                </a:lnTo>
                <a:lnTo>
                  <a:pt x="7300272" y="6776665"/>
                </a:lnTo>
                <a:lnTo>
                  <a:pt x="7274587" y="6812482"/>
                </a:lnTo>
                <a:lnTo>
                  <a:pt x="7245217" y="6845225"/>
                </a:lnTo>
                <a:lnTo>
                  <a:pt x="7212468" y="6874587"/>
                </a:lnTo>
                <a:lnTo>
                  <a:pt x="7176642" y="6900267"/>
                </a:lnTo>
                <a:lnTo>
                  <a:pt x="7138044" y="6921959"/>
                </a:lnTo>
                <a:lnTo>
                  <a:pt x="7096977" y="6939360"/>
                </a:lnTo>
                <a:lnTo>
                  <a:pt x="7053747" y="6952165"/>
                </a:lnTo>
                <a:lnTo>
                  <a:pt x="7008657" y="6960071"/>
                </a:lnTo>
                <a:lnTo>
                  <a:pt x="6962011" y="6962774"/>
                </a:lnTo>
                <a:close/>
              </a:path>
            </a:pathLst>
          </a:custGeom>
          <a:solidFill>
            <a:srgbClr val="1F2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59447" y="2297216"/>
            <a:ext cx="7362825" cy="6962775"/>
          </a:xfrm>
          <a:custGeom>
            <a:avLst/>
            <a:gdLst/>
            <a:ahLst/>
            <a:cxnLst/>
            <a:rect l="l" t="t" r="r" b="b"/>
            <a:pathLst>
              <a:path w="7362825" h="6962775">
                <a:moveTo>
                  <a:pt x="6962011" y="6962774"/>
                </a:moveTo>
                <a:lnTo>
                  <a:pt x="400783" y="6962774"/>
                </a:lnTo>
                <a:lnTo>
                  <a:pt x="354136" y="6960071"/>
                </a:lnTo>
                <a:lnTo>
                  <a:pt x="309046" y="6952165"/>
                </a:lnTo>
                <a:lnTo>
                  <a:pt x="265816" y="6939360"/>
                </a:lnTo>
                <a:lnTo>
                  <a:pt x="224750" y="6921959"/>
                </a:lnTo>
                <a:lnTo>
                  <a:pt x="186152" y="6900267"/>
                </a:lnTo>
                <a:lnTo>
                  <a:pt x="150326" y="6874587"/>
                </a:lnTo>
                <a:lnTo>
                  <a:pt x="117576" y="6845225"/>
                </a:lnTo>
                <a:lnTo>
                  <a:pt x="88207" y="6812482"/>
                </a:lnTo>
                <a:lnTo>
                  <a:pt x="62521" y="6776665"/>
                </a:lnTo>
                <a:lnTo>
                  <a:pt x="40824" y="6738076"/>
                </a:lnTo>
                <a:lnTo>
                  <a:pt x="23419" y="6697019"/>
                </a:lnTo>
                <a:lnTo>
                  <a:pt x="10611" y="6653799"/>
                </a:lnTo>
                <a:lnTo>
                  <a:pt x="2703" y="6608719"/>
                </a:lnTo>
                <a:lnTo>
                  <a:pt x="0" y="6562084"/>
                </a:lnTo>
                <a:lnTo>
                  <a:pt x="0" y="400690"/>
                </a:lnTo>
                <a:lnTo>
                  <a:pt x="2703" y="354055"/>
                </a:lnTo>
                <a:lnTo>
                  <a:pt x="10611" y="308975"/>
                </a:lnTo>
                <a:lnTo>
                  <a:pt x="23419" y="265755"/>
                </a:lnTo>
                <a:lnTo>
                  <a:pt x="40824" y="224698"/>
                </a:lnTo>
                <a:lnTo>
                  <a:pt x="62521" y="186109"/>
                </a:lnTo>
                <a:lnTo>
                  <a:pt x="88207" y="150291"/>
                </a:lnTo>
                <a:lnTo>
                  <a:pt x="117576" y="117549"/>
                </a:lnTo>
                <a:lnTo>
                  <a:pt x="150326" y="88186"/>
                </a:lnTo>
                <a:lnTo>
                  <a:pt x="186152" y="62507"/>
                </a:lnTo>
                <a:lnTo>
                  <a:pt x="224750" y="40815"/>
                </a:lnTo>
                <a:lnTo>
                  <a:pt x="265816" y="23414"/>
                </a:lnTo>
                <a:lnTo>
                  <a:pt x="309046" y="10609"/>
                </a:lnTo>
                <a:lnTo>
                  <a:pt x="354136" y="2702"/>
                </a:lnTo>
                <a:lnTo>
                  <a:pt x="400783" y="0"/>
                </a:lnTo>
                <a:lnTo>
                  <a:pt x="6962011" y="0"/>
                </a:lnTo>
                <a:lnTo>
                  <a:pt x="7008657" y="2702"/>
                </a:lnTo>
                <a:lnTo>
                  <a:pt x="7053747" y="10609"/>
                </a:lnTo>
                <a:lnTo>
                  <a:pt x="7096977" y="23414"/>
                </a:lnTo>
                <a:lnTo>
                  <a:pt x="7138044" y="40815"/>
                </a:lnTo>
                <a:lnTo>
                  <a:pt x="7176642" y="62507"/>
                </a:lnTo>
                <a:lnTo>
                  <a:pt x="7212468" y="88186"/>
                </a:lnTo>
                <a:lnTo>
                  <a:pt x="7245217" y="117549"/>
                </a:lnTo>
                <a:lnTo>
                  <a:pt x="7274587" y="150291"/>
                </a:lnTo>
                <a:lnTo>
                  <a:pt x="7300272" y="186109"/>
                </a:lnTo>
                <a:lnTo>
                  <a:pt x="7321969" y="224698"/>
                </a:lnTo>
                <a:lnTo>
                  <a:pt x="7339374" y="265755"/>
                </a:lnTo>
                <a:lnTo>
                  <a:pt x="7352182" y="308975"/>
                </a:lnTo>
                <a:lnTo>
                  <a:pt x="7360090" y="354055"/>
                </a:lnTo>
                <a:lnTo>
                  <a:pt x="7362794" y="400690"/>
                </a:lnTo>
                <a:lnTo>
                  <a:pt x="7362794" y="6562084"/>
                </a:lnTo>
                <a:lnTo>
                  <a:pt x="7360090" y="6608719"/>
                </a:lnTo>
                <a:lnTo>
                  <a:pt x="7352182" y="6653799"/>
                </a:lnTo>
                <a:lnTo>
                  <a:pt x="7339374" y="6697019"/>
                </a:lnTo>
                <a:lnTo>
                  <a:pt x="7321969" y="6738076"/>
                </a:lnTo>
                <a:lnTo>
                  <a:pt x="7300272" y="6776665"/>
                </a:lnTo>
                <a:lnTo>
                  <a:pt x="7274587" y="6812482"/>
                </a:lnTo>
                <a:lnTo>
                  <a:pt x="7245217" y="6845225"/>
                </a:lnTo>
                <a:lnTo>
                  <a:pt x="7212468" y="6874587"/>
                </a:lnTo>
                <a:lnTo>
                  <a:pt x="7176642" y="6900267"/>
                </a:lnTo>
                <a:lnTo>
                  <a:pt x="7138044" y="6921959"/>
                </a:lnTo>
                <a:lnTo>
                  <a:pt x="7096977" y="6939360"/>
                </a:lnTo>
                <a:lnTo>
                  <a:pt x="7053747" y="6952165"/>
                </a:lnTo>
                <a:lnTo>
                  <a:pt x="7008657" y="6960071"/>
                </a:lnTo>
                <a:lnTo>
                  <a:pt x="6962011" y="6962774"/>
                </a:lnTo>
                <a:close/>
              </a:path>
            </a:pathLst>
          </a:custGeom>
          <a:solidFill>
            <a:srgbClr val="1F2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63899" y="6596542"/>
            <a:ext cx="1419225" cy="1476375"/>
          </a:xfrm>
          <a:custGeom>
            <a:avLst/>
            <a:gdLst/>
            <a:ahLst/>
            <a:cxnLst/>
            <a:rect l="l" t="t" r="r" b="b"/>
            <a:pathLst>
              <a:path w="1419225" h="1476375">
                <a:moveTo>
                  <a:pt x="1151756" y="1476335"/>
                </a:moveTo>
                <a:lnTo>
                  <a:pt x="267469" y="1476335"/>
                </a:lnTo>
                <a:lnTo>
                  <a:pt x="219480" y="1472012"/>
                </a:lnTo>
                <a:lnTo>
                  <a:pt x="174277" y="1459554"/>
                </a:lnTo>
                <a:lnTo>
                  <a:pt x="132622" y="1439724"/>
                </a:lnTo>
                <a:lnTo>
                  <a:pt x="95281" y="1413287"/>
                </a:lnTo>
                <a:lnTo>
                  <a:pt x="63016" y="1381007"/>
                </a:lnTo>
                <a:lnTo>
                  <a:pt x="36592" y="1343647"/>
                </a:lnTo>
                <a:lnTo>
                  <a:pt x="16772" y="1301973"/>
                </a:lnTo>
                <a:lnTo>
                  <a:pt x="4320" y="1256747"/>
                </a:lnTo>
                <a:lnTo>
                  <a:pt x="0" y="1208735"/>
                </a:lnTo>
                <a:lnTo>
                  <a:pt x="0" y="267599"/>
                </a:lnTo>
                <a:lnTo>
                  <a:pt x="4320" y="219587"/>
                </a:lnTo>
                <a:lnTo>
                  <a:pt x="16772" y="174362"/>
                </a:lnTo>
                <a:lnTo>
                  <a:pt x="36592" y="132687"/>
                </a:lnTo>
                <a:lnTo>
                  <a:pt x="63016" y="95327"/>
                </a:lnTo>
                <a:lnTo>
                  <a:pt x="95281" y="63047"/>
                </a:lnTo>
                <a:lnTo>
                  <a:pt x="132622" y="36610"/>
                </a:lnTo>
                <a:lnTo>
                  <a:pt x="174277" y="16780"/>
                </a:lnTo>
                <a:lnTo>
                  <a:pt x="219480" y="4322"/>
                </a:lnTo>
                <a:lnTo>
                  <a:pt x="267469" y="0"/>
                </a:lnTo>
                <a:lnTo>
                  <a:pt x="1151756" y="0"/>
                </a:lnTo>
                <a:lnTo>
                  <a:pt x="1199745" y="4322"/>
                </a:lnTo>
                <a:lnTo>
                  <a:pt x="1244948" y="16780"/>
                </a:lnTo>
                <a:lnTo>
                  <a:pt x="1286602" y="36610"/>
                </a:lnTo>
                <a:lnTo>
                  <a:pt x="1323944" y="63047"/>
                </a:lnTo>
                <a:lnTo>
                  <a:pt x="1356208" y="95327"/>
                </a:lnTo>
                <a:lnTo>
                  <a:pt x="1382632" y="132687"/>
                </a:lnTo>
                <a:lnTo>
                  <a:pt x="1402453" y="174362"/>
                </a:lnTo>
                <a:lnTo>
                  <a:pt x="1414905" y="219587"/>
                </a:lnTo>
                <a:lnTo>
                  <a:pt x="1419225" y="267599"/>
                </a:lnTo>
                <a:lnTo>
                  <a:pt x="1419225" y="1208735"/>
                </a:lnTo>
                <a:lnTo>
                  <a:pt x="1414905" y="1256747"/>
                </a:lnTo>
                <a:lnTo>
                  <a:pt x="1402453" y="1301973"/>
                </a:lnTo>
                <a:lnTo>
                  <a:pt x="1382632" y="1343647"/>
                </a:lnTo>
                <a:lnTo>
                  <a:pt x="1356208" y="1381007"/>
                </a:lnTo>
                <a:lnTo>
                  <a:pt x="1323944" y="1413287"/>
                </a:lnTo>
                <a:lnTo>
                  <a:pt x="1286602" y="1439724"/>
                </a:lnTo>
                <a:lnTo>
                  <a:pt x="1244948" y="1459554"/>
                </a:lnTo>
                <a:lnTo>
                  <a:pt x="1199745" y="1472012"/>
                </a:lnTo>
                <a:lnTo>
                  <a:pt x="1151756" y="1476335"/>
                </a:lnTo>
                <a:close/>
              </a:path>
            </a:pathLst>
          </a:custGeom>
          <a:solidFill>
            <a:srgbClr val="484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369783" y="6596542"/>
            <a:ext cx="1419225" cy="1476375"/>
          </a:xfrm>
          <a:custGeom>
            <a:avLst/>
            <a:gdLst/>
            <a:ahLst/>
            <a:cxnLst/>
            <a:rect l="l" t="t" r="r" b="b"/>
            <a:pathLst>
              <a:path w="1419225" h="1476375">
                <a:moveTo>
                  <a:pt x="1151756" y="1476335"/>
                </a:moveTo>
                <a:lnTo>
                  <a:pt x="267469" y="1476335"/>
                </a:lnTo>
                <a:lnTo>
                  <a:pt x="219480" y="1472012"/>
                </a:lnTo>
                <a:lnTo>
                  <a:pt x="174277" y="1459554"/>
                </a:lnTo>
                <a:lnTo>
                  <a:pt x="132622" y="1439724"/>
                </a:lnTo>
                <a:lnTo>
                  <a:pt x="95281" y="1413287"/>
                </a:lnTo>
                <a:lnTo>
                  <a:pt x="63016" y="1381007"/>
                </a:lnTo>
                <a:lnTo>
                  <a:pt x="36592" y="1343647"/>
                </a:lnTo>
                <a:lnTo>
                  <a:pt x="16772" y="1301973"/>
                </a:lnTo>
                <a:lnTo>
                  <a:pt x="4320" y="1256747"/>
                </a:lnTo>
                <a:lnTo>
                  <a:pt x="0" y="1208735"/>
                </a:lnTo>
                <a:lnTo>
                  <a:pt x="0" y="267599"/>
                </a:lnTo>
                <a:lnTo>
                  <a:pt x="4320" y="219587"/>
                </a:lnTo>
                <a:lnTo>
                  <a:pt x="16772" y="174362"/>
                </a:lnTo>
                <a:lnTo>
                  <a:pt x="36592" y="132687"/>
                </a:lnTo>
                <a:lnTo>
                  <a:pt x="63016" y="95327"/>
                </a:lnTo>
                <a:lnTo>
                  <a:pt x="95281" y="63047"/>
                </a:lnTo>
                <a:lnTo>
                  <a:pt x="132622" y="36610"/>
                </a:lnTo>
                <a:lnTo>
                  <a:pt x="174277" y="16780"/>
                </a:lnTo>
                <a:lnTo>
                  <a:pt x="219480" y="4322"/>
                </a:lnTo>
                <a:lnTo>
                  <a:pt x="267469" y="0"/>
                </a:lnTo>
                <a:lnTo>
                  <a:pt x="1151756" y="0"/>
                </a:lnTo>
                <a:lnTo>
                  <a:pt x="1199745" y="4322"/>
                </a:lnTo>
                <a:lnTo>
                  <a:pt x="1244948" y="16780"/>
                </a:lnTo>
                <a:lnTo>
                  <a:pt x="1286602" y="36610"/>
                </a:lnTo>
                <a:lnTo>
                  <a:pt x="1323944" y="63047"/>
                </a:lnTo>
                <a:lnTo>
                  <a:pt x="1356208" y="95327"/>
                </a:lnTo>
                <a:lnTo>
                  <a:pt x="1382632" y="132687"/>
                </a:lnTo>
                <a:lnTo>
                  <a:pt x="1402453" y="174362"/>
                </a:lnTo>
                <a:lnTo>
                  <a:pt x="1414905" y="219587"/>
                </a:lnTo>
                <a:lnTo>
                  <a:pt x="1419225" y="267599"/>
                </a:lnTo>
                <a:lnTo>
                  <a:pt x="1419225" y="1208735"/>
                </a:lnTo>
                <a:lnTo>
                  <a:pt x="1414905" y="1256747"/>
                </a:lnTo>
                <a:lnTo>
                  <a:pt x="1402453" y="1301973"/>
                </a:lnTo>
                <a:lnTo>
                  <a:pt x="1382632" y="1343647"/>
                </a:lnTo>
                <a:lnTo>
                  <a:pt x="1356208" y="1381007"/>
                </a:lnTo>
                <a:lnTo>
                  <a:pt x="1323944" y="1413287"/>
                </a:lnTo>
                <a:lnTo>
                  <a:pt x="1286602" y="1439724"/>
                </a:lnTo>
                <a:lnTo>
                  <a:pt x="1244948" y="1459554"/>
                </a:lnTo>
                <a:lnTo>
                  <a:pt x="1199745" y="1472012"/>
                </a:lnTo>
                <a:lnTo>
                  <a:pt x="1151756" y="1476335"/>
                </a:lnTo>
                <a:close/>
              </a:path>
            </a:pathLst>
          </a:custGeom>
          <a:solidFill>
            <a:srgbClr val="484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29709" y="6596542"/>
            <a:ext cx="1419225" cy="1476375"/>
          </a:xfrm>
          <a:custGeom>
            <a:avLst/>
            <a:gdLst/>
            <a:ahLst/>
            <a:cxnLst/>
            <a:rect l="l" t="t" r="r" b="b"/>
            <a:pathLst>
              <a:path w="1419225" h="1476375">
                <a:moveTo>
                  <a:pt x="1151756" y="1476335"/>
                </a:moveTo>
                <a:lnTo>
                  <a:pt x="267469" y="1476335"/>
                </a:lnTo>
                <a:lnTo>
                  <a:pt x="219480" y="1472012"/>
                </a:lnTo>
                <a:lnTo>
                  <a:pt x="174277" y="1459554"/>
                </a:lnTo>
                <a:lnTo>
                  <a:pt x="132622" y="1439724"/>
                </a:lnTo>
                <a:lnTo>
                  <a:pt x="95281" y="1413287"/>
                </a:lnTo>
                <a:lnTo>
                  <a:pt x="63016" y="1381007"/>
                </a:lnTo>
                <a:lnTo>
                  <a:pt x="36592" y="1343647"/>
                </a:lnTo>
                <a:lnTo>
                  <a:pt x="16772" y="1301973"/>
                </a:lnTo>
                <a:lnTo>
                  <a:pt x="4320" y="1256747"/>
                </a:lnTo>
                <a:lnTo>
                  <a:pt x="0" y="1208735"/>
                </a:lnTo>
                <a:lnTo>
                  <a:pt x="0" y="267599"/>
                </a:lnTo>
                <a:lnTo>
                  <a:pt x="4320" y="219587"/>
                </a:lnTo>
                <a:lnTo>
                  <a:pt x="16772" y="174362"/>
                </a:lnTo>
                <a:lnTo>
                  <a:pt x="36592" y="132687"/>
                </a:lnTo>
                <a:lnTo>
                  <a:pt x="63016" y="95327"/>
                </a:lnTo>
                <a:lnTo>
                  <a:pt x="95281" y="63047"/>
                </a:lnTo>
                <a:lnTo>
                  <a:pt x="132622" y="36610"/>
                </a:lnTo>
                <a:lnTo>
                  <a:pt x="174277" y="16780"/>
                </a:lnTo>
                <a:lnTo>
                  <a:pt x="219480" y="4322"/>
                </a:lnTo>
                <a:lnTo>
                  <a:pt x="267469" y="0"/>
                </a:lnTo>
                <a:lnTo>
                  <a:pt x="1151756" y="0"/>
                </a:lnTo>
                <a:lnTo>
                  <a:pt x="1199745" y="4322"/>
                </a:lnTo>
                <a:lnTo>
                  <a:pt x="1244948" y="16780"/>
                </a:lnTo>
                <a:lnTo>
                  <a:pt x="1286602" y="36610"/>
                </a:lnTo>
                <a:lnTo>
                  <a:pt x="1323944" y="63047"/>
                </a:lnTo>
                <a:lnTo>
                  <a:pt x="1356208" y="95327"/>
                </a:lnTo>
                <a:lnTo>
                  <a:pt x="1382632" y="132687"/>
                </a:lnTo>
                <a:lnTo>
                  <a:pt x="1402453" y="174362"/>
                </a:lnTo>
                <a:lnTo>
                  <a:pt x="1414905" y="219587"/>
                </a:lnTo>
                <a:lnTo>
                  <a:pt x="1419225" y="267599"/>
                </a:lnTo>
                <a:lnTo>
                  <a:pt x="1419225" y="1208735"/>
                </a:lnTo>
                <a:lnTo>
                  <a:pt x="1414905" y="1256747"/>
                </a:lnTo>
                <a:lnTo>
                  <a:pt x="1402453" y="1301973"/>
                </a:lnTo>
                <a:lnTo>
                  <a:pt x="1382632" y="1343647"/>
                </a:lnTo>
                <a:lnTo>
                  <a:pt x="1356208" y="1381007"/>
                </a:lnTo>
                <a:lnTo>
                  <a:pt x="1323944" y="1413287"/>
                </a:lnTo>
                <a:lnTo>
                  <a:pt x="1286602" y="1439724"/>
                </a:lnTo>
                <a:lnTo>
                  <a:pt x="1244948" y="1459554"/>
                </a:lnTo>
                <a:lnTo>
                  <a:pt x="1199745" y="1472012"/>
                </a:lnTo>
                <a:lnTo>
                  <a:pt x="1151756" y="1476335"/>
                </a:lnTo>
                <a:close/>
              </a:path>
            </a:pathLst>
          </a:custGeom>
          <a:solidFill>
            <a:srgbClr val="484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635606" y="6596542"/>
            <a:ext cx="1419225" cy="1476375"/>
          </a:xfrm>
          <a:custGeom>
            <a:avLst/>
            <a:gdLst/>
            <a:ahLst/>
            <a:cxnLst/>
            <a:rect l="l" t="t" r="r" b="b"/>
            <a:pathLst>
              <a:path w="1419225" h="1476375">
                <a:moveTo>
                  <a:pt x="1151756" y="1476335"/>
                </a:moveTo>
                <a:lnTo>
                  <a:pt x="267469" y="1476335"/>
                </a:lnTo>
                <a:lnTo>
                  <a:pt x="219480" y="1472012"/>
                </a:lnTo>
                <a:lnTo>
                  <a:pt x="174277" y="1459554"/>
                </a:lnTo>
                <a:lnTo>
                  <a:pt x="132622" y="1439724"/>
                </a:lnTo>
                <a:lnTo>
                  <a:pt x="95281" y="1413287"/>
                </a:lnTo>
                <a:lnTo>
                  <a:pt x="63016" y="1381007"/>
                </a:lnTo>
                <a:lnTo>
                  <a:pt x="36592" y="1343647"/>
                </a:lnTo>
                <a:lnTo>
                  <a:pt x="16772" y="1301973"/>
                </a:lnTo>
                <a:lnTo>
                  <a:pt x="4320" y="1256747"/>
                </a:lnTo>
                <a:lnTo>
                  <a:pt x="0" y="1208735"/>
                </a:lnTo>
                <a:lnTo>
                  <a:pt x="0" y="267599"/>
                </a:lnTo>
                <a:lnTo>
                  <a:pt x="4320" y="219587"/>
                </a:lnTo>
                <a:lnTo>
                  <a:pt x="16772" y="174362"/>
                </a:lnTo>
                <a:lnTo>
                  <a:pt x="36592" y="132687"/>
                </a:lnTo>
                <a:lnTo>
                  <a:pt x="63016" y="95327"/>
                </a:lnTo>
                <a:lnTo>
                  <a:pt x="95281" y="63047"/>
                </a:lnTo>
                <a:lnTo>
                  <a:pt x="132622" y="36610"/>
                </a:lnTo>
                <a:lnTo>
                  <a:pt x="174277" y="16780"/>
                </a:lnTo>
                <a:lnTo>
                  <a:pt x="219480" y="4322"/>
                </a:lnTo>
                <a:lnTo>
                  <a:pt x="267469" y="0"/>
                </a:lnTo>
                <a:lnTo>
                  <a:pt x="1151756" y="0"/>
                </a:lnTo>
                <a:lnTo>
                  <a:pt x="1199745" y="4322"/>
                </a:lnTo>
                <a:lnTo>
                  <a:pt x="1244948" y="16780"/>
                </a:lnTo>
                <a:lnTo>
                  <a:pt x="1286602" y="36610"/>
                </a:lnTo>
                <a:lnTo>
                  <a:pt x="1323944" y="63047"/>
                </a:lnTo>
                <a:lnTo>
                  <a:pt x="1356208" y="95327"/>
                </a:lnTo>
                <a:lnTo>
                  <a:pt x="1382632" y="132687"/>
                </a:lnTo>
                <a:lnTo>
                  <a:pt x="1402453" y="174362"/>
                </a:lnTo>
                <a:lnTo>
                  <a:pt x="1414905" y="219587"/>
                </a:lnTo>
                <a:lnTo>
                  <a:pt x="1419225" y="267599"/>
                </a:lnTo>
                <a:lnTo>
                  <a:pt x="1419225" y="1208735"/>
                </a:lnTo>
                <a:lnTo>
                  <a:pt x="1414905" y="1256747"/>
                </a:lnTo>
                <a:lnTo>
                  <a:pt x="1402453" y="1301973"/>
                </a:lnTo>
                <a:lnTo>
                  <a:pt x="1382632" y="1343647"/>
                </a:lnTo>
                <a:lnTo>
                  <a:pt x="1356208" y="1381007"/>
                </a:lnTo>
                <a:lnTo>
                  <a:pt x="1323944" y="1413287"/>
                </a:lnTo>
                <a:lnTo>
                  <a:pt x="1286602" y="1439724"/>
                </a:lnTo>
                <a:lnTo>
                  <a:pt x="1244948" y="1459554"/>
                </a:lnTo>
                <a:lnTo>
                  <a:pt x="1199745" y="1472012"/>
                </a:lnTo>
                <a:lnTo>
                  <a:pt x="1151756" y="1476335"/>
                </a:lnTo>
                <a:close/>
              </a:path>
            </a:pathLst>
          </a:custGeom>
          <a:solidFill>
            <a:srgbClr val="484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475110" y="6596542"/>
            <a:ext cx="1419225" cy="1476375"/>
          </a:xfrm>
          <a:custGeom>
            <a:avLst/>
            <a:gdLst/>
            <a:ahLst/>
            <a:cxnLst/>
            <a:rect l="l" t="t" r="r" b="b"/>
            <a:pathLst>
              <a:path w="1419225" h="1476375">
                <a:moveTo>
                  <a:pt x="1151756" y="1476335"/>
                </a:moveTo>
                <a:lnTo>
                  <a:pt x="267469" y="1476335"/>
                </a:lnTo>
                <a:lnTo>
                  <a:pt x="219480" y="1472012"/>
                </a:lnTo>
                <a:lnTo>
                  <a:pt x="174277" y="1459554"/>
                </a:lnTo>
                <a:lnTo>
                  <a:pt x="132622" y="1439724"/>
                </a:lnTo>
                <a:lnTo>
                  <a:pt x="95281" y="1413287"/>
                </a:lnTo>
                <a:lnTo>
                  <a:pt x="63016" y="1381007"/>
                </a:lnTo>
                <a:lnTo>
                  <a:pt x="36592" y="1343647"/>
                </a:lnTo>
                <a:lnTo>
                  <a:pt x="16772" y="1301973"/>
                </a:lnTo>
                <a:lnTo>
                  <a:pt x="4320" y="1256747"/>
                </a:lnTo>
                <a:lnTo>
                  <a:pt x="0" y="1208735"/>
                </a:lnTo>
                <a:lnTo>
                  <a:pt x="0" y="267599"/>
                </a:lnTo>
                <a:lnTo>
                  <a:pt x="4320" y="219587"/>
                </a:lnTo>
                <a:lnTo>
                  <a:pt x="16772" y="174362"/>
                </a:lnTo>
                <a:lnTo>
                  <a:pt x="36592" y="132687"/>
                </a:lnTo>
                <a:lnTo>
                  <a:pt x="63016" y="95327"/>
                </a:lnTo>
                <a:lnTo>
                  <a:pt x="95281" y="63047"/>
                </a:lnTo>
                <a:lnTo>
                  <a:pt x="132622" y="36610"/>
                </a:lnTo>
                <a:lnTo>
                  <a:pt x="174277" y="16780"/>
                </a:lnTo>
                <a:lnTo>
                  <a:pt x="219480" y="4322"/>
                </a:lnTo>
                <a:lnTo>
                  <a:pt x="267469" y="0"/>
                </a:lnTo>
                <a:lnTo>
                  <a:pt x="1151756" y="0"/>
                </a:lnTo>
                <a:lnTo>
                  <a:pt x="1199745" y="4322"/>
                </a:lnTo>
                <a:lnTo>
                  <a:pt x="1244948" y="16780"/>
                </a:lnTo>
                <a:lnTo>
                  <a:pt x="1286602" y="36610"/>
                </a:lnTo>
                <a:lnTo>
                  <a:pt x="1323944" y="63047"/>
                </a:lnTo>
                <a:lnTo>
                  <a:pt x="1356208" y="95327"/>
                </a:lnTo>
                <a:lnTo>
                  <a:pt x="1382632" y="132687"/>
                </a:lnTo>
                <a:lnTo>
                  <a:pt x="1402453" y="174362"/>
                </a:lnTo>
                <a:lnTo>
                  <a:pt x="1414905" y="219587"/>
                </a:lnTo>
                <a:lnTo>
                  <a:pt x="1419225" y="267599"/>
                </a:lnTo>
                <a:lnTo>
                  <a:pt x="1419225" y="1208735"/>
                </a:lnTo>
                <a:lnTo>
                  <a:pt x="1414905" y="1256747"/>
                </a:lnTo>
                <a:lnTo>
                  <a:pt x="1402453" y="1301973"/>
                </a:lnTo>
                <a:lnTo>
                  <a:pt x="1382632" y="1343647"/>
                </a:lnTo>
                <a:lnTo>
                  <a:pt x="1356208" y="1381007"/>
                </a:lnTo>
                <a:lnTo>
                  <a:pt x="1323944" y="1413287"/>
                </a:lnTo>
                <a:lnTo>
                  <a:pt x="1286602" y="1439724"/>
                </a:lnTo>
                <a:lnTo>
                  <a:pt x="1244948" y="1459554"/>
                </a:lnTo>
                <a:lnTo>
                  <a:pt x="1199745" y="1472012"/>
                </a:lnTo>
                <a:lnTo>
                  <a:pt x="1151756" y="1476335"/>
                </a:lnTo>
                <a:close/>
              </a:path>
            </a:pathLst>
          </a:custGeom>
          <a:solidFill>
            <a:srgbClr val="484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881006" y="6596542"/>
            <a:ext cx="1419225" cy="1476375"/>
          </a:xfrm>
          <a:custGeom>
            <a:avLst/>
            <a:gdLst/>
            <a:ahLst/>
            <a:cxnLst/>
            <a:rect l="l" t="t" r="r" b="b"/>
            <a:pathLst>
              <a:path w="1419225" h="1476375">
                <a:moveTo>
                  <a:pt x="1151756" y="1476335"/>
                </a:moveTo>
                <a:lnTo>
                  <a:pt x="267469" y="1476335"/>
                </a:lnTo>
                <a:lnTo>
                  <a:pt x="219480" y="1472012"/>
                </a:lnTo>
                <a:lnTo>
                  <a:pt x="174277" y="1459554"/>
                </a:lnTo>
                <a:lnTo>
                  <a:pt x="132622" y="1439724"/>
                </a:lnTo>
                <a:lnTo>
                  <a:pt x="95281" y="1413287"/>
                </a:lnTo>
                <a:lnTo>
                  <a:pt x="63016" y="1381007"/>
                </a:lnTo>
                <a:lnTo>
                  <a:pt x="36592" y="1343647"/>
                </a:lnTo>
                <a:lnTo>
                  <a:pt x="16772" y="1301973"/>
                </a:lnTo>
                <a:lnTo>
                  <a:pt x="4320" y="1256747"/>
                </a:lnTo>
                <a:lnTo>
                  <a:pt x="0" y="1208735"/>
                </a:lnTo>
                <a:lnTo>
                  <a:pt x="0" y="267599"/>
                </a:lnTo>
                <a:lnTo>
                  <a:pt x="4320" y="219587"/>
                </a:lnTo>
                <a:lnTo>
                  <a:pt x="16772" y="174362"/>
                </a:lnTo>
                <a:lnTo>
                  <a:pt x="36592" y="132687"/>
                </a:lnTo>
                <a:lnTo>
                  <a:pt x="63016" y="95327"/>
                </a:lnTo>
                <a:lnTo>
                  <a:pt x="95281" y="63047"/>
                </a:lnTo>
                <a:lnTo>
                  <a:pt x="132622" y="36610"/>
                </a:lnTo>
                <a:lnTo>
                  <a:pt x="174277" y="16780"/>
                </a:lnTo>
                <a:lnTo>
                  <a:pt x="219480" y="4322"/>
                </a:lnTo>
                <a:lnTo>
                  <a:pt x="267469" y="0"/>
                </a:lnTo>
                <a:lnTo>
                  <a:pt x="1151756" y="0"/>
                </a:lnTo>
                <a:lnTo>
                  <a:pt x="1199745" y="4322"/>
                </a:lnTo>
                <a:lnTo>
                  <a:pt x="1244948" y="16780"/>
                </a:lnTo>
                <a:lnTo>
                  <a:pt x="1286602" y="36610"/>
                </a:lnTo>
                <a:lnTo>
                  <a:pt x="1323944" y="63047"/>
                </a:lnTo>
                <a:lnTo>
                  <a:pt x="1356208" y="95327"/>
                </a:lnTo>
                <a:lnTo>
                  <a:pt x="1382632" y="132687"/>
                </a:lnTo>
                <a:lnTo>
                  <a:pt x="1402453" y="174362"/>
                </a:lnTo>
                <a:lnTo>
                  <a:pt x="1414905" y="219587"/>
                </a:lnTo>
                <a:lnTo>
                  <a:pt x="1419225" y="267599"/>
                </a:lnTo>
                <a:lnTo>
                  <a:pt x="1419225" y="1208735"/>
                </a:lnTo>
                <a:lnTo>
                  <a:pt x="1414905" y="1256747"/>
                </a:lnTo>
                <a:lnTo>
                  <a:pt x="1402453" y="1301973"/>
                </a:lnTo>
                <a:lnTo>
                  <a:pt x="1382632" y="1343647"/>
                </a:lnTo>
                <a:lnTo>
                  <a:pt x="1356208" y="1381007"/>
                </a:lnTo>
                <a:lnTo>
                  <a:pt x="1323944" y="1413287"/>
                </a:lnTo>
                <a:lnTo>
                  <a:pt x="1286602" y="1439724"/>
                </a:lnTo>
                <a:lnTo>
                  <a:pt x="1244948" y="1459554"/>
                </a:lnTo>
                <a:lnTo>
                  <a:pt x="1199745" y="1472012"/>
                </a:lnTo>
                <a:lnTo>
                  <a:pt x="1151756" y="1476335"/>
                </a:lnTo>
                <a:close/>
              </a:path>
            </a:pathLst>
          </a:custGeom>
          <a:solidFill>
            <a:srgbClr val="484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837591" y="6955510"/>
            <a:ext cx="692150" cy="758190"/>
          </a:xfrm>
          <a:custGeom>
            <a:avLst/>
            <a:gdLst/>
            <a:ahLst/>
            <a:cxnLst/>
            <a:rect l="l" t="t" r="r" b="b"/>
            <a:pathLst>
              <a:path w="692150" h="758190">
                <a:moveTo>
                  <a:pt x="372910" y="528599"/>
                </a:moveTo>
                <a:lnTo>
                  <a:pt x="356819" y="528599"/>
                </a:lnTo>
                <a:lnTo>
                  <a:pt x="359346" y="529780"/>
                </a:lnTo>
                <a:lnTo>
                  <a:pt x="362000" y="530517"/>
                </a:lnTo>
                <a:lnTo>
                  <a:pt x="367741" y="530517"/>
                </a:lnTo>
                <a:lnTo>
                  <a:pt x="370395" y="529780"/>
                </a:lnTo>
                <a:lnTo>
                  <a:pt x="372910" y="528599"/>
                </a:lnTo>
                <a:close/>
              </a:path>
              <a:path w="692150" h="758190">
                <a:moveTo>
                  <a:pt x="497395" y="340918"/>
                </a:moveTo>
                <a:lnTo>
                  <a:pt x="497027" y="329311"/>
                </a:lnTo>
                <a:lnTo>
                  <a:pt x="496862" y="327621"/>
                </a:lnTo>
                <a:lnTo>
                  <a:pt x="496811" y="327037"/>
                </a:lnTo>
                <a:lnTo>
                  <a:pt x="495922" y="317817"/>
                </a:lnTo>
                <a:lnTo>
                  <a:pt x="494131" y="306438"/>
                </a:lnTo>
                <a:lnTo>
                  <a:pt x="491680" y="295198"/>
                </a:lnTo>
                <a:lnTo>
                  <a:pt x="491655" y="294944"/>
                </a:lnTo>
                <a:lnTo>
                  <a:pt x="491528" y="294703"/>
                </a:lnTo>
                <a:lnTo>
                  <a:pt x="491477" y="294449"/>
                </a:lnTo>
                <a:lnTo>
                  <a:pt x="475310" y="251917"/>
                </a:lnTo>
                <a:lnTo>
                  <a:pt x="459536" y="228193"/>
                </a:lnTo>
                <a:lnTo>
                  <a:pt x="459536" y="336448"/>
                </a:lnTo>
                <a:lnTo>
                  <a:pt x="459536" y="340918"/>
                </a:lnTo>
                <a:lnTo>
                  <a:pt x="454355" y="380047"/>
                </a:lnTo>
                <a:lnTo>
                  <a:pt x="439407" y="416788"/>
                </a:lnTo>
                <a:lnTo>
                  <a:pt x="415594" y="449872"/>
                </a:lnTo>
                <a:lnTo>
                  <a:pt x="383806" y="477989"/>
                </a:lnTo>
                <a:lnTo>
                  <a:pt x="383806" y="388505"/>
                </a:lnTo>
                <a:lnTo>
                  <a:pt x="383806" y="383921"/>
                </a:lnTo>
                <a:lnTo>
                  <a:pt x="383806" y="370827"/>
                </a:lnTo>
                <a:lnTo>
                  <a:pt x="458546" y="327621"/>
                </a:lnTo>
                <a:lnTo>
                  <a:pt x="458927" y="332041"/>
                </a:lnTo>
                <a:lnTo>
                  <a:pt x="459536" y="336448"/>
                </a:lnTo>
                <a:lnTo>
                  <a:pt x="459536" y="228193"/>
                </a:lnTo>
                <a:lnTo>
                  <a:pt x="449897" y="213702"/>
                </a:lnTo>
                <a:lnTo>
                  <a:pt x="449897" y="288823"/>
                </a:lnTo>
                <a:lnTo>
                  <a:pt x="383806" y="327037"/>
                </a:lnTo>
                <a:lnTo>
                  <a:pt x="383806" y="278091"/>
                </a:lnTo>
                <a:lnTo>
                  <a:pt x="383806" y="270167"/>
                </a:lnTo>
                <a:lnTo>
                  <a:pt x="383806" y="203860"/>
                </a:lnTo>
                <a:lnTo>
                  <a:pt x="405688" y="221907"/>
                </a:lnTo>
                <a:lnTo>
                  <a:pt x="424141" y="242341"/>
                </a:lnTo>
                <a:lnTo>
                  <a:pt x="438950" y="264769"/>
                </a:lnTo>
                <a:lnTo>
                  <a:pt x="449897" y="288823"/>
                </a:lnTo>
                <a:lnTo>
                  <a:pt x="449897" y="213702"/>
                </a:lnTo>
                <a:lnTo>
                  <a:pt x="449668" y="213347"/>
                </a:lnTo>
                <a:lnTo>
                  <a:pt x="439902" y="203860"/>
                </a:lnTo>
                <a:lnTo>
                  <a:pt x="415404" y="180047"/>
                </a:lnTo>
                <a:lnTo>
                  <a:pt x="373367" y="153339"/>
                </a:lnTo>
                <a:lnTo>
                  <a:pt x="373202" y="153263"/>
                </a:lnTo>
                <a:lnTo>
                  <a:pt x="372999" y="153289"/>
                </a:lnTo>
                <a:lnTo>
                  <a:pt x="370395" y="152069"/>
                </a:lnTo>
                <a:lnTo>
                  <a:pt x="367741" y="151320"/>
                </a:lnTo>
                <a:lnTo>
                  <a:pt x="362000" y="151320"/>
                </a:lnTo>
                <a:lnTo>
                  <a:pt x="359346" y="152069"/>
                </a:lnTo>
                <a:lnTo>
                  <a:pt x="356730" y="153289"/>
                </a:lnTo>
                <a:lnTo>
                  <a:pt x="356539" y="153263"/>
                </a:lnTo>
                <a:lnTo>
                  <a:pt x="345935" y="159537"/>
                </a:lnTo>
                <a:lnTo>
                  <a:pt x="345935" y="203860"/>
                </a:lnTo>
                <a:lnTo>
                  <a:pt x="345935" y="270167"/>
                </a:lnTo>
                <a:lnTo>
                  <a:pt x="345935" y="313956"/>
                </a:lnTo>
                <a:lnTo>
                  <a:pt x="345935" y="383921"/>
                </a:lnTo>
                <a:lnTo>
                  <a:pt x="345935" y="427710"/>
                </a:lnTo>
                <a:lnTo>
                  <a:pt x="345935" y="478002"/>
                </a:lnTo>
                <a:lnTo>
                  <a:pt x="323100" y="459066"/>
                </a:lnTo>
                <a:lnTo>
                  <a:pt x="303999" y="437553"/>
                </a:lnTo>
                <a:lnTo>
                  <a:pt x="288912" y="413893"/>
                </a:lnTo>
                <a:lnTo>
                  <a:pt x="278117" y="388505"/>
                </a:lnTo>
                <a:lnTo>
                  <a:pt x="345935" y="427710"/>
                </a:lnTo>
                <a:lnTo>
                  <a:pt x="345935" y="383921"/>
                </a:lnTo>
                <a:lnTo>
                  <a:pt x="270256" y="340169"/>
                </a:lnTo>
                <a:lnTo>
                  <a:pt x="271208" y="324167"/>
                </a:lnTo>
                <a:lnTo>
                  <a:pt x="273850" y="308444"/>
                </a:lnTo>
                <a:lnTo>
                  <a:pt x="278104" y="293052"/>
                </a:lnTo>
                <a:lnTo>
                  <a:pt x="283908" y="278091"/>
                </a:lnTo>
                <a:lnTo>
                  <a:pt x="345935" y="313956"/>
                </a:lnTo>
                <a:lnTo>
                  <a:pt x="345935" y="270167"/>
                </a:lnTo>
                <a:lnTo>
                  <a:pt x="303326" y="245529"/>
                </a:lnTo>
                <a:lnTo>
                  <a:pt x="312508" y="234137"/>
                </a:lnTo>
                <a:lnTo>
                  <a:pt x="322668" y="223342"/>
                </a:lnTo>
                <a:lnTo>
                  <a:pt x="333819" y="213233"/>
                </a:lnTo>
                <a:lnTo>
                  <a:pt x="345935" y="203860"/>
                </a:lnTo>
                <a:lnTo>
                  <a:pt x="345935" y="159537"/>
                </a:lnTo>
                <a:lnTo>
                  <a:pt x="326898" y="170776"/>
                </a:lnTo>
                <a:lnTo>
                  <a:pt x="300926" y="191503"/>
                </a:lnTo>
                <a:lnTo>
                  <a:pt x="278701" y="215061"/>
                </a:lnTo>
                <a:lnTo>
                  <a:pt x="260210" y="241439"/>
                </a:lnTo>
                <a:lnTo>
                  <a:pt x="259791" y="241681"/>
                </a:lnTo>
                <a:lnTo>
                  <a:pt x="259422" y="242341"/>
                </a:lnTo>
                <a:lnTo>
                  <a:pt x="259359" y="242824"/>
                </a:lnTo>
                <a:lnTo>
                  <a:pt x="247700" y="266179"/>
                </a:lnTo>
                <a:lnTo>
                  <a:pt x="239280" y="290296"/>
                </a:lnTo>
                <a:lnTo>
                  <a:pt x="234099" y="315290"/>
                </a:lnTo>
                <a:lnTo>
                  <a:pt x="232333" y="340918"/>
                </a:lnTo>
                <a:lnTo>
                  <a:pt x="237896" y="386397"/>
                </a:lnTo>
                <a:lnTo>
                  <a:pt x="253961" y="429234"/>
                </a:lnTo>
                <a:lnTo>
                  <a:pt x="279654" y="468096"/>
                </a:lnTo>
                <a:lnTo>
                  <a:pt x="314083" y="501637"/>
                </a:lnTo>
                <a:lnTo>
                  <a:pt x="356476" y="528561"/>
                </a:lnTo>
                <a:lnTo>
                  <a:pt x="356743" y="528561"/>
                </a:lnTo>
                <a:lnTo>
                  <a:pt x="372999" y="528561"/>
                </a:lnTo>
                <a:lnTo>
                  <a:pt x="373265" y="528561"/>
                </a:lnTo>
                <a:lnTo>
                  <a:pt x="415632" y="501637"/>
                </a:lnTo>
                <a:lnTo>
                  <a:pt x="439902" y="478002"/>
                </a:lnTo>
                <a:lnTo>
                  <a:pt x="450075" y="468096"/>
                </a:lnTo>
                <a:lnTo>
                  <a:pt x="475767" y="429234"/>
                </a:lnTo>
                <a:lnTo>
                  <a:pt x="491845" y="386397"/>
                </a:lnTo>
                <a:lnTo>
                  <a:pt x="497395" y="340918"/>
                </a:lnTo>
                <a:close/>
              </a:path>
              <a:path w="692150" h="758190">
                <a:moveTo>
                  <a:pt x="692061" y="309613"/>
                </a:moveTo>
                <a:lnTo>
                  <a:pt x="688022" y="259105"/>
                </a:lnTo>
                <a:lnTo>
                  <a:pt x="676109" y="210705"/>
                </a:lnTo>
                <a:lnTo>
                  <a:pt x="656628" y="165150"/>
                </a:lnTo>
                <a:lnTo>
                  <a:pt x="654189" y="161328"/>
                </a:lnTo>
                <a:lnTo>
                  <a:pt x="654189" y="309613"/>
                </a:lnTo>
                <a:lnTo>
                  <a:pt x="648970" y="363131"/>
                </a:lnTo>
                <a:lnTo>
                  <a:pt x="633628" y="413829"/>
                </a:lnTo>
                <a:lnTo>
                  <a:pt x="608647" y="460527"/>
                </a:lnTo>
                <a:lnTo>
                  <a:pt x="574535" y="502056"/>
                </a:lnTo>
                <a:lnTo>
                  <a:pt x="570979" y="505612"/>
                </a:lnTo>
                <a:lnTo>
                  <a:pt x="568985" y="510438"/>
                </a:lnTo>
                <a:lnTo>
                  <a:pt x="568985" y="720115"/>
                </a:lnTo>
                <a:lnTo>
                  <a:pt x="279742" y="720115"/>
                </a:lnTo>
                <a:lnTo>
                  <a:pt x="279742" y="674878"/>
                </a:lnTo>
                <a:lnTo>
                  <a:pt x="279692" y="648550"/>
                </a:lnTo>
                <a:lnTo>
                  <a:pt x="277964" y="644652"/>
                </a:lnTo>
                <a:lnTo>
                  <a:pt x="277495" y="643585"/>
                </a:lnTo>
                <a:lnTo>
                  <a:pt x="269608" y="636409"/>
                </a:lnTo>
                <a:lnTo>
                  <a:pt x="264375" y="634657"/>
                </a:lnTo>
                <a:lnTo>
                  <a:pt x="159931" y="644601"/>
                </a:lnTo>
                <a:lnTo>
                  <a:pt x="149999" y="644588"/>
                </a:lnTo>
                <a:lnTo>
                  <a:pt x="114604" y="618477"/>
                </a:lnTo>
                <a:lnTo>
                  <a:pt x="110871" y="600532"/>
                </a:lnTo>
                <a:lnTo>
                  <a:pt x="110871" y="529412"/>
                </a:lnTo>
                <a:lnTo>
                  <a:pt x="106337" y="522554"/>
                </a:lnTo>
                <a:lnTo>
                  <a:pt x="40678" y="494499"/>
                </a:lnTo>
                <a:lnTo>
                  <a:pt x="38976" y="491147"/>
                </a:lnTo>
                <a:lnTo>
                  <a:pt x="37706" y="487464"/>
                </a:lnTo>
                <a:lnTo>
                  <a:pt x="36957" y="483781"/>
                </a:lnTo>
                <a:lnTo>
                  <a:pt x="110083" y="349034"/>
                </a:lnTo>
                <a:lnTo>
                  <a:pt x="110871" y="345922"/>
                </a:lnTo>
                <a:lnTo>
                  <a:pt x="110871" y="317830"/>
                </a:lnTo>
                <a:lnTo>
                  <a:pt x="114960" y="268909"/>
                </a:lnTo>
                <a:lnTo>
                  <a:pt x="126784" y="222732"/>
                </a:lnTo>
                <a:lnTo>
                  <a:pt x="145681" y="180035"/>
                </a:lnTo>
                <a:lnTo>
                  <a:pt x="170942" y="141554"/>
                </a:lnTo>
                <a:lnTo>
                  <a:pt x="201917" y="108000"/>
                </a:lnTo>
                <a:lnTo>
                  <a:pt x="237934" y="80137"/>
                </a:lnTo>
                <a:lnTo>
                  <a:pt x="278295" y="58661"/>
                </a:lnTo>
                <a:lnTo>
                  <a:pt x="322326" y="44335"/>
                </a:lnTo>
                <a:lnTo>
                  <a:pt x="369366" y="37884"/>
                </a:lnTo>
                <a:lnTo>
                  <a:pt x="424865" y="40830"/>
                </a:lnTo>
                <a:lnTo>
                  <a:pt x="477596" y="54584"/>
                </a:lnTo>
                <a:lnTo>
                  <a:pt x="526376" y="78701"/>
                </a:lnTo>
                <a:lnTo>
                  <a:pt x="570026" y="112750"/>
                </a:lnTo>
                <a:lnTo>
                  <a:pt x="606069" y="154825"/>
                </a:lnTo>
                <a:lnTo>
                  <a:pt x="632460" y="202463"/>
                </a:lnTo>
                <a:lnTo>
                  <a:pt x="648677" y="254469"/>
                </a:lnTo>
                <a:lnTo>
                  <a:pt x="654189" y="309613"/>
                </a:lnTo>
                <a:lnTo>
                  <a:pt x="654189" y="161328"/>
                </a:lnTo>
                <a:lnTo>
                  <a:pt x="629881" y="123113"/>
                </a:lnTo>
                <a:lnTo>
                  <a:pt x="596163" y="85305"/>
                </a:lnTo>
                <a:lnTo>
                  <a:pt x="556856" y="53378"/>
                </a:lnTo>
                <a:lnTo>
                  <a:pt x="529793" y="37884"/>
                </a:lnTo>
                <a:lnTo>
                  <a:pt x="513638" y="28625"/>
                </a:lnTo>
                <a:lnTo>
                  <a:pt x="467194" y="11315"/>
                </a:lnTo>
                <a:lnTo>
                  <a:pt x="418274" y="1676"/>
                </a:lnTo>
                <a:lnTo>
                  <a:pt x="367601" y="0"/>
                </a:lnTo>
                <a:lnTo>
                  <a:pt x="319201" y="6184"/>
                </a:lnTo>
                <a:lnTo>
                  <a:pt x="273532" y="19685"/>
                </a:lnTo>
                <a:lnTo>
                  <a:pt x="231114" y="39878"/>
                </a:lnTo>
                <a:lnTo>
                  <a:pt x="192532" y="66167"/>
                </a:lnTo>
                <a:lnTo>
                  <a:pt x="158356" y="97929"/>
                </a:lnTo>
                <a:lnTo>
                  <a:pt x="129120" y="134581"/>
                </a:lnTo>
                <a:lnTo>
                  <a:pt x="105410" y="175501"/>
                </a:lnTo>
                <a:lnTo>
                  <a:pt x="87782" y="220078"/>
                </a:lnTo>
                <a:lnTo>
                  <a:pt x="76796" y="267728"/>
                </a:lnTo>
                <a:lnTo>
                  <a:pt x="72999" y="317830"/>
                </a:lnTo>
                <a:lnTo>
                  <a:pt x="72999" y="337934"/>
                </a:lnTo>
                <a:lnTo>
                  <a:pt x="5842" y="461695"/>
                </a:lnTo>
                <a:lnTo>
                  <a:pt x="1879" y="471271"/>
                </a:lnTo>
                <a:lnTo>
                  <a:pt x="0" y="481380"/>
                </a:lnTo>
                <a:lnTo>
                  <a:pt x="215" y="491667"/>
                </a:lnTo>
                <a:lnTo>
                  <a:pt x="20929" y="526110"/>
                </a:lnTo>
                <a:lnTo>
                  <a:pt x="72999" y="549541"/>
                </a:lnTo>
                <a:lnTo>
                  <a:pt x="72999" y="600532"/>
                </a:lnTo>
                <a:lnTo>
                  <a:pt x="88468" y="648550"/>
                </a:lnTo>
                <a:lnTo>
                  <a:pt x="129171" y="678535"/>
                </a:lnTo>
                <a:lnTo>
                  <a:pt x="162902" y="682409"/>
                </a:lnTo>
                <a:lnTo>
                  <a:pt x="241884" y="674878"/>
                </a:lnTo>
                <a:lnTo>
                  <a:pt x="241884" y="739076"/>
                </a:lnTo>
                <a:lnTo>
                  <a:pt x="243370" y="746455"/>
                </a:lnTo>
                <a:lnTo>
                  <a:pt x="247421" y="752487"/>
                </a:lnTo>
                <a:lnTo>
                  <a:pt x="253441" y="756551"/>
                </a:lnTo>
                <a:lnTo>
                  <a:pt x="260807" y="758037"/>
                </a:lnTo>
                <a:lnTo>
                  <a:pt x="587921" y="758037"/>
                </a:lnTo>
                <a:lnTo>
                  <a:pt x="595287" y="756551"/>
                </a:lnTo>
                <a:lnTo>
                  <a:pt x="601306" y="752487"/>
                </a:lnTo>
                <a:lnTo>
                  <a:pt x="605370" y="746455"/>
                </a:lnTo>
                <a:lnTo>
                  <a:pt x="606856" y="739076"/>
                </a:lnTo>
                <a:lnTo>
                  <a:pt x="606856" y="720115"/>
                </a:lnTo>
                <a:lnTo>
                  <a:pt x="606856" y="523201"/>
                </a:lnTo>
                <a:lnTo>
                  <a:pt x="636828" y="486460"/>
                </a:lnTo>
                <a:lnTo>
                  <a:pt x="660603" y="446100"/>
                </a:lnTo>
                <a:lnTo>
                  <a:pt x="677900" y="402767"/>
                </a:lnTo>
                <a:lnTo>
                  <a:pt x="688479" y="357060"/>
                </a:lnTo>
                <a:lnTo>
                  <a:pt x="692061" y="309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290508" y="6951344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628713" y="244868"/>
                </a:moveTo>
                <a:lnTo>
                  <a:pt x="580885" y="244868"/>
                </a:lnTo>
                <a:lnTo>
                  <a:pt x="580885" y="282435"/>
                </a:lnTo>
                <a:lnTo>
                  <a:pt x="531418" y="485508"/>
                </a:lnTo>
                <a:lnTo>
                  <a:pt x="296748" y="485508"/>
                </a:lnTo>
                <a:lnTo>
                  <a:pt x="346214" y="282435"/>
                </a:lnTo>
                <a:lnTo>
                  <a:pt x="580885" y="282435"/>
                </a:lnTo>
                <a:lnTo>
                  <a:pt x="580885" y="244868"/>
                </a:lnTo>
                <a:lnTo>
                  <a:pt x="316712" y="244868"/>
                </a:lnTo>
                <a:lnTo>
                  <a:pt x="309664" y="273773"/>
                </a:lnTo>
                <a:lnTo>
                  <a:pt x="92938" y="273773"/>
                </a:lnTo>
                <a:lnTo>
                  <a:pt x="92938" y="311340"/>
                </a:lnTo>
                <a:lnTo>
                  <a:pt x="300507" y="311340"/>
                </a:lnTo>
                <a:lnTo>
                  <a:pt x="288137" y="362115"/>
                </a:lnTo>
                <a:lnTo>
                  <a:pt x="92938" y="362115"/>
                </a:lnTo>
                <a:lnTo>
                  <a:pt x="92938" y="399681"/>
                </a:lnTo>
                <a:lnTo>
                  <a:pt x="278993" y="399681"/>
                </a:lnTo>
                <a:lnTo>
                  <a:pt x="266611" y="450443"/>
                </a:lnTo>
                <a:lnTo>
                  <a:pt x="92938" y="450443"/>
                </a:lnTo>
                <a:lnTo>
                  <a:pt x="92938" y="488010"/>
                </a:lnTo>
                <a:lnTo>
                  <a:pt x="257467" y="488010"/>
                </a:lnTo>
                <a:lnTo>
                  <a:pt x="248920" y="523074"/>
                </a:lnTo>
                <a:lnTo>
                  <a:pt x="560933" y="523074"/>
                </a:lnTo>
                <a:lnTo>
                  <a:pt x="570077" y="485508"/>
                </a:lnTo>
                <a:lnTo>
                  <a:pt x="619556" y="282435"/>
                </a:lnTo>
                <a:lnTo>
                  <a:pt x="628713" y="244868"/>
                </a:lnTo>
                <a:close/>
              </a:path>
              <a:path w="762000" h="762000">
                <a:moveTo>
                  <a:pt x="761809" y="380898"/>
                </a:moveTo>
                <a:lnTo>
                  <a:pt x="758825" y="333184"/>
                </a:lnTo>
                <a:lnTo>
                  <a:pt x="750150" y="287223"/>
                </a:lnTo>
                <a:lnTo>
                  <a:pt x="736130" y="243370"/>
                </a:lnTo>
                <a:lnTo>
                  <a:pt x="724230" y="217487"/>
                </a:lnTo>
                <a:lnTo>
                  <a:pt x="724230" y="380898"/>
                </a:lnTo>
                <a:lnTo>
                  <a:pt x="721093" y="427418"/>
                </a:lnTo>
                <a:lnTo>
                  <a:pt x="711949" y="472059"/>
                </a:lnTo>
                <a:lnTo>
                  <a:pt x="697217" y="514413"/>
                </a:lnTo>
                <a:lnTo>
                  <a:pt x="677291" y="554050"/>
                </a:lnTo>
                <a:lnTo>
                  <a:pt x="652602" y="590562"/>
                </a:lnTo>
                <a:lnTo>
                  <a:pt x="623557" y="623557"/>
                </a:lnTo>
                <a:lnTo>
                  <a:pt x="590575" y="652602"/>
                </a:lnTo>
                <a:lnTo>
                  <a:pt x="554050" y="677291"/>
                </a:lnTo>
                <a:lnTo>
                  <a:pt x="514413" y="697204"/>
                </a:lnTo>
                <a:lnTo>
                  <a:pt x="472071" y="711936"/>
                </a:lnTo>
                <a:lnTo>
                  <a:pt x="427431" y="721093"/>
                </a:lnTo>
                <a:lnTo>
                  <a:pt x="380898" y="724230"/>
                </a:lnTo>
                <a:lnTo>
                  <a:pt x="334378" y="721093"/>
                </a:lnTo>
                <a:lnTo>
                  <a:pt x="289737" y="711936"/>
                </a:lnTo>
                <a:lnTo>
                  <a:pt x="247396" y="697204"/>
                </a:lnTo>
                <a:lnTo>
                  <a:pt x="207759" y="677291"/>
                </a:lnTo>
                <a:lnTo>
                  <a:pt x="171234" y="652602"/>
                </a:lnTo>
                <a:lnTo>
                  <a:pt x="138252" y="623557"/>
                </a:lnTo>
                <a:lnTo>
                  <a:pt x="109207" y="590562"/>
                </a:lnTo>
                <a:lnTo>
                  <a:pt x="84518" y="554050"/>
                </a:lnTo>
                <a:lnTo>
                  <a:pt x="64592" y="514413"/>
                </a:lnTo>
                <a:lnTo>
                  <a:pt x="49860" y="472059"/>
                </a:lnTo>
                <a:lnTo>
                  <a:pt x="40716" y="427418"/>
                </a:lnTo>
                <a:lnTo>
                  <a:pt x="37579" y="380898"/>
                </a:lnTo>
                <a:lnTo>
                  <a:pt x="40716" y="334378"/>
                </a:lnTo>
                <a:lnTo>
                  <a:pt x="49860" y="289737"/>
                </a:lnTo>
                <a:lnTo>
                  <a:pt x="64592" y="247383"/>
                </a:lnTo>
                <a:lnTo>
                  <a:pt x="84518" y="207746"/>
                </a:lnTo>
                <a:lnTo>
                  <a:pt x="109207" y="171221"/>
                </a:lnTo>
                <a:lnTo>
                  <a:pt x="138252" y="138239"/>
                </a:lnTo>
                <a:lnTo>
                  <a:pt x="171234" y="109194"/>
                </a:lnTo>
                <a:lnTo>
                  <a:pt x="207759" y="84505"/>
                </a:lnTo>
                <a:lnTo>
                  <a:pt x="247396" y="64592"/>
                </a:lnTo>
                <a:lnTo>
                  <a:pt x="289737" y="49847"/>
                </a:lnTo>
                <a:lnTo>
                  <a:pt x="334378" y="40703"/>
                </a:lnTo>
                <a:lnTo>
                  <a:pt x="380898" y="37566"/>
                </a:lnTo>
                <a:lnTo>
                  <a:pt x="427431" y="40703"/>
                </a:lnTo>
                <a:lnTo>
                  <a:pt x="472071" y="49847"/>
                </a:lnTo>
                <a:lnTo>
                  <a:pt x="514413" y="64592"/>
                </a:lnTo>
                <a:lnTo>
                  <a:pt x="554050" y="84505"/>
                </a:lnTo>
                <a:lnTo>
                  <a:pt x="590575" y="109194"/>
                </a:lnTo>
                <a:lnTo>
                  <a:pt x="623557" y="138239"/>
                </a:lnTo>
                <a:lnTo>
                  <a:pt x="652602" y="171221"/>
                </a:lnTo>
                <a:lnTo>
                  <a:pt x="677291" y="207746"/>
                </a:lnTo>
                <a:lnTo>
                  <a:pt x="697217" y="247383"/>
                </a:lnTo>
                <a:lnTo>
                  <a:pt x="711949" y="289737"/>
                </a:lnTo>
                <a:lnTo>
                  <a:pt x="721093" y="334378"/>
                </a:lnTo>
                <a:lnTo>
                  <a:pt x="724230" y="380898"/>
                </a:lnTo>
                <a:lnTo>
                  <a:pt x="724230" y="217487"/>
                </a:lnTo>
                <a:lnTo>
                  <a:pt x="693470" y="163423"/>
                </a:lnTo>
                <a:lnTo>
                  <a:pt x="665556" y="128066"/>
                </a:lnTo>
                <a:lnTo>
                  <a:pt x="633742" y="96240"/>
                </a:lnTo>
                <a:lnTo>
                  <a:pt x="598373" y="68338"/>
                </a:lnTo>
                <a:lnTo>
                  <a:pt x="559816" y="44691"/>
                </a:lnTo>
                <a:lnTo>
                  <a:pt x="544309" y="37566"/>
                </a:lnTo>
                <a:lnTo>
                  <a:pt x="518439" y="25679"/>
                </a:lnTo>
                <a:lnTo>
                  <a:pt x="474586" y="11645"/>
                </a:lnTo>
                <a:lnTo>
                  <a:pt x="428612" y="2971"/>
                </a:lnTo>
                <a:lnTo>
                  <a:pt x="380898" y="0"/>
                </a:lnTo>
                <a:lnTo>
                  <a:pt x="333197" y="2971"/>
                </a:lnTo>
                <a:lnTo>
                  <a:pt x="287223" y="11645"/>
                </a:lnTo>
                <a:lnTo>
                  <a:pt x="243370" y="25679"/>
                </a:lnTo>
                <a:lnTo>
                  <a:pt x="201993" y="44691"/>
                </a:lnTo>
                <a:lnTo>
                  <a:pt x="163436" y="68338"/>
                </a:lnTo>
                <a:lnTo>
                  <a:pt x="128066" y="96240"/>
                </a:lnTo>
                <a:lnTo>
                  <a:pt x="96253" y="128066"/>
                </a:lnTo>
                <a:lnTo>
                  <a:pt x="68338" y="163423"/>
                </a:lnTo>
                <a:lnTo>
                  <a:pt x="44704" y="201980"/>
                </a:lnTo>
                <a:lnTo>
                  <a:pt x="25679" y="243370"/>
                </a:lnTo>
                <a:lnTo>
                  <a:pt x="11658" y="287223"/>
                </a:lnTo>
                <a:lnTo>
                  <a:pt x="2984" y="333184"/>
                </a:lnTo>
                <a:lnTo>
                  <a:pt x="0" y="380898"/>
                </a:lnTo>
                <a:lnTo>
                  <a:pt x="2984" y="428612"/>
                </a:lnTo>
                <a:lnTo>
                  <a:pt x="11658" y="474573"/>
                </a:lnTo>
                <a:lnTo>
                  <a:pt x="25679" y="518426"/>
                </a:lnTo>
                <a:lnTo>
                  <a:pt x="44704" y="559816"/>
                </a:lnTo>
                <a:lnTo>
                  <a:pt x="68338" y="598360"/>
                </a:lnTo>
                <a:lnTo>
                  <a:pt x="96253" y="633730"/>
                </a:lnTo>
                <a:lnTo>
                  <a:pt x="128066" y="665556"/>
                </a:lnTo>
                <a:lnTo>
                  <a:pt x="163436" y="693458"/>
                </a:lnTo>
                <a:lnTo>
                  <a:pt x="201993" y="717105"/>
                </a:lnTo>
                <a:lnTo>
                  <a:pt x="243370" y="736117"/>
                </a:lnTo>
                <a:lnTo>
                  <a:pt x="287223" y="750138"/>
                </a:lnTo>
                <a:lnTo>
                  <a:pt x="333197" y="758825"/>
                </a:lnTo>
                <a:lnTo>
                  <a:pt x="380898" y="761796"/>
                </a:lnTo>
                <a:lnTo>
                  <a:pt x="428612" y="758825"/>
                </a:lnTo>
                <a:lnTo>
                  <a:pt x="474586" y="750138"/>
                </a:lnTo>
                <a:lnTo>
                  <a:pt x="518439" y="736117"/>
                </a:lnTo>
                <a:lnTo>
                  <a:pt x="544309" y="724230"/>
                </a:lnTo>
                <a:lnTo>
                  <a:pt x="559816" y="717105"/>
                </a:lnTo>
                <a:lnTo>
                  <a:pt x="598373" y="693458"/>
                </a:lnTo>
                <a:lnTo>
                  <a:pt x="633742" y="665556"/>
                </a:lnTo>
                <a:lnTo>
                  <a:pt x="665556" y="633730"/>
                </a:lnTo>
                <a:lnTo>
                  <a:pt x="693470" y="598360"/>
                </a:lnTo>
                <a:lnTo>
                  <a:pt x="717105" y="559816"/>
                </a:lnTo>
                <a:lnTo>
                  <a:pt x="736130" y="518426"/>
                </a:lnTo>
                <a:lnTo>
                  <a:pt x="750150" y="474573"/>
                </a:lnTo>
                <a:lnTo>
                  <a:pt x="758825" y="428612"/>
                </a:lnTo>
                <a:lnTo>
                  <a:pt x="761809" y="380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81195" y="6955586"/>
            <a:ext cx="715010" cy="753745"/>
          </a:xfrm>
          <a:custGeom>
            <a:avLst/>
            <a:gdLst/>
            <a:ahLst/>
            <a:cxnLst/>
            <a:rect l="l" t="t" r="r" b="b"/>
            <a:pathLst>
              <a:path w="715010" h="753745">
                <a:moveTo>
                  <a:pt x="623303" y="101968"/>
                </a:moveTo>
                <a:lnTo>
                  <a:pt x="620179" y="86563"/>
                </a:lnTo>
                <a:lnTo>
                  <a:pt x="611644" y="73977"/>
                </a:lnTo>
                <a:lnTo>
                  <a:pt x="599020" y="65468"/>
                </a:lnTo>
                <a:lnTo>
                  <a:pt x="583577" y="62344"/>
                </a:lnTo>
                <a:lnTo>
                  <a:pt x="579742" y="62344"/>
                </a:lnTo>
                <a:lnTo>
                  <a:pt x="579742" y="105791"/>
                </a:lnTo>
                <a:lnTo>
                  <a:pt x="579742" y="320878"/>
                </a:lnTo>
                <a:lnTo>
                  <a:pt x="540651" y="320878"/>
                </a:lnTo>
                <a:lnTo>
                  <a:pt x="534746" y="303225"/>
                </a:lnTo>
                <a:lnTo>
                  <a:pt x="532117" y="295402"/>
                </a:lnTo>
                <a:lnTo>
                  <a:pt x="517334" y="276174"/>
                </a:lnTo>
                <a:lnTo>
                  <a:pt x="497027" y="264020"/>
                </a:lnTo>
                <a:lnTo>
                  <a:pt x="471919" y="259791"/>
                </a:lnTo>
                <a:lnTo>
                  <a:pt x="446798" y="264020"/>
                </a:lnTo>
                <a:lnTo>
                  <a:pt x="426491" y="276174"/>
                </a:lnTo>
                <a:lnTo>
                  <a:pt x="411708" y="295402"/>
                </a:lnTo>
                <a:lnTo>
                  <a:pt x="403174" y="320878"/>
                </a:lnTo>
                <a:lnTo>
                  <a:pt x="364083" y="320878"/>
                </a:lnTo>
                <a:lnTo>
                  <a:pt x="364083" y="256298"/>
                </a:lnTo>
                <a:lnTo>
                  <a:pt x="362419" y="247967"/>
                </a:lnTo>
                <a:lnTo>
                  <a:pt x="357886" y="241122"/>
                </a:lnTo>
                <a:lnTo>
                  <a:pt x="351116" y="236435"/>
                </a:lnTo>
                <a:lnTo>
                  <a:pt x="342785" y="234569"/>
                </a:lnTo>
                <a:lnTo>
                  <a:pt x="325983" y="232549"/>
                </a:lnTo>
                <a:lnTo>
                  <a:pt x="313931" y="227368"/>
                </a:lnTo>
                <a:lnTo>
                  <a:pt x="306666" y="219062"/>
                </a:lnTo>
                <a:lnTo>
                  <a:pt x="304241" y="207657"/>
                </a:lnTo>
                <a:lnTo>
                  <a:pt x="306666" y="196253"/>
                </a:lnTo>
                <a:lnTo>
                  <a:pt x="313931" y="187947"/>
                </a:lnTo>
                <a:lnTo>
                  <a:pt x="325983" y="182778"/>
                </a:lnTo>
                <a:lnTo>
                  <a:pt x="342785" y="180759"/>
                </a:lnTo>
                <a:lnTo>
                  <a:pt x="351116" y="178892"/>
                </a:lnTo>
                <a:lnTo>
                  <a:pt x="357886" y="174205"/>
                </a:lnTo>
                <a:lnTo>
                  <a:pt x="362419" y="167360"/>
                </a:lnTo>
                <a:lnTo>
                  <a:pt x="364083" y="159029"/>
                </a:lnTo>
                <a:lnTo>
                  <a:pt x="364083" y="105791"/>
                </a:lnTo>
                <a:lnTo>
                  <a:pt x="412165" y="105791"/>
                </a:lnTo>
                <a:lnTo>
                  <a:pt x="413626" y="105651"/>
                </a:lnTo>
                <a:lnTo>
                  <a:pt x="415036" y="105359"/>
                </a:lnTo>
                <a:lnTo>
                  <a:pt x="415963" y="105308"/>
                </a:lnTo>
                <a:lnTo>
                  <a:pt x="417080" y="105206"/>
                </a:lnTo>
                <a:lnTo>
                  <a:pt x="418236" y="105168"/>
                </a:lnTo>
                <a:lnTo>
                  <a:pt x="431673" y="102374"/>
                </a:lnTo>
                <a:lnTo>
                  <a:pt x="439775" y="96977"/>
                </a:lnTo>
                <a:lnTo>
                  <a:pt x="443763" y="90081"/>
                </a:lnTo>
                <a:lnTo>
                  <a:pt x="444830" y="82854"/>
                </a:lnTo>
                <a:lnTo>
                  <a:pt x="445922" y="69113"/>
                </a:lnTo>
                <a:lnTo>
                  <a:pt x="449986" y="56400"/>
                </a:lnTo>
                <a:lnTo>
                  <a:pt x="458254" y="47066"/>
                </a:lnTo>
                <a:lnTo>
                  <a:pt x="471919" y="43434"/>
                </a:lnTo>
                <a:lnTo>
                  <a:pt x="485571" y="47066"/>
                </a:lnTo>
                <a:lnTo>
                  <a:pt x="493814" y="56400"/>
                </a:lnTo>
                <a:lnTo>
                  <a:pt x="497865" y="69113"/>
                </a:lnTo>
                <a:lnTo>
                  <a:pt x="498944" y="82854"/>
                </a:lnTo>
                <a:lnTo>
                  <a:pt x="500011" y="90081"/>
                </a:lnTo>
                <a:lnTo>
                  <a:pt x="504012" y="96977"/>
                </a:lnTo>
                <a:lnTo>
                  <a:pt x="512127" y="102374"/>
                </a:lnTo>
                <a:lnTo>
                  <a:pt x="525589" y="105168"/>
                </a:lnTo>
                <a:lnTo>
                  <a:pt x="526707" y="105206"/>
                </a:lnTo>
                <a:lnTo>
                  <a:pt x="527875" y="105308"/>
                </a:lnTo>
                <a:lnTo>
                  <a:pt x="528739" y="105359"/>
                </a:lnTo>
                <a:lnTo>
                  <a:pt x="530148" y="105651"/>
                </a:lnTo>
                <a:lnTo>
                  <a:pt x="531609" y="105791"/>
                </a:lnTo>
                <a:lnTo>
                  <a:pt x="579742" y="105791"/>
                </a:lnTo>
                <a:lnTo>
                  <a:pt x="579742" y="62344"/>
                </a:lnTo>
                <a:lnTo>
                  <a:pt x="540854" y="62344"/>
                </a:lnTo>
                <a:lnTo>
                  <a:pt x="534758" y="43434"/>
                </a:lnTo>
                <a:lnTo>
                  <a:pt x="532472" y="36385"/>
                </a:lnTo>
                <a:lnTo>
                  <a:pt x="517702" y="16751"/>
                </a:lnTo>
                <a:lnTo>
                  <a:pt x="497268" y="4330"/>
                </a:lnTo>
                <a:lnTo>
                  <a:pt x="471919" y="0"/>
                </a:lnTo>
                <a:lnTo>
                  <a:pt x="446557" y="4330"/>
                </a:lnTo>
                <a:lnTo>
                  <a:pt x="426123" y="16751"/>
                </a:lnTo>
                <a:lnTo>
                  <a:pt x="411353" y="36385"/>
                </a:lnTo>
                <a:lnTo>
                  <a:pt x="402971" y="62344"/>
                </a:lnTo>
                <a:lnTo>
                  <a:pt x="320522" y="62344"/>
                </a:lnTo>
                <a:lnTo>
                  <a:pt x="320522" y="105791"/>
                </a:lnTo>
                <a:lnTo>
                  <a:pt x="320522" y="139534"/>
                </a:lnTo>
                <a:lnTo>
                  <a:pt x="295376" y="148247"/>
                </a:lnTo>
                <a:lnTo>
                  <a:pt x="276567" y="162915"/>
                </a:lnTo>
                <a:lnTo>
                  <a:pt x="264769" y="182918"/>
                </a:lnTo>
                <a:lnTo>
                  <a:pt x="260680" y="207657"/>
                </a:lnTo>
                <a:lnTo>
                  <a:pt x="264769" y="232410"/>
                </a:lnTo>
                <a:lnTo>
                  <a:pt x="276567" y="252412"/>
                </a:lnTo>
                <a:lnTo>
                  <a:pt x="295376" y="267081"/>
                </a:lnTo>
                <a:lnTo>
                  <a:pt x="320522" y="275793"/>
                </a:lnTo>
                <a:lnTo>
                  <a:pt x="320522" y="320878"/>
                </a:lnTo>
                <a:lnTo>
                  <a:pt x="320522" y="364324"/>
                </a:lnTo>
                <a:lnTo>
                  <a:pt x="320522" y="579412"/>
                </a:lnTo>
                <a:lnTo>
                  <a:pt x="104863" y="579412"/>
                </a:lnTo>
                <a:lnTo>
                  <a:pt x="104863" y="520598"/>
                </a:lnTo>
                <a:lnTo>
                  <a:pt x="103149" y="512127"/>
                </a:lnTo>
                <a:lnTo>
                  <a:pt x="98475" y="505231"/>
                </a:lnTo>
                <a:lnTo>
                  <a:pt x="91554" y="500583"/>
                </a:lnTo>
                <a:lnTo>
                  <a:pt x="83083" y="498881"/>
                </a:lnTo>
                <a:lnTo>
                  <a:pt x="69303" y="497789"/>
                </a:lnTo>
                <a:lnTo>
                  <a:pt x="56565" y="493737"/>
                </a:lnTo>
                <a:lnTo>
                  <a:pt x="47205" y="485495"/>
                </a:lnTo>
                <a:lnTo>
                  <a:pt x="43561" y="471868"/>
                </a:lnTo>
                <a:lnTo>
                  <a:pt x="47205" y="458241"/>
                </a:lnTo>
                <a:lnTo>
                  <a:pt x="56565" y="450024"/>
                </a:lnTo>
                <a:lnTo>
                  <a:pt x="69303" y="445985"/>
                </a:lnTo>
                <a:lnTo>
                  <a:pt x="83083" y="444906"/>
                </a:lnTo>
                <a:lnTo>
                  <a:pt x="91554" y="443204"/>
                </a:lnTo>
                <a:lnTo>
                  <a:pt x="98475" y="438543"/>
                </a:lnTo>
                <a:lnTo>
                  <a:pt x="103149" y="431634"/>
                </a:lnTo>
                <a:lnTo>
                  <a:pt x="104863" y="423189"/>
                </a:lnTo>
                <a:lnTo>
                  <a:pt x="104863" y="364324"/>
                </a:lnTo>
                <a:lnTo>
                  <a:pt x="143954" y="364324"/>
                </a:lnTo>
                <a:lnTo>
                  <a:pt x="152488" y="389813"/>
                </a:lnTo>
                <a:lnTo>
                  <a:pt x="167271" y="409054"/>
                </a:lnTo>
                <a:lnTo>
                  <a:pt x="187579" y="421220"/>
                </a:lnTo>
                <a:lnTo>
                  <a:pt x="212699" y="425462"/>
                </a:lnTo>
                <a:lnTo>
                  <a:pt x="237794" y="421220"/>
                </a:lnTo>
                <a:lnTo>
                  <a:pt x="258102" y="409054"/>
                </a:lnTo>
                <a:lnTo>
                  <a:pt x="272872" y="389813"/>
                </a:lnTo>
                <a:lnTo>
                  <a:pt x="275488" y="382016"/>
                </a:lnTo>
                <a:lnTo>
                  <a:pt x="281432" y="364324"/>
                </a:lnTo>
                <a:lnTo>
                  <a:pt x="320522" y="364324"/>
                </a:lnTo>
                <a:lnTo>
                  <a:pt x="320522" y="320878"/>
                </a:lnTo>
                <a:lnTo>
                  <a:pt x="261505" y="320878"/>
                </a:lnTo>
                <a:lnTo>
                  <a:pt x="253034" y="322592"/>
                </a:lnTo>
                <a:lnTo>
                  <a:pt x="246113" y="327253"/>
                </a:lnTo>
                <a:lnTo>
                  <a:pt x="241439" y="334149"/>
                </a:lnTo>
                <a:lnTo>
                  <a:pt x="239725" y="342607"/>
                </a:lnTo>
                <a:lnTo>
                  <a:pt x="238645" y="356349"/>
                </a:lnTo>
                <a:lnTo>
                  <a:pt x="234594" y="369062"/>
                </a:lnTo>
                <a:lnTo>
                  <a:pt x="226352" y="378396"/>
                </a:lnTo>
                <a:lnTo>
                  <a:pt x="212699" y="382016"/>
                </a:lnTo>
                <a:lnTo>
                  <a:pt x="199034" y="378396"/>
                </a:lnTo>
                <a:lnTo>
                  <a:pt x="190766" y="369062"/>
                </a:lnTo>
                <a:lnTo>
                  <a:pt x="189255" y="364324"/>
                </a:lnTo>
                <a:lnTo>
                  <a:pt x="186702" y="356349"/>
                </a:lnTo>
                <a:lnTo>
                  <a:pt x="163842" y="320878"/>
                </a:lnTo>
                <a:lnTo>
                  <a:pt x="104863" y="320878"/>
                </a:lnTo>
                <a:lnTo>
                  <a:pt x="104863" y="105791"/>
                </a:lnTo>
                <a:lnTo>
                  <a:pt x="320522" y="105791"/>
                </a:lnTo>
                <a:lnTo>
                  <a:pt x="320522" y="62344"/>
                </a:lnTo>
                <a:lnTo>
                  <a:pt x="101028" y="62344"/>
                </a:lnTo>
                <a:lnTo>
                  <a:pt x="85572" y="65468"/>
                </a:lnTo>
                <a:lnTo>
                  <a:pt x="72948" y="73977"/>
                </a:lnTo>
                <a:lnTo>
                  <a:pt x="64427" y="86563"/>
                </a:lnTo>
                <a:lnTo>
                  <a:pt x="61302" y="101968"/>
                </a:lnTo>
                <a:lnTo>
                  <a:pt x="61302" y="403313"/>
                </a:lnTo>
                <a:lnTo>
                  <a:pt x="35750" y="411848"/>
                </a:lnTo>
                <a:lnTo>
                  <a:pt x="16459" y="426593"/>
                </a:lnTo>
                <a:lnTo>
                  <a:pt x="4254" y="446824"/>
                </a:lnTo>
                <a:lnTo>
                  <a:pt x="0" y="471868"/>
                </a:lnTo>
                <a:lnTo>
                  <a:pt x="4254" y="496912"/>
                </a:lnTo>
                <a:lnTo>
                  <a:pt x="16459" y="517169"/>
                </a:lnTo>
                <a:lnTo>
                  <a:pt x="35750" y="531914"/>
                </a:lnTo>
                <a:lnTo>
                  <a:pt x="61302" y="540423"/>
                </a:lnTo>
                <a:lnTo>
                  <a:pt x="61302" y="583285"/>
                </a:lnTo>
                <a:lnTo>
                  <a:pt x="64427" y="598678"/>
                </a:lnTo>
                <a:lnTo>
                  <a:pt x="72948" y="611251"/>
                </a:lnTo>
                <a:lnTo>
                  <a:pt x="85572" y="619747"/>
                </a:lnTo>
                <a:lnTo>
                  <a:pt x="101028" y="622858"/>
                </a:lnTo>
                <a:lnTo>
                  <a:pt x="324370" y="622858"/>
                </a:lnTo>
                <a:lnTo>
                  <a:pt x="339801" y="619747"/>
                </a:lnTo>
                <a:lnTo>
                  <a:pt x="352425" y="611251"/>
                </a:lnTo>
                <a:lnTo>
                  <a:pt x="360959" y="598678"/>
                </a:lnTo>
                <a:lnTo>
                  <a:pt x="364083" y="583285"/>
                </a:lnTo>
                <a:lnTo>
                  <a:pt x="364083" y="579412"/>
                </a:lnTo>
                <a:lnTo>
                  <a:pt x="364083" y="364324"/>
                </a:lnTo>
                <a:lnTo>
                  <a:pt x="423049" y="364324"/>
                </a:lnTo>
                <a:lnTo>
                  <a:pt x="431546" y="362623"/>
                </a:lnTo>
                <a:lnTo>
                  <a:pt x="438467" y="357974"/>
                </a:lnTo>
                <a:lnTo>
                  <a:pt x="443128" y="351066"/>
                </a:lnTo>
                <a:lnTo>
                  <a:pt x="444830" y="342607"/>
                </a:lnTo>
                <a:lnTo>
                  <a:pt x="445922" y="328879"/>
                </a:lnTo>
                <a:lnTo>
                  <a:pt x="449986" y="316191"/>
                </a:lnTo>
                <a:lnTo>
                  <a:pt x="458254" y="306857"/>
                </a:lnTo>
                <a:lnTo>
                  <a:pt x="471919" y="303225"/>
                </a:lnTo>
                <a:lnTo>
                  <a:pt x="485571" y="306857"/>
                </a:lnTo>
                <a:lnTo>
                  <a:pt x="493814" y="316191"/>
                </a:lnTo>
                <a:lnTo>
                  <a:pt x="497865" y="328879"/>
                </a:lnTo>
                <a:lnTo>
                  <a:pt x="498944" y="342607"/>
                </a:lnTo>
                <a:lnTo>
                  <a:pt x="500659" y="351066"/>
                </a:lnTo>
                <a:lnTo>
                  <a:pt x="505333" y="357974"/>
                </a:lnTo>
                <a:lnTo>
                  <a:pt x="512254" y="362623"/>
                </a:lnTo>
                <a:lnTo>
                  <a:pt x="520725" y="364324"/>
                </a:lnTo>
                <a:lnTo>
                  <a:pt x="601522" y="364324"/>
                </a:lnTo>
                <a:lnTo>
                  <a:pt x="609993" y="362623"/>
                </a:lnTo>
                <a:lnTo>
                  <a:pt x="616915" y="357974"/>
                </a:lnTo>
                <a:lnTo>
                  <a:pt x="621588" y="351066"/>
                </a:lnTo>
                <a:lnTo>
                  <a:pt x="623303" y="342607"/>
                </a:lnTo>
                <a:lnTo>
                  <a:pt x="623303" y="320878"/>
                </a:lnTo>
                <a:lnTo>
                  <a:pt x="623303" y="101968"/>
                </a:lnTo>
                <a:close/>
              </a:path>
              <a:path w="715010" h="753745">
                <a:moveTo>
                  <a:pt x="714552" y="712457"/>
                </a:moveTo>
                <a:lnTo>
                  <a:pt x="714540" y="709790"/>
                </a:lnTo>
                <a:lnTo>
                  <a:pt x="714387" y="667854"/>
                </a:lnTo>
                <a:lnTo>
                  <a:pt x="714260" y="642061"/>
                </a:lnTo>
                <a:lnTo>
                  <a:pt x="711974" y="636524"/>
                </a:lnTo>
                <a:lnTo>
                  <a:pt x="707898" y="632460"/>
                </a:lnTo>
                <a:lnTo>
                  <a:pt x="703808" y="628434"/>
                </a:lnTo>
                <a:lnTo>
                  <a:pt x="698271" y="626198"/>
                </a:lnTo>
                <a:lnTo>
                  <a:pt x="692429" y="626198"/>
                </a:lnTo>
                <a:lnTo>
                  <a:pt x="682675" y="625500"/>
                </a:lnTo>
                <a:lnTo>
                  <a:pt x="673912" y="623963"/>
                </a:lnTo>
                <a:lnTo>
                  <a:pt x="670991" y="623023"/>
                </a:lnTo>
                <a:lnTo>
                  <a:pt x="670991" y="708774"/>
                </a:lnTo>
                <a:lnTo>
                  <a:pt x="455333" y="709790"/>
                </a:lnTo>
                <a:lnTo>
                  <a:pt x="454317" y="494703"/>
                </a:lnTo>
                <a:lnTo>
                  <a:pt x="519074" y="494461"/>
                </a:lnTo>
                <a:lnTo>
                  <a:pt x="524611" y="492137"/>
                </a:lnTo>
                <a:lnTo>
                  <a:pt x="528701" y="488061"/>
                </a:lnTo>
                <a:lnTo>
                  <a:pt x="532726" y="483984"/>
                </a:lnTo>
                <a:lnTo>
                  <a:pt x="535012" y="478409"/>
                </a:lnTo>
                <a:lnTo>
                  <a:pt x="535063" y="471817"/>
                </a:lnTo>
                <a:lnTo>
                  <a:pt x="535457" y="463435"/>
                </a:lnTo>
                <a:lnTo>
                  <a:pt x="561848" y="433082"/>
                </a:lnTo>
                <a:lnTo>
                  <a:pt x="573620" y="433082"/>
                </a:lnTo>
                <a:lnTo>
                  <a:pt x="589102" y="471817"/>
                </a:lnTo>
                <a:lnTo>
                  <a:pt x="589203" y="472694"/>
                </a:lnTo>
                <a:lnTo>
                  <a:pt x="590854" y="480733"/>
                </a:lnTo>
                <a:lnTo>
                  <a:pt x="595528" y="487603"/>
                </a:lnTo>
                <a:lnTo>
                  <a:pt x="602437" y="492239"/>
                </a:lnTo>
                <a:lnTo>
                  <a:pt x="610908" y="493928"/>
                </a:lnTo>
                <a:lnTo>
                  <a:pt x="669975" y="493687"/>
                </a:lnTo>
                <a:lnTo>
                  <a:pt x="670064" y="525640"/>
                </a:lnTo>
                <a:lnTo>
                  <a:pt x="643534" y="534517"/>
                </a:lnTo>
                <a:lnTo>
                  <a:pt x="623531" y="549871"/>
                </a:lnTo>
                <a:lnTo>
                  <a:pt x="610920" y="570979"/>
                </a:lnTo>
                <a:lnTo>
                  <a:pt x="606628" y="597065"/>
                </a:lnTo>
                <a:lnTo>
                  <a:pt x="608545" y="613892"/>
                </a:lnTo>
                <a:lnTo>
                  <a:pt x="634580" y="653300"/>
                </a:lnTo>
                <a:lnTo>
                  <a:pt x="670801" y="667854"/>
                </a:lnTo>
                <a:lnTo>
                  <a:pt x="670991" y="708774"/>
                </a:lnTo>
                <a:lnTo>
                  <a:pt x="670991" y="623023"/>
                </a:lnTo>
                <a:lnTo>
                  <a:pt x="666318" y="621512"/>
                </a:lnTo>
                <a:lnTo>
                  <a:pt x="660057" y="618058"/>
                </a:lnTo>
                <a:lnTo>
                  <a:pt x="653389" y="613257"/>
                </a:lnTo>
                <a:lnTo>
                  <a:pt x="650240" y="606513"/>
                </a:lnTo>
                <a:lnTo>
                  <a:pt x="650189" y="596861"/>
                </a:lnTo>
                <a:lnTo>
                  <a:pt x="653986" y="581952"/>
                </a:lnTo>
                <a:lnTo>
                  <a:pt x="663892" y="572897"/>
                </a:lnTo>
                <a:lnTo>
                  <a:pt x="677405" y="568401"/>
                </a:lnTo>
                <a:lnTo>
                  <a:pt x="692048" y="567143"/>
                </a:lnTo>
                <a:lnTo>
                  <a:pt x="700506" y="565404"/>
                </a:lnTo>
                <a:lnTo>
                  <a:pt x="707402" y="560730"/>
                </a:lnTo>
                <a:lnTo>
                  <a:pt x="712050" y="553796"/>
                </a:lnTo>
                <a:lnTo>
                  <a:pt x="713727" y="545325"/>
                </a:lnTo>
                <a:lnTo>
                  <a:pt x="713524" y="493687"/>
                </a:lnTo>
                <a:lnTo>
                  <a:pt x="713435" y="466051"/>
                </a:lnTo>
                <a:lnTo>
                  <a:pt x="711098" y="460527"/>
                </a:lnTo>
                <a:lnTo>
                  <a:pt x="707021" y="456501"/>
                </a:lnTo>
                <a:lnTo>
                  <a:pt x="702932" y="452424"/>
                </a:lnTo>
                <a:lnTo>
                  <a:pt x="697992" y="450430"/>
                </a:lnTo>
                <a:lnTo>
                  <a:pt x="697395" y="450189"/>
                </a:lnTo>
                <a:lnTo>
                  <a:pt x="691553" y="450189"/>
                </a:lnTo>
                <a:lnTo>
                  <a:pt x="630694" y="450430"/>
                </a:lnTo>
                <a:lnTo>
                  <a:pt x="624789" y="433082"/>
                </a:lnTo>
                <a:lnTo>
                  <a:pt x="622084" y="425081"/>
                </a:lnTo>
                <a:lnTo>
                  <a:pt x="607288" y="405942"/>
                </a:lnTo>
                <a:lnTo>
                  <a:pt x="587044" y="393852"/>
                </a:lnTo>
                <a:lnTo>
                  <a:pt x="562051" y="389636"/>
                </a:lnTo>
                <a:lnTo>
                  <a:pt x="561657" y="389636"/>
                </a:lnTo>
                <a:lnTo>
                  <a:pt x="517601" y="405282"/>
                </a:lnTo>
                <a:lnTo>
                  <a:pt x="495439" y="441553"/>
                </a:lnTo>
                <a:lnTo>
                  <a:pt x="493255" y="451116"/>
                </a:lnTo>
                <a:lnTo>
                  <a:pt x="426605" y="451408"/>
                </a:lnTo>
                <a:lnTo>
                  <a:pt x="421055" y="453682"/>
                </a:lnTo>
                <a:lnTo>
                  <a:pt x="412940" y="461873"/>
                </a:lnTo>
                <a:lnTo>
                  <a:pt x="410654" y="467410"/>
                </a:lnTo>
                <a:lnTo>
                  <a:pt x="410756" y="494703"/>
                </a:lnTo>
                <a:lnTo>
                  <a:pt x="411772" y="713867"/>
                </a:lnTo>
                <a:lnTo>
                  <a:pt x="436079" y="750150"/>
                </a:lnTo>
                <a:lnTo>
                  <a:pt x="451446" y="753237"/>
                </a:lnTo>
                <a:lnTo>
                  <a:pt x="675030" y="752221"/>
                </a:lnTo>
                <a:lnTo>
                  <a:pt x="690448" y="749033"/>
                </a:lnTo>
                <a:lnTo>
                  <a:pt x="703033" y="740486"/>
                </a:lnTo>
                <a:lnTo>
                  <a:pt x="711492" y="727862"/>
                </a:lnTo>
                <a:lnTo>
                  <a:pt x="714552" y="71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04638" y="2104189"/>
            <a:ext cx="12534900" cy="7153275"/>
          </a:xfrm>
          <a:custGeom>
            <a:avLst/>
            <a:gdLst/>
            <a:ahLst/>
            <a:cxnLst/>
            <a:rect l="l" t="t" r="r" b="b"/>
            <a:pathLst>
              <a:path w="12534900" h="7153275">
                <a:moveTo>
                  <a:pt x="12131121" y="7153260"/>
                </a:moveTo>
                <a:lnTo>
                  <a:pt x="403758" y="7153260"/>
                </a:lnTo>
                <a:lnTo>
                  <a:pt x="356765" y="7150536"/>
                </a:lnTo>
                <a:lnTo>
                  <a:pt x="311340" y="7142571"/>
                </a:lnTo>
                <a:lnTo>
                  <a:pt x="267789" y="7129670"/>
                </a:lnTo>
                <a:lnTo>
                  <a:pt x="226418" y="7112140"/>
                </a:lnTo>
                <a:lnTo>
                  <a:pt x="187534" y="7090286"/>
                </a:lnTo>
                <a:lnTo>
                  <a:pt x="151442" y="7064415"/>
                </a:lnTo>
                <a:lnTo>
                  <a:pt x="118449" y="7034833"/>
                </a:lnTo>
                <a:lnTo>
                  <a:pt x="88861" y="7001846"/>
                </a:lnTo>
                <a:lnTo>
                  <a:pt x="62985" y="6965761"/>
                </a:lnTo>
                <a:lnTo>
                  <a:pt x="41127" y="6926884"/>
                </a:lnTo>
                <a:lnTo>
                  <a:pt x="23593" y="6885521"/>
                </a:lnTo>
                <a:lnTo>
                  <a:pt x="10690" y="6841979"/>
                </a:lnTo>
                <a:lnTo>
                  <a:pt x="2723" y="6796562"/>
                </a:lnTo>
                <a:lnTo>
                  <a:pt x="0" y="6749579"/>
                </a:lnTo>
                <a:lnTo>
                  <a:pt x="0" y="403680"/>
                </a:lnTo>
                <a:lnTo>
                  <a:pt x="2723" y="356697"/>
                </a:lnTo>
                <a:lnTo>
                  <a:pt x="10690" y="311280"/>
                </a:lnTo>
                <a:lnTo>
                  <a:pt x="23593" y="267738"/>
                </a:lnTo>
                <a:lnTo>
                  <a:pt x="41127" y="226375"/>
                </a:lnTo>
                <a:lnTo>
                  <a:pt x="62985" y="187498"/>
                </a:lnTo>
                <a:lnTo>
                  <a:pt x="88861" y="151413"/>
                </a:lnTo>
                <a:lnTo>
                  <a:pt x="118449" y="118426"/>
                </a:lnTo>
                <a:lnTo>
                  <a:pt x="151442" y="88844"/>
                </a:lnTo>
                <a:lnTo>
                  <a:pt x="187534" y="62973"/>
                </a:lnTo>
                <a:lnTo>
                  <a:pt x="226418" y="41119"/>
                </a:lnTo>
                <a:lnTo>
                  <a:pt x="267789" y="23589"/>
                </a:lnTo>
                <a:lnTo>
                  <a:pt x="311340" y="10688"/>
                </a:lnTo>
                <a:lnTo>
                  <a:pt x="356765" y="2723"/>
                </a:lnTo>
                <a:lnTo>
                  <a:pt x="403758" y="0"/>
                </a:lnTo>
                <a:lnTo>
                  <a:pt x="12131121" y="0"/>
                </a:lnTo>
                <a:lnTo>
                  <a:pt x="12178113" y="2723"/>
                </a:lnTo>
                <a:lnTo>
                  <a:pt x="12223538" y="10688"/>
                </a:lnTo>
                <a:lnTo>
                  <a:pt x="12267089" y="23589"/>
                </a:lnTo>
                <a:lnTo>
                  <a:pt x="12308460" y="41119"/>
                </a:lnTo>
                <a:lnTo>
                  <a:pt x="12347345" y="62973"/>
                </a:lnTo>
                <a:lnTo>
                  <a:pt x="12383437" y="88844"/>
                </a:lnTo>
                <a:lnTo>
                  <a:pt x="12416430" y="118426"/>
                </a:lnTo>
                <a:lnTo>
                  <a:pt x="12446017" y="151413"/>
                </a:lnTo>
                <a:lnTo>
                  <a:pt x="12471893" y="187498"/>
                </a:lnTo>
                <a:lnTo>
                  <a:pt x="12493751" y="226375"/>
                </a:lnTo>
                <a:lnTo>
                  <a:pt x="12511285" y="267738"/>
                </a:lnTo>
                <a:lnTo>
                  <a:pt x="12524189" y="311280"/>
                </a:lnTo>
                <a:lnTo>
                  <a:pt x="12532155" y="356697"/>
                </a:lnTo>
                <a:lnTo>
                  <a:pt x="12534879" y="403680"/>
                </a:lnTo>
                <a:lnTo>
                  <a:pt x="12534879" y="6749579"/>
                </a:lnTo>
                <a:lnTo>
                  <a:pt x="12532155" y="6796562"/>
                </a:lnTo>
                <a:lnTo>
                  <a:pt x="12524189" y="6841979"/>
                </a:lnTo>
                <a:lnTo>
                  <a:pt x="12511285" y="6885521"/>
                </a:lnTo>
                <a:lnTo>
                  <a:pt x="12493751" y="6926884"/>
                </a:lnTo>
                <a:lnTo>
                  <a:pt x="12471893" y="6965761"/>
                </a:lnTo>
                <a:lnTo>
                  <a:pt x="12446017" y="7001846"/>
                </a:lnTo>
                <a:lnTo>
                  <a:pt x="12416430" y="7034833"/>
                </a:lnTo>
                <a:lnTo>
                  <a:pt x="12383437" y="7064415"/>
                </a:lnTo>
                <a:lnTo>
                  <a:pt x="12347345" y="7090286"/>
                </a:lnTo>
                <a:lnTo>
                  <a:pt x="12308460" y="7112140"/>
                </a:lnTo>
                <a:lnTo>
                  <a:pt x="12267089" y="7129670"/>
                </a:lnTo>
                <a:lnTo>
                  <a:pt x="12223538" y="7142571"/>
                </a:lnTo>
                <a:lnTo>
                  <a:pt x="12178113" y="7150536"/>
                </a:lnTo>
                <a:lnTo>
                  <a:pt x="12131121" y="7153260"/>
                </a:lnTo>
                <a:close/>
              </a:path>
            </a:pathLst>
          </a:custGeom>
          <a:solidFill>
            <a:srgbClr val="2D2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67281" y="1028699"/>
            <a:ext cx="11429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96623" y="1028699"/>
            <a:ext cx="11429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225997" y="1028699"/>
            <a:ext cx="11429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715207" y="8124596"/>
            <a:ext cx="1552575" cy="1466850"/>
          </a:xfrm>
          <a:custGeom>
            <a:avLst/>
            <a:gdLst/>
            <a:ahLst/>
            <a:cxnLst/>
            <a:rect l="l" t="t" r="r" b="b"/>
            <a:pathLst>
              <a:path w="1552575" h="1466850">
                <a:moveTo>
                  <a:pt x="1311818" y="1466850"/>
                </a:moveTo>
                <a:lnTo>
                  <a:pt x="240709" y="1466850"/>
                </a:lnTo>
                <a:lnTo>
                  <a:pt x="192285" y="1461935"/>
                </a:lnTo>
                <a:lnTo>
                  <a:pt x="147143" y="1447844"/>
                </a:lnTo>
                <a:lnTo>
                  <a:pt x="106260" y="1425558"/>
                </a:lnTo>
                <a:lnTo>
                  <a:pt x="70616" y="1396058"/>
                </a:lnTo>
                <a:lnTo>
                  <a:pt x="41189" y="1360326"/>
                </a:lnTo>
                <a:lnTo>
                  <a:pt x="18958" y="1319342"/>
                </a:lnTo>
                <a:lnTo>
                  <a:pt x="4902" y="1274087"/>
                </a:lnTo>
                <a:lnTo>
                  <a:pt x="0" y="1225543"/>
                </a:lnTo>
                <a:lnTo>
                  <a:pt x="0" y="241306"/>
                </a:lnTo>
                <a:lnTo>
                  <a:pt x="4902" y="192762"/>
                </a:lnTo>
                <a:lnTo>
                  <a:pt x="18958" y="147508"/>
                </a:lnTo>
                <a:lnTo>
                  <a:pt x="41189" y="106523"/>
                </a:lnTo>
                <a:lnTo>
                  <a:pt x="70616" y="70791"/>
                </a:lnTo>
                <a:lnTo>
                  <a:pt x="106260" y="41291"/>
                </a:lnTo>
                <a:lnTo>
                  <a:pt x="147143" y="19005"/>
                </a:lnTo>
                <a:lnTo>
                  <a:pt x="192285" y="4915"/>
                </a:lnTo>
                <a:lnTo>
                  <a:pt x="240709" y="0"/>
                </a:lnTo>
                <a:lnTo>
                  <a:pt x="1311818" y="0"/>
                </a:lnTo>
                <a:lnTo>
                  <a:pt x="1360242" y="4915"/>
                </a:lnTo>
                <a:lnTo>
                  <a:pt x="1405385" y="19005"/>
                </a:lnTo>
                <a:lnTo>
                  <a:pt x="1446268" y="41291"/>
                </a:lnTo>
                <a:lnTo>
                  <a:pt x="1481912" y="70791"/>
                </a:lnTo>
                <a:lnTo>
                  <a:pt x="1511338" y="106523"/>
                </a:lnTo>
                <a:lnTo>
                  <a:pt x="1533569" y="147508"/>
                </a:lnTo>
                <a:lnTo>
                  <a:pt x="1547625" y="192762"/>
                </a:lnTo>
                <a:lnTo>
                  <a:pt x="1552528" y="241306"/>
                </a:lnTo>
                <a:lnTo>
                  <a:pt x="1552528" y="1225543"/>
                </a:lnTo>
                <a:lnTo>
                  <a:pt x="1547625" y="1274087"/>
                </a:lnTo>
                <a:lnTo>
                  <a:pt x="1533569" y="1319342"/>
                </a:lnTo>
                <a:lnTo>
                  <a:pt x="1511338" y="1360326"/>
                </a:lnTo>
                <a:lnTo>
                  <a:pt x="1481912" y="1396058"/>
                </a:lnTo>
                <a:lnTo>
                  <a:pt x="1446268" y="1425558"/>
                </a:lnTo>
                <a:lnTo>
                  <a:pt x="1405385" y="1447844"/>
                </a:lnTo>
                <a:lnTo>
                  <a:pt x="1360242" y="1461935"/>
                </a:lnTo>
                <a:lnTo>
                  <a:pt x="1311818" y="1466850"/>
                </a:lnTo>
                <a:close/>
              </a:path>
            </a:pathLst>
          </a:custGeom>
          <a:solidFill>
            <a:srgbClr val="484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3439" y="977578"/>
            <a:ext cx="13921120" cy="977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164" y="1932905"/>
            <a:ext cx="16449671" cy="311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737537" y="2425052"/>
            <a:ext cx="7152640" cy="6837680"/>
            <a:chOff x="9737537" y="2425052"/>
            <a:chExt cx="7152640" cy="6837680"/>
          </a:xfrm>
        </p:grpSpPr>
        <p:sp>
          <p:nvSpPr>
            <p:cNvPr id="4" name="object 4"/>
            <p:cNvSpPr/>
            <p:nvPr/>
          </p:nvSpPr>
          <p:spPr>
            <a:xfrm>
              <a:off x="11260465" y="2425052"/>
              <a:ext cx="5629275" cy="5819775"/>
            </a:xfrm>
            <a:custGeom>
              <a:avLst/>
              <a:gdLst/>
              <a:ahLst/>
              <a:cxnLst/>
              <a:rect l="l" t="t" r="r" b="b"/>
              <a:pathLst>
                <a:path w="5629275" h="5819775">
                  <a:moveTo>
                    <a:pt x="5305015" y="5819736"/>
                  </a:moveTo>
                  <a:lnTo>
                    <a:pt x="324243" y="5819736"/>
                  </a:lnTo>
                  <a:lnTo>
                    <a:pt x="276421" y="5816209"/>
                  </a:lnTo>
                  <a:lnTo>
                    <a:pt x="230747" y="5805966"/>
                  </a:lnTo>
                  <a:lnTo>
                    <a:pt x="187727" y="5789516"/>
                  </a:lnTo>
                  <a:lnTo>
                    <a:pt x="147870" y="5767364"/>
                  </a:lnTo>
                  <a:lnTo>
                    <a:pt x="111682" y="5740020"/>
                  </a:lnTo>
                  <a:lnTo>
                    <a:pt x="79669" y="5707989"/>
                  </a:lnTo>
                  <a:lnTo>
                    <a:pt x="52341" y="5671780"/>
                  </a:lnTo>
                  <a:lnTo>
                    <a:pt x="30202" y="5631899"/>
                  </a:lnTo>
                  <a:lnTo>
                    <a:pt x="13761" y="5588855"/>
                  </a:lnTo>
                  <a:lnTo>
                    <a:pt x="3524" y="5543154"/>
                  </a:lnTo>
                  <a:lnTo>
                    <a:pt x="0" y="5495304"/>
                  </a:lnTo>
                  <a:lnTo>
                    <a:pt x="0" y="324431"/>
                  </a:lnTo>
                  <a:lnTo>
                    <a:pt x="3524" y="276581"/>
                  </a:lnTo>
                  <a:lnTo>
                    <a:pt x="13761" y="230881"/>
                  </a:lnTo>
                  <a:lnTo>
                    <a:pt x="30202" y="187836"/>
                  </a:lnTo>
                  <a:lnTo>
                    <a:pt x="52341" y="147956"/>
                  </a:lnTo>
                  <a:lnTo>
                    <a:pt x="79669" y="111746"/>
                  </a:lnTo>
                  <a:lnTo>
                    <a:pt x="111682" y="79716"/>
                  </a:lnTo>
                  <a:lnTo>
                    <a:pt x="147870" y="52371"/>
                  </a:lnTo>
                  <a:lnTo>
                    <a:pt x="187727" y="30220"/>
                  </a:lnTo>
                  <a:lnTo>
                    <a:pt x="230747" y="13769"/>
                  </a:lnTo>
                  <a:lnTo>
                    <a:pt x="276421" y="3526"/>
                  </a:lnTo>
                  <a:lnTo>
                    <a:pt x="324243" y="0"/>
                  </a:lnTo>
                  <a:lnTo>
                    <a:pt x="5305015" y="0"/>
                  </a:lnTo>
                  <a:lnTo>
                    <a:pt x="5352837" y="3526"/>
                  </a:lnTo>
                  <a:lnTo>
                    <a:pt x="5398511" y="13769"/>
                  </a:lnTo>
                  <a:lnTo>
                    <a:pt x="5441531" y="30220"/>
                  </a:lnTo>
                  <a:lnTo>
                    <a:pt x="5481388" y="52371"/>
                  </a:lnTo>
                  <a:lnTo>
                    <a:pt x="5517576" y="79716"/>
                  </a:lnTo>
                  <a:lnTo>
                    <a:pt x="5549588" y="111746"/>
                  </a:lnTo>
                  <a:lnTo>
                    <a:pt x="5576917" y="147956"/>
                  </a:lnTo>
                  <a:lnTo>
                    <a:pt x="5599056" y="187836"/>
                  </a:lnTo>
                  <a:lnTo>
                    <a:pt x="5615497" y="230881"/>
                  </a:lnTo>
                  <a:lnTo>
                    <a:pt x="5625734" y="276581"/>
                  </a:lnTo>
                  <a:lnTo>
                    <a:pt x="5629258" y="324431"/>
                  </a:lnTo>
                  <a:lnTo>
                    <a:pt x="5629258" y="5495304"/>
                  </a:lnTo>
                  <a:lnTo>
                    <a:pt x="5625734" y="5543154"/>
                  </a:lnTo>
                  <a:lnTo>
                    <a:pt x="5615497" y="5588855"/>
                  </a:lnTo>
                  <a:lnTo>
                    <a:pt x="5599056" y="5631899"/>
                  </a:lnTo>
                  <a:lnTo>
                    <a:pt x="5576917" y="5671780"/>
                  </a:lnTo>
                  <a:lnTo>
                    <a:pt x="5549588" y="5707989"/>
                  </a:lnTo>
                  <a:lnTo>
                    <a:pt x="5517576" y="5740020"/>
                  </a:lnTo>
                  <a:lnTo>
                    <a:pt x="5481388" y="5767364"/>
                  </a:lnTo>
                  <a:lnTo>
                    <a:pt x="5441531" y="5789516"/>
                  </a:lnTo>
                  <a:lnTo>
                    <a:pt x="5398511" y="5805966"/>
                  </a:lnTo>
                  <a:lnTo>
                    <a:pt x="5352837" y="5816209"/>
                  </a:lnTo>
                  <a:lnTo>
                    <a:pt x="5305015" y="5819736"/>
                  </a:lnTo>
                  <a:close/>
                </a:path>
              </a:pathLst>
            </a:custGeom>
            <a:solidFill>
              <a:srgbClr val="484994">
                <a:alpha val="4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60465" y="2891584"/>
              <a:ext cx="5629275" cy="5819775"/>
            </a:xfrm>
            <a:custGeom>
              <a:avLst/>
              <a:gdLst/>
              <a:ahLst/>
              <a:cxnLst/>
              <a:rect l="l" t="t" r="r" b="b"/>
              <a:pathLst>
                <a:path w="5629275" h="5819775">
                  <a:moveTo>
                    <a:pt x="5305015" y="5819736"/>
                  </a:moveTo>
                  <a:lnTo>
                    <a:pt x="324243" y="5819736"/>
                  </a:lnTo>
                  <a:lnTo>
                    <a:pt x="276421" y="5816209"/>
                  </a:lnTo>
                  <a:lnTo>
                    <a:pt x="230747" y="5805966"/>
                  </a:lnTo>
                  <a:lnTo>
                    <a:pt x="187727" y="5789516"/>
                  </a:lnTo>
                  <a:lnTo>
                    <a:pt x="147870" y="5767364"/>
                  </a:lnTo>
                  <a:lnTo>
                    <a:pt x="111682" y="5740020"/>
                  </a:lnTo>
                  <a:lnTo>
                    <a:pt x="79669" y="5707989"/>
                  </a:lnTo>
                  <a:lnTo>
                    <a:pt x="52341" y="5671780"/>
                  </a:lnTo>
                  <a:lnTo>
                    <a:pt x="30202" y="5631899"/>
                  </a:lnTo>
                  <a:lnTo>
                    <a:pt x="13761" y="5588855"/>
                  </a:lnTo>
                  <a:lnTo>
                    <a:pt x="3524" y="5543154"/>
                  </a:lnTo>
                  <a:lnTo>
                    <a:pt x="0" y="5495304"/>
                  </a:lnTo>
                  <a:lnTo>
                    <a:pt x="0" y="324431"/>
                  </a:lnTo>
                  <a:lnTo>
                    <a:pt x="3524" y="276581"/>
                  </a:lnTo>
                  <a:lnTo>
                    <a:pt x="13761" y="230881"/>
                  </a:lnTo>
                  <a:lnTo>
                    <a:pt x="30202" y="187836"/>
                  </a:lnTo>
                  <a:lnTo>
                    <a:pt x="52341" y="147956"/>
                  </a:lnTo>
                  <a:lnTo>
                    <a:pt x="79669" y="111746"/>
                  </a:lnTo>
                  <a:lnTo>
                    <a:pt x="111682" y="79716"/>
                  </a:lnTo>
                  <a:lnTo>
                    <a:pt x="147870" y="52371"/>
                  </a:lnTo>
                  <a:lnTo>
                    <a:pt x="187727" y="30220"/>
                  </a:lnTo>
                  <a:lnTo>
                    <a:pt x="230747" y="13769"/>
                  </a:lnTo>
                  <a:lnTo>
                    <a:pt x="276421" y="3526"/>
                  </a:lnTo>
                  <a:lnTo>
                    <a:pt x="324243" y="0"/>
                  </a:lnTo>
                  <a:lnTo>
                    <a:pt x="5305015" y="0"/>
                  </a:lnTo>
                  <a:lnTo>
                    <a:pt x="5352837" y="3526"/>
                  </a:lnTo>
                  <a:lnTo>
                    <a:pt x="5398511" y="13769"/>
                  </a:lnTo>
                  <a:lnTo>
                    <a:pt x="5441531" y="30220"/>
                  </a:lnTo>
                  <a:lnTo>
                    <a:pt x="5481388" y="52371"/>
                  </a:lnTo>
                  <a:lnTo>
                    <a:pt x="5517576" y="79716"/>
                  </a:lnTo>
                  <a:lnTo>
                    <a:pt x="5549588" y="111746"/>
                  </a:lnTo>
                  <a:lnTo>
                    <a:pt x="5576917" y="147956"/>
                  </a:lnTo>
                  <a:lnTo>
                    <a:pt x="5599056" y="187836"/>
                  </a:lnTo>
                  <a:lnTo>
                    <a:pt x="5615497" y="230881"/>
                  </a:lnTo>
                  <a:lnTo>
                    <a:pt x="5625734" y="276581"/>
                  </a:lnTo>
                  <a:lnTo>
                    <a:pt x="5629258" y="324431"/>
                  </a:lnTo>
                  <a:lnTo>
                    <a:pt x="5629258" y="5495304"/>
                  </a:lnTo>
                  <a:lnTo>
                    <a:pt x="5625734" y="5543154"/>
                  </a:lnTo>
                  <a:lnTo>
                    <a:pt x="5615497" y="5588855"/>
                  </a:lnTo>
                  <a:lnTo>
                    <a:pt x="5599056" y="5631899"/>
                  </a:lnTo>
                  <a:lnTo>
                    <a:pt x="5576917" y="5671780"/>
                  </a:lnTo>
                  <a:lnTo>
                    <a:pt x="5549588" y="5707989"/>
                  </a:lnTo>
                  <a:lnTo>
                    <a:pt x="5517576" y="5740020"/>
                  </a:lnTo>
                  <a:lnTo>
                    <a:pt x="5481388" y="5767364"/>
                  </a:lnTo>
                  <a:lnTo>
                    <a:pt x="5441531" y="5789516"/>
                  </a:lnTo>
                  <a:lnTo>
                    <a:pt x="5398511" y="5805966"/>
                  </a:lnTo>
                  <a:lnTo>
                    <a:pt x="5352837" y="5816209"/>
                  </a:lnTo>
                  <a:lnTo>
                    <a:pt x="5305015" y="5819736"/>
                  </a:lnTo>
                  <a:close/>
                </a:path>
              </a:pathLst>
            </a:custGeom>
            <a:solidFill>
              <a:srgbClr val="484994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60470" y="3442563"/>
              <a:ext cx="5629275" cy="5819775"/>
            </a:xfrm>
            <a:custGeom>
              <a:avLst/>
              <a:gdLst/>
              <a:ahLst/>
              <a:cxnLst/>
              <a:rect l="l" t="t" r="r" b="b"/>
              <a:pathLst>
                <a:path w="5629275" h="5819775">
                  <a:moveTo>
                    <a:pt x="5305015" y="5819736"/>
                  </a:moveTo>
                  <a:lnTo>
                    <a:pt x="324243" y="5819736"/>
                  </a:lnTo>
                  <a:lnTo>
                    <a:pt x="276421" y="5816209"/>
                  </a:lnTo>
                  <a:lnTo>
                    <a:pt x="230747" y="5805966"/>
                  </a:lnTo>
                  <a:lnTo>
                    <a:pt x="187727" y="5789516"/>
                  </a:lnTo>
                  <a:lnTo>
                    <a:pt x="147870" y="5767364"/>
                  </a:lnTo>
                  <a:lnTo>
                    <a:pt x="111682" y="5740020"/>
                  </a:lnTo>
                  <a:lnTo>
                    <a:pt x="79669" y="5707989"/>
                  </a:lnTo>
                  <a:lnTo>
                    <a:pt x="52341" y="5671780"/>
                  </a:lnTo>
                  <a:lnTo>
                    <a:pt x="30202" y="5631899"/>
                  </a:lnTo>
                  <a:lnTo>
                    <a:pt x="13761" y="5588855"/>
                  </a:lnTo>
                  <a:lnTo>
                    <a:pt x="3524" y="5543154"/>
                  </a:lnTo>
                  <a:lnTo>
                    <a:pt x="0" y="5495304"/>
                  </a:lnTo>
                  <a:lnTo>
                    <a:pt x="0" y="324431"/>
                  </a:lnTo>
                  <a:lnTo>
                    <a:pt x="3524" y="276581"/>
                  </a:lnTo>
                  <a:lnTo>
                    <a:pt x="13761" y="230881"/>
                  </a:lnTo>
                  <a:lnTo>
                    <a:pt x="30202" y="187836"/>
                  </a:lnTo>
                  <a:lnTo>
                    <a:pt x="52341" y="147956"/>
                  </a:lnTo>
                  <a:lnTo>
                    <a:pt x="79669" y="111746"/>
                  </a:lnTo>
                  <a:lnTo>
                    <a:pt x="111682" y="79716"/>
                  </a:lnTo>
                  <a:lnTo>
                    <a:pt x="147870" y="52371"/>
                  </a:lnTo>
                  <a:lnTo>
                    <a:pt x="187727" y="30220"/>
                  </a:lnTo>
                  <a:lnTo>
                    <a:pt x="230747" y="13769"/>
                  </a:lnTo>
                  <a:lnTo>
                    <a:pt x="276421" y="3526"/>
                  </a:lnTo>
                  <a:lnTo>
                    <a:pt x="324243" y="0"/>
                  </a:lnTo>
                  <a:lnTo>
                    <a:pt x="5305015" y="0"/>
                  </a:lnTo>
                  <a:lnTo>
                    <a:pt x="5352837" y="3526"/>
                  </a:lnTo>
                  <a:lnTo>
                    <a:pt x="5398511" y="13769"/>
                  </a:lnTo>
                  <a:lnTo>
                    <a:pt x="5441531" y="30220"/>
                  </a:lnTo>
                  <a:lnTo>
                    <a:pt x="5481388" y="52371"/>
                  </a:lnTo>
                  <a:lnTo>
                    <a:pt x="5517576" y="79716"/>
                  </a:lnTo>
                  <a:lnTo>
                    <a:pt x="5549588" y="111746"/>
                  </a:lnTo>
                  <a:lnTo>
                    <a:pt x="5576917" y="147956"/>
                  </a:lnTo>
                  <a:lnTo>
                    <a:pt x="5599056" y="187836"/>
                  </a:lnTo>
                  <a:lnTo>
                    <a:pt x="5615497" y="230881"/>
                  </a:lnTo>
                  <a:lnTo>
                    <a:pt x="5625734" y="276581"/>
                  </a:lnTo>
                  <a:lnTo>
                    <a:pt x="5629258" y="324431"/>
                  </a:lnTo>
                  <a:lnTo>
                    <a:pt x="5629258" y="5495304"/>
                  </a:lnTo>
                  <a:lnTo>
                    <a:pt x="5625734" y="5543154"/>
                  </a:lnTo>
                  <a:lnTo>
                    <a:pt x="5615497" y="5588855"/>
                  </a:lnTo>
                  <a:lnTo>
                    <a:pt x="5599056" y="5631899"/>
                  </a:lnTo>
                  <a:lnTo>
                    <a:pt x="5576917" y="5671780"/>
                  </a:lnTo>
                  <a:lnTo>
                    <a:pt x="5549588" y="5707989"/>
                  </a:lnTo>
                  <a:lnTo>
                    <a:pt x="5517576" y="5740020"/>
                  </a:lnTo>
                  <a:lnTo>
                    <a:pt x="5481388" y="5767364"/>
                  </a:lnTo>
                  <a:lnTo>
                    <a:pt x="5441531" y="5789516"/>
                  </a:lnTo>
                  <a:lnTo>
                    <a:pt x="5398511" y="5805966"/>
                  </a:lnTo>
                  <a:lnTo>
                    <a:pt x="5352837" y="5816209"/>
                  </a:lnTo>
                  <a:lnTo>
                    <a:pt x="5305015" y="5819736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37537" y="4783652"/>
              <a:ext cx="6400800" cy="1438275"/>
            </a:xfrm>
            <a:custGeom>
              <a:avLst/>
              <a:gdLst/>
              <a:ahLst/>
              <a:cxnLst/>
              <a:rect l="l" t="t" r="r" b="b"/>
              <a:pathLst>
                <a:path w="6400800" h="1438275">
                  <a:moveTo>
                    <a:pt x="6129084" y="1438275"/>
                  </a:moveTo>
                  <a:lnTo>
                    <a:pt x="271550" y="1438275"/>
                  </a:lnTo>
                  <a:lnTo>
                    <a:pt x="222829" y="1433896"/>
                  </a:lnTo>
                  <a:lnTo>
                    <a:pt x="176936" y="1421277"/>
                  </a:lnTo>
                  <a:lnTo>
                    <a:pt x="134646" y="1401191"/>
                  </a:lnTo>
                  <a:lnTo>
                    <a:pt x="96735" y="1374412"/>
                  </a:lnTo>
                  <a:lnTo>
                    <a:pt x="63978" y="1341714"/>
                  </a:lnTo>
                  <a:lnTo>
                    <a:pt x="37150" y="1303872"/>
                  </a:lnTo>
                  <a:lnTo>
                    <a:pt x="17028" y="1261658"/>
                  </a:lnTo>
                  <a:lnTo>
                    <a:pt x="4386" y="1215848"/>
                  </a:lnTo>
                  <a:lnTo>
                    <a:pt x="0" y="1167215"/>
                  </a:lnTo>
                  <a:lnTo>
                    <a:pt x="0" y="271059"/>
                  </a:lnTo>
                  <a:lnTo>
                    <a:pt x="4386" y="222426"/>
                  </a:lnTo>
                  <a:lnTo>
                    <a:pt x="17028" y="176616"/>
                  </a:lnTo>
                  <a:lnTo>
                    <a:pt x="37150" y="134402"/>
                  </a:lnTo>
                  <a:lnTo>
                    <a:pt x="63978" y="96560"/>
                  </a:lnTo>
                  <a:lnTo>
                    <a:pt x="96735" y="63862"/>
                  </a:lnTo>
                  <a:lnTo>
                    <a:pt x="134646" y="37083"/>
                  </a:lnTo>
                  <a:lnTo>
                    <a:pt x="176936" y="16997"/>
                  </a:lnTo>
                  <a:lnTo>
                    <a:pt x="222829" y="4378"/>
                  </a:lnTo>
                  <a:lnTo>
                    <a:pt x="271550" y="0"/>
                  </a:lnTo>
                  <a:lnTo>
                    <a:pt x="6129084" y="0"/>
                  </a:lnTo>
                  <a:lnTo>
                    <a:pt x="6177805" y="4378"/>
                  </a:lnTo>
                  <a:lnTo>
                    <a:pt x="6223698" y="16997"/>
                  </a:lnTo>
                  <a:lnTo>
                    <a:pt x="6265988" y="37083"/>
                  </a:lnTo>
                  <a:lnTo>
                    <a:pt x="6303899" y="63862"/>
                  </a:lnTo>
                  <a:lnTo>
                    <a:pt x="6336656" y="96560"/>
                  </a:lnTo>
                  <a:lnTo>
                    <a:pt x="6363484" y="134402"/>
                  </a:lnTo>
                  <a:lnTo>
                    <a:pt x="6383606" y="176616"/>
                  </a:lnTo>
                  <a:lnTo>
                    <a:pt x="6396248" y="222426"/>
                  </a:lnTo>
                  <a:lnTo>
                    <a:pt x="6400634" y="271059"/>
                  </a:lnTo>
                  <a:lnTo>
                    <a:pt x="6400634" y="1167215"/>
                  </a:lnTo>
                  <a:lnTo>
                    <a:pt x="6396248" y="1215848"/>
                  </a:lnTo>
                  <a:lnTo>
                    <a:pt x="6383606" y="1261658"/>
                  </a:lnTo>
                  <a:lnTo>
                    <a:pt x="6363484" y="1303872"/>
                  </a:lnTo>
                  <a:lnTo>
                    <a:pt x="6336656" y="1341714"/>
                  </a:lnTo>
                  <a:lnTo>
                    <a:pt x="6303899" y="1374412"/>
                  </a:lnTo>
                  <a:lnTo>
                    <a:pt x="6265988" y="1401191"/>
                  </a:lnTo>
                  <a:lnTo>
                    <a:pt x="6223698" y="1421277"/>
                  </a:lnTo>
                  <a:lnTo>
                    <a:pt x="6177805" y="1433896"/>
                  </a:lnTo>
                  <a:lnTo>
                    <a:pt x="6129084" y="1438275"/>
                  </a:lnTo>
                  <a:close/>
                </a:path>
              </a:pathLst>
            </a:custGeom>
            <a:solidFill>
              <a:srgbClr val="6967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77571" y="4044998"/>
              <a:ext cx="456565" cy="123825"/>
            </a:xfrm>
            <a:custGeom>
              <a:avLst/>
              <a:gdLst/>
              <a:ahLst/>
              <a:cxnLst/>
              <a:rect l="l" t="t" r="r" b="b"/>
              <a:pathLst>
                <a:path w="456565" h="123825">
                  <a:moveTo>
                    <a:pt x="60806" y="123825"/>
                  </a:moveTo>
                  <a:lnTo>
                    <a:pt x="37138" y="118959"/>
                  </a:lnTo>
                  <a:lnTo>
                    <a:pt x="17810" y="105690"/>
                  </a:lnTo>
                  <a:lnTo>
                    <a:pt x="4778" y="86010"/>
                  </a:lnTo>
                  <a:lnTo>
                    <a:pt x="0" y="61912"/>
                  </a:lnTo>
                  <a:lnTo>
                    <a:pt x="4778" y="37814"/>
                  </a:lnTo>
                  <a:lnTo>
                    <a:pt x="17810" y="18134"/>
                  </a:lnTo>
                  <a:lnTo>
                    <a:pt x="37138" y="4865"/>
                  </a:lnTo>
                  <a:lnTo>
                    <a:pt x="60806" y="0"/>
                  </a:lnTo>
                  <a:lnTo>
                    <a:pt x="84474" y="4865"/>
                  </a:lnTo>
                  <a:lnTo>
                    <a:pt x="103802" y="18134"/>
                  </a:lnTo>
                  <a:lnTo>
                    <a:pt x="116834" y="37814"/>
                  </a:lnTo>
                  <a:lnTo>
                    <a:pt x="121613" y="61912"/>
                  </a:lnTo>
                  <a:lnTo>
                    <a:pt x="116834" y="86010"/>
                  </a:lnTo>
                  <a:lnTo>
                    <a:pt x="103802" y="105690"/>
                  </a:lnTo>
                  <a:lnTo>
                    <a:pt x="84474" y="118959"/>
                  </a:lnTo>
                  <a:lnTo>
                    <a:pt x="60806" y="123825"/>
                  </a:lnTo>
                  <a:close/>
                </a:path>
                <a:path w="456565" h="123825">
                  <a:moveTo>
                    <a:pt x="228024" y="123825"/>
                  </a:moveTo>
                  <a:lnTo>
                    <a:pt x="204356" y="118959"/>
                  </a:lnTo>
                  <a:lnTo>
                    <a:pt x="185028" y="105690"/>
                  </a:lnTo>
                  <a:lnTo>
                    <a:pt x="171996" y="86010"/>
                  </a:lnTo>
                  <a:lnTo>
                    <a:pt x="167217" y="61912"/>
                  </a:lnTo>
                  <a:lnTo>
                    <a:pt x="171996" y="37814"/>
                  </a:lnTo>
                  <a:lnTo>
                    <a:pt x="185028" y="18134"/>
                  </a:lnTo>
                  <a:lnTo>
                    <a:pt x="204356" y="4865"/>
                  </a:lnTo>
                  <a:lnTo>
                    <a:pt x="228024" y="0"/>
                  </a:lnTo>
                  <a:lnTo>
                    <a:pt x="251692" y="4865"/>
                  </a:lnTo>
                  <a:lnTo>
                    <a:pt x="271020" y="18134"/>
                  </a:lnTo>
                  <a:lnTo>
                    <a:pt x="284052" y="37814"/>
                  </a:lnTo>
                  <a:lnTo>
                    <a:pt x="288830" y="61912"/>
                  </a:lnTo>
                  <a:lnTo>
                    <a:pt x="284052" y="86010"/>
                  </a:lnTo>
                  <a:lnTo>
                    <a:pt x="271020" y="105690"/>
                  </a:lnTo>
                  <a:lnTo>
                    <a:pt x="251692" y="118959"/>
                  </a:lnTo>
                  <a:lnTo>
                    <a:pt x="228024" y="123825"/>
                  </a:lnTo>
                  <a:close/>
                </a:path>
                <a:path w="456565" h="123825">
                  <a:moveTo>
                    <a:pt x="395242" y="123825"/>
                  </a:moveTo>
                  <a:lnTo>
                    <a:pt x="371574" y="118959"/>
                  </a:lnTo>
                  <a:lnTo>
                    <a:pt x="352246" y="105690"/>
                  </a:lnTo>
                  <a:lnTo>
                    <a:pt x="339214" y="86010"/>
                  </a:lnTo>
                  <a:lnTo>
                    <a:pt x="334435" y="61912"/>
                  </a:lnTo>
                  <a:lnTo>
                    <a:pt x="339214" y="37814"/>
                  </a:lnTo>
                  <a:lnTo>
                    <a:pt x="352246" y="18134"/>
                  </a:lnTo>
                  <a:lnTo>
                    <a:pt x="371574" y="4865"/>
                  </a:lnTo>
                  <a:lnTo>
                    <a:pt x="395242" y="0"/>
                  </a:lnTo>
                  <a:lnTo>
                    <a:pt x="418910" y="4865"/>
                  </a:lnTo>
                  <a:lnTo>
                    <a:pt x="438238" y="18134"/>
                  </a:lnTo>
                  <a:lnTo>
                    <a:pt x="451270" y="37814"/>
                  </a:lnTo>
                  <a:lnTo>
                    <a:pt x="456048" y="61912"/>
                  </a:lnTo>
                  <a:lnTo>
                    <a:pt x="451270" y="86010"/>
                  </a:lnTo>
                  <a:lnTo>
                    <a:pt x="438238" y="105690"/>
                  </a:lnTo>
                  <a:lnTo>
                    <a:pt x="418910" y="118959"/>
                  </a:lnTo>
                  <a:lnTo>
                    <a:pt x="395242" y="123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953078" y="803220"/>
            <a:ext cx="933449" cy="131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0500" y="803220"/>
            <a:ext cx="1314449" cy="1314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6214" y="2735179"/>
            <a:ext cx="628332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sz="6900" spc="125" dirty="0"/>
              <a:t>S</a:t>
            </a:r>
            <a:r>
              <a:rPr sz="6750" spc="125" dirty="0">
                <a:latin typeface="Trebuchet MS"/>
                <a:cs typeface="Trebuchet MS"/>
              </a:rPr>
              <a:t>t</a:t>
            </a:r>
            <a:r>
              <a:rPr sz="6900" spc="125" dirty="0"/>
              <a:t>if</a:t>
            </a:r>
            <a:r>
              <a:rPr sz="6750" spc="125" dirty="0">
                <a:latin typeface="Trebuchet MS"/>
                <a:cs typeface="Trebuchet MS"/>
              </a:rPr>
              <a:t>t</a:t>
            </a:r>
            <a:r>
              <a:rPr sz="6900" spc="125" dirty="0"/>
              <a:t>en  </a:t>
            </a:r>
            <a:r>
              <a:rPr sz="6900" spc="210" dirty="0"/>
              <a:t>Dona</a:t>
            </a:r>
            <a:r>
              <a:rPr sz="6750" spc="210" dirty="0">
                <a:latin typeface="Trebuchet MS"/>
                <a:cs typeface="Trebuchet MS"/>
              </a:rPr>
              <a:t>t</a:t>
            </a:r>
            <a:r>
              <a:rPr sz="6900" spc="210" dirty="0"/>
              <a:t>ion</a:t>
            </a:r>
            <a:r>
              <a:rPr sz="6900" spc="-210" dirty="0"/>
              <a:t> </a:t>
            </a:r>
            <a:r>
              <a:rPr sz="6900" spc="215" dirty="0"/>
              <a:t>Dapp</a:t>
            </a:r>
            <a:endParaRPr sz="6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1458" y="5176649"/>
            <a:ext cx="3829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FFFFF"/>
                </a:solidFill>
                <a:latin typeface="Arial"/>
                <a:cs typeface="Arial"/>
              </a:rPr>
              <a:t>Final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Yea</a:t>
            </a:r>
            <a:r>
              <a:rPr sz="3550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5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5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ojec</a:t>
            </a:r>
            <a:r>
              <a:rPr sz="355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74748" y="6801795"/>
            <a:ext cx="3973829" cy="1547218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 indent="947419" algn="r">
              <a:lnSpc>
                <a:spcPts val="5700"/>
              </a:lnSpc>
              <a:spcBef>
                <a:spcPts val="665"/>
              </a:spcBef>
            </a:pPr>
            <a:r>
              <a:rPr lang="en-IN" sz="5100" spc="390" dirty="0" smtClean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5100" spc="185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5100" spc="-2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000" spc="2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100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000" spc="409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100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100" spc="2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00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1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00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100" spc="2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100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100" spc="2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6214" y="5984016"/>
            <a:ext cx="1842770" cy="12782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27400"/>
              </a:lnSpc>
            </a:pPr>
            <a:r>
              <a:rPr sz="2150" spc="65" dirty="0">
                <a:solidFill>
                  <a:srgbClr val="FFFFFF"/>
                </a:solidFill>
                <a:latin typeface="Arial"/>
                <a:cs typeface="Arial"/>
              </a:rPr>
              <a:t>Aman</a:t>
            </a:r>
            <a:r>
              <a:rPr sz="21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Sha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ma  </a:t>
            </a:r>
            <a:r>
              <a:rPr sz="2150" spc="45" dirty="0">
                <a:solidFill>
                  <a:srgbClr val="FFFFFF"/>
                </a:solidFill>
                <a:latin typeface="Arial"/>
                <a:cs typeface="Arial"/>
              </a:rPr>
              <a:t>Aanchal</a:t>
            </a:r>
            <a:r>
              <a:rPr sz="21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70" dirty="0">
                <a:solidFill>
                  <a:srgbClr val="FFFFFF"/>
                </a:solidFill>
                <a:latin typeface="Arial"/>
                <a:cs typeface="Arial"/>
              </a:rPr>
              <a:t>Gi</a:t>
            </a:r>
            <a:r>
              <a:rPr sz="215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50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8259" y="6400739"/>
            <a:ext cx="1721485" cy="8604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50" spc="190" dirty="0">
                <a:solidFill>
                  <a:srgbClr val="FFFFFF"/>
                </a:solidFill>
                <a:latin typeface="Trebuchet MS"/>
                <a:cs typeface="Trebuchet MS"/>
              </a:rPr>
              <a:t>1803211007</a:t>
            </a:r>
            <a:endParaRPr sz="215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  <a:spcBef>
                <a:spcPts val="705"/>
              </a:spcBef>
            </a:pPr>
            <a:r>
              <a:rPr sz="2150" spc="190" dirty="0">
                <a:solidFill>
                  <a:srgbClr val="FFFFFF"/>
                </a:solidFill>
                <a:latin typeface="Trebuchet MS"/>
                <a:cs typeface="Trebuchet MS"/>
              </a:rPr>
              <a:t>1803211001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9524" y="7351040"/>
            <a:ext cx="4662805" cy="196405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20"/>
              </a:spcBef>
            </a:pP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Unde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5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2600" spc="9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rv</a:t>
            </a:r>
            <a:r>
              <a:rPr sz="2600" spc="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90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600" spc="1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2450">
              <a:latin typeface="Verdana"/>
              <a:cs typeface="Verdana"/>
            </a:endParaRPr>
          </a:p>
          <a:p>
            <a:pPr marL="12700" marR="5080" indent="2153285" algn="r">
              <a:lnSpc>
                <a:spcPct val="110100"/>
              </a:lnSpc>
              <a:spcBef>
                <a:spcPts val="505"/>
              </a:spcBef>
            </a:pPr>
            <a:r>
              <a:rPr sz="2600" spc="1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5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8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600" spc="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2550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Unde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5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600" spc="5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2600" spc="9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rv</a:t>
            </a:r>
            <a:r>
              <a:rPr sz="2600" spc="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90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600" spc="1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25"/>
              </a:spcBef>
            </a:pPr>
            <a:r>
              <a:rPr sz="2600" spc="1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5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Rah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Sha</a:t>
            </a:r>
            <a:r>
              <a:rPr sz="25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140" y="2123242"/>
            <a:ext cx="15388590" cy="7543165"/>
            <a:chOff x="1298140" y="2123242"/>
            <a:chExt cx="15388590" cy="7543165"/>
          </a:xfrm>
        </p:grpSpPr>
        <p:sp>
          <p:nvSpPr>
            <p:cNvPr id="3" name="object 3"/>
            <p:cNvSpPr/>
            <p:nvPr/>
          </p:nvSpPr>
          <p:spPr>
            <a:xfrm>
              <a:off x="1298140" y="2123242"/>
              <a:ext cx="11696700" cy="6677659"/>
            </a:xfrm>
            <a:custGeom>
              <a:avLst/>
              <a:gdLst/>
              <a:ahLst/>
              <a:cxnLst/>
              <a:rect l="l" t="t" r="r" b="b"/>
              <a:pathLst>
                <a:path w="11696700" h="6677659">
                  <a:moveTo>
                    <a:pt x="11319896" y="6677043"/>
                  </a:moveTo>
                  <a:lnTo>
                    <a:pt x="376758" y="6677043"/>
                  </a:lnTo>
                  <a:lnTo>
                    <a:pt x="329592" y="6674099"/>
                  </a:lnTo>
                  <a:lnTo>
                    <a:pt x="284148" y="6665506"/>
                  </a:lnTo>
                  <a:lnTo>
                    <a:pt x="240782" y="6651621"/>
                  </a:lnTo>
                  <a:lnTo>
                    <a:pt x="199853" y="6632800"/>
                  </a:lnTo>
                  <a:lnTo>
                    <a:pt x="161716" y="6609402"/>
                  </a:lnTo>
                  <a:lnTo>
                    <a:pt x="126729" y="6581782"/>
                  </a:lnTo>
                  <a:lnTo>
                    <a:pt x="95249" y="6550297"/>
                  </a:lnTo>
                  <a:lnTo>
                    <a:pt x="67632" y="6515306"/>
                  </a:lnTo>
                  <a:lnTo>
                    <a:pt x="44236" y="6477164"/>
                  </a:lnTo>
                  <a:lnTo>
                    <a:pt x="25418" y="6436230"/>
                  </a:lnTo>
                  <a:lnTo>
                    <a:pt x="11535" y="6392859"/>
                  </a:lnTo>
                  <a:lnTo>
                    <a:pt x="2943" y="6347409"/>
                  </a:lnTo>
                  <a:lnTo>
                    <a:pt x="0" y="6300237"/>
                  </a:lnTo>
                  <a:lnTo>
                    <a:pt x="0" y="376806"/>
                  </a:lnTo>
                  <a:lnTo>
                    <a:pt x="2943" y="329634"/>
                  </a:lnTo>
                  <a:lnTo>
                    <a:pt x="11535" y="284184"/>
                  </a:lnTo>
                  <a:lnTo>
                    <a:pt x="25418" y="240813"/>
                  </a:lnTo>
                  <a:lnTo>
                    <a:pt x="44236" y="199878"/>
                  </a:lnTo>
                  <a:lnTo>
                    <a:pt x="67632" y="161736"/>
                  </a:lnTo>
                  <a:lnTo>
                    <a:pt x="95249" y="126745"/>
                  </a:lnTo>
                  <a:lnTo>
                    <a:pt x="126729" y="95261"/>
                  </a:lnTo>
                  <a:lnTo>
                    <a:pt x="161716" y="67641"/>
                  </a:lnTo>
                  <a:lnTo>
                    <a:pt x="199853" y="44242"/>
                  </a:lnTo>
                  <a:lnTo>
                    <a:pt x="240782" y="25421"/>
                  </a:lnTo>
                  <a:lnTo>
                    <a:pt x="284148" y="11536"/>
                  </a:lnTo>
                  <a:lnTo>
                    <a:pt x="329592" y="2943"/>
                  </a:lnTo>
                  <a:lnTo>
                    <a:pt x="376758" y="0"/>
                  </a:lnTo>
                  <a:lnTo>
                    <a:pt x="11319896" y="0"/>
                  </a:lnTo>
                  <a:lnTo>
                    <a:pt x="11367062" y="2943"/>
                  </a:lnTo>
                  <a:lnTo>
                    <a:pt x="11412506" y="11536"/>
                  </a:lnTo>
                  <a:lnTo>
                    <a:pt x="11455872" y="25421"/>
                  </a:lnTo>
                  <a:lnTo>
                    <a:pt x="11496801" y="44242"/>
                  </a:lnTo>
                  <a:lnTo>
                    <a:pt x="11534938" y="67641"/>
                  </a:lnTo>
                  <a:lnTo>
                    <a:pt x="11569925" y="95261"/>
                  </a:lnTo>
                  <a:lnTo>
                    <a:pt x="11601405" y="126745"/>
                  </a:lnTo>
                  <a:lnTo>
                    <a:pt x="11629022" y="161736"/>
                  </a:lnTo>
                  <a:lnTo>
                    <a:pt x="11652417" y="199878"/>
                  </a:lnTo>
                  <a:lnTo>
                    <a:pt x="11671236" y="240813"/>
                  </a:lnTo>
                  <a:lnTo>
                    <a:pt x="11685119" y="284184"/>
                  </a:lnTo>
                  <a:lnTo>
                    <a:pt x="11693711" y="329634"/>
                  </a:lnTo>
                  <a:lnTo>
                    <a:pt x="11696654" y="376806"/>
                  </a:lnTo>
                  <a:lnTo>
                    <a:pt x="11696654" y="6300237"/>
                  </a:lnTo>
                  <a:lnTo>
                    <a:pt x="11693711" y="6347409"/>
                  </a:lnTo>
                  <a:lnTo>
                    <a:pt x="11685119" y="6392859"/>
                  </a:lnTo>
                  <a:lnTo>
                    <a:pt x="11671236" y="6436230"/>
                  </a:lnTo>
                  <a:lnTo>
                    <a:pt x="11652417" y="6477164"/>
                  </a:lnTo>
                  <a:lnTo>
                    <a:pt x="11629022" y="6515306"/>
                  </a:lnTo>
                  <a:lnTo>
                    <a:pt x="11601405" y="6550297"/>
                  </a:lnTo>
                  <a:lnTo>
                    <a:pt x="11569925" y="6581782"/>
                  </a:lnTo>
                  <a:lnTo>
                    <a:pt x="11534938" y="6609402"/>
                  </a:lnTo>
                  <a:lnTo>
                    <a:pt x="11496801" y="6632800"/>
                  </a:lnTo>
                  <a:lnTo>
                    <a:pt x="11455872" y="6651621"/>
                  </a:lnTo>
                  <a:lnTo>
                    <a:pt x="11412506" y="6665506"/>
                  </a:lnTo>
                  <a:lnTo>
                    <a:pt x="11367062" y="6674099"/>
                  </a:lnTo>
                  <a:lnTo>
                    <a:pt x="11319896" y="6677043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90578" y="7818058"/>
              <a:ext cx="4895850" cy="1848485"/>
            </a:xfrm>
            <a:custGeom>
              <a:avLst/>
              <a:gdLst/>
              <a:ahLst/>
              <a:cxnLst/>
              <a:rect l="l" t="t" r="r" b="b"/>
              <a:pathLst>
                <a:path w="4895850" h="1848484">
                  <a:moveTo>
                    <a:pt x="4547353" y="1847857"/>
                  </a:moveTo>
                  <a:lnTo>
                    <a:pt x="348426" y="1847857"/>
                  </a:lnTo>
                  <a:lnTo>
                    <a:pt x="301239" y="1844669"/>
                  </a:lnTo>
                  <a:lnTo>
                    <a:pt x="255953" y="1835386"/>
                  </a:lnTo>
                  <a:lnTo>
                    <a:pt x="212988" y="1820428"/>
                  </a:lnTo>
                  <a:lnTo>
                    <a:pt x="172764" y="1800213"/>
                  </a:lnTo>
                  <a:lnTo>
                    <a:pt x="135700" y="1775161"/>
                  </a:lnTo>
                  <a:lnTo>
                    <a:pt x="102216" y="1745692"/>
                  </a:lnTo>
                  <a:lnTo>
                    <a:pt x="72732" y="1712225"/>
                  </a:lnTo>
                  <a:lnTo>
                    <a:pt x="47668" y="1675180"/>
                  </a:lnTo>
                  <a:lnTo>
                    <a:pt x="27443" y="1634976"/>
                  </a:lnTo>
                  <a:lnTo>
                    <a:pt x="12476" y="1592033"/>
                  </a:lnTo>
                  <a:lnTo>
                    <a:pt x="3189" y="1546770"/>
                  </a:lnTo>
                  <a:lnTo>
                    <a:pt x="0" y="1499607"/>
                  </a:lnTo>
                  <a:lnTo>
                    <a:pt x="0" y="348250"/>
                  </a:lnTo>
                  <a:lnTo>
                    <a:pt x="3189" y="301087"/>
                  </a:lnTo>
                  <a:lnTo>
                    <a:pt x="12476" y="255824"/>
                  </a:lnTo>
                  <a:lnTo>
                    <a:pt x="27443" y="212881"/>
                  </a:lnTo>
                  <a:lnTo>
                    <a:pt x="47668" y="172677"/>
                  </a:lnTo>
                  <a:lnTo>
                    <a:pt x="72732" y="135632"/>
                  </a:lnTo>
                  <a:lnTo>
                    <a:pt x="102216" y="102165"/>
                  </a:lnTo>
                  <a:lnTo>
                    <a:pt x="135700" y="72696"/>
                  </a:lnTo>
                  <a:lnTo>
                    <a:pt x="172764" y="47644"/>
                  </a:lnTo>
                  <a:lnTo>
                    <a:pt x="212988" y="27429"/>
                  </a:lnTo>
                  <a:lnTo>
                    <a:pt x="255953" y="12470"/>
                  </a:lnTo>
                  <a:lnTo>
                    <a:pt x="301239" y="3187"/>
                  </a:lnTo>
                  <a:lnTo>
                    <a:pt x="348426" y="0"/>
                  </a:lnTo>
                  <a:lnTo>
                    <a:pt x="4547353" y="0"/>
                  </a:lnTo>
                  <a:lnTo>
                    <a:pt x="4594540" y="3187"/>
                  </a:lnTo>
                  <a:lnTo>
                    <a:pt x="4639826" y="12470"/>
                  </a:lnTo>
                  <a:lnTo>
                    <a:pt x="4682791" y="27429"/>
                  </a:lnTo>
                  <a:lnTo>
                    <a:pt x="4723015" y="47644"/>
                  </a:lnTo>
                  <a:lnTo>
                    <a:pt x="4760079" y="72696"/>
                  </a:lnTo>
                  <a:lnTo>
                    <a:pt x="4793563" y="102165"/>
                  </a:lnTo>
                  <a:lnTo>
                    <a:pt x="4823047" y="135632"/>
                  </a:lnTo>
                  <a:lnTo>
                    <a:pt x="4848111" y="172677"/>
                  </a:lnTo>
                  <a:lnTo>
                    <a:pt x="4868337" y="212881"/>
                  </a:lnTo>
                  <a:lnTo>
                    <a:pt x="4883303" y="255824"/>
                  </a:lnTo>
                  <a:lnTo>
                    <a:pt x="4892591" y="301087"/>
                  </a:lnTo>
                  <a:lnTo>
                    <a:pt x="4895780" y="348250"/>
                  </a:lnTo>
                  <a:lnTo>
                    <a:pt x="4895780" y="1499607"/>
                  </a:lnTo>
                  <a:lnTo>
                    <a:pt x="4892591" y="1546770"/>
                  </a:lnTo>
                  <a:lnTo>
                    <a:pt x="4883303" y="1592033"/>
                  </a:lnTo>
                  <a:lnTo>
                    <a:pt x="4868337" y="1634976"/>
                  </a:lnTo>
                  <a:lnTo>
                    <a:pt x="4848111" y="1675180"/>
                  </a:lnTo>
                  <a:lnTo>
                    <a:pt x="4823047" y="1712225"/>
                  </a:lnTo>
                  <a:lnTo>
                    <a:pt x="4793563" y="1745692"/>
                  </a:lnTo>
                  <a:lnTo>
                    <a:pt x="4760079" y="1775161"/>
                  </a:lnTo>
                  <a:lnTo>
                    <a:pt x="4723015" y="1800213"/>
                  </a:lnTo>
                  <a:lnTo>
                    <a:pt x="4682791" y="1820428"/>
                  </a:lnTo>
                  <a:lnTo>
                    <a:pt x="4639826" y="1835386"/>
                  </a:lnTo>
                  <a:lnTo>
                    <a:pt x="4594540" y="1844669"/>
                  </a:lnTo>
                  <a:lnTo>
                    <a:pt x="4547353" y="1847857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567281" y="1028705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6623" y="1028705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5997" y="1028705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8319" y="2466441"/>
            <a:ext cx="9182099" cy="599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52772" y="2080072"/>
            <a:ext cx="3479165" cy="1835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69265" marR="5080" indent="-457200">
              <a:lnSpc>
                <a:spcPts val="7200"/>
              </a:lnSpc>
              <a:spcBef>
                <a:spcPts val="210"/>
              </a:spcBef>
            </a:pPr>
            <a:r>
              <a:rPr sz="5850" spc="-15" dirty="0">
                <a:solidFill>
                  <a:srgbClr val="FFFFFF"/>
                </a:solidFill>
                <a:latin typeface="Arial"/>
                <a:cs typeface="Arial"/>
              </a:rPr>
              <a:t>Seq</a:t>
            </a:r>
            <a:r>
              <a:rPr sz="5750" spc="44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5850" spc="110" dirty="0">
                <a:solidFill>
                  <a:srgbClr val="FFFFFF"/>
                </a:solidFill>
                <a:latin typeface="Arial"/>
                <a:cs typeface="Arial"/>
              </a:rPr>
              <a:t>ence  </a:t>
            </a:r>
            <a:r>
              <a:rPr sz="5850" spc="105" dirty="0">
                <a:solidFill>
                  <a:srgbClr val="FFFFFF"/>
                </a:solidFill>
                <a:latin typeface="Arial"/>
                <a:cs typeface="Arial"/>
              </a:rPr>
              <a:t>Diag</a:t>
            </a:r>
            <a:r>
              <a:rPr sz="5750" spc="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850" spc="24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5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52340" y="7966743"/>
            <a:ext cx="4787265" cy="1495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85"/>
              </a:spcBef>
            </a:pPr>
            <a:r>
              <a:rPr sz="2300" spc="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cena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300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300" spc="70" dirty="0">
                <a:solidFill>
                  <a:srgbClr val="FFFFFF"/>
                </a:solidFill>
                <a:latin typeface="Arial"/>
                <a:cs typeface="Arial"/>
              </a:rPr>
              <a:t>changed </a:t>
            </a:r>
            <a:r>
              <a:rPr sz="2300" spc="6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50" spc="65" dirty="0">
                <a:solidFill>
                  <a:srgbClr val="FFFFFF"/>
                </a:solidFill>
                <a:latin typeface="Trebuchet MS"/>
                <a:cs typeface="Trebuchet MS"/>
              </a:rPr>
              <a:t>tw</a:t>
            </a:r>
            <a:r>
              <a:rPr sz="2300" spc="65" dirty="0">
                <a:solidFill>
                  <a:srgbClr val="FFFFFF"/>
                </a:solidFill>
                <a:latin typeface="Arial"/>
                <a:cs typeface="Arial"/>
              </a:rPr>
              <a:t>een</a:t>
            </a:r>
            <a:r>
              <a:rPr sz="23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objec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ts 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rry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ut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300" spc="1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spc="11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110" dirty="0">
                <a:solidFill>
                  <a:srgbClr val="FFFFFF"/>
                </a:solidFill>
                <a:latin typeface="Arial"/>
                <a:cs typeface="Arial"/>
              </a:rPr>
              <a:t>ionali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ty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3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cena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334" y="945239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127" y="2123242"/>
            <a:ext cx="15386685" cy="7545705"/>
            <a:chOff x="1298127" y="2123242"/>
            <a:chExt cx="15386685" cy="7545705"/>
          </a:xfrm>
        </p:grpSpPr>
        <p:sp>
          <p:nvSpPr>
            <p:cNvPr id="3" name="object 3"/>
            <p:cNvSpPr/>
            <p:nvPr/>
          </p:nvSpPr>
          <p:spPr>
            <a:xfrm>
              <a:off x="1298127" y="2123242"/>
              <a:ext cx="10248900" cy="6677659"/>
            </a:xfrm>
            <a:custGeom>
              <a:avLst/>
              <a:gdLst/>
              <a:ahLst/>
              <a:cxnLst/>
              <a:rect l="l" t="t" r="r" b="b"/>
              <a:pathLst>
                <a:path w="10248900" h="6677659">
                  <a:moveTo>
                    <a:pt x="9872029" y="6677043"/>
                  </a:moveTo>
                  <a:lnTo>
                    <a:pt x="376841" y="6677043"/>
                  </a:lnTo>
                  <a:lnTo>
                    <a:pt x="329665" y="6674099"/>
                  </a:lnTo>
                  <a:lnTo>
                    <a:pt x="284211" y="6665506"/>
                  </a:lnTo>
                  <a:lnTo>
                    <a:pt x="240836" y="6651621"/>
                  </a:lnTo>
                  <a:lnTo>
                    <a:pt x="199897" y="6632800"/>
                  </a:lnTo>
                  <a:lnTo>
                    <a:pt x="161752" y="6609402"/>
                  </a:lnTo>
                  <a:lnTo>
                    <a:pt x="126757" y="6581782"/>
                  </a:lnTo>
                  <a:lnTo>
                    <a:pt x="95270" y="6550297"/>
                  </a:lnTo>
                  <a:lnTo>
                    <a:pt x="67647" y="6515306"/>
                  </a:lnTo>
                  <a:lnTo>
                    <a:pt x="44246" y="6477164"/>
                  </a:lnTo>
                  <a:lnTo>
                    <a:pt x="25424" y="6436230"/>
                  </a:lnTo>
                  <a:lnTo>
                    <a:pt x="11537" y="6392859"/>
                  </a:lnTo>
                  <a:lnTo>
                    <a:pt x="2943" y="6347409"/>
                  </a:lnTo>
                  <a:lnTo>
                    <a:pt x="0" y="6300237"/>
                  </a:lnTo>
                  <a:lnTo>
                    <a:pt x="0" y="376806"/>
                  </a:lnTo>
                  <a:lnTo>
                    <a:pt x="2943" y="329634"/>
                  </a:lnTo>
                  <a:lnTo>
                    <a:pt x="11537" y="284184"/>
                  </a:lnTo>
                  <a:lnTo>
                    <a:pt x="25424" y="240813"/>
                  </a:lnTo>
                  <a:lnTo>
                    <a:pt x="44246" y="199878"/>
                  </a:lnTo>
                  <a:lnTo>
                    <a:pt x="67647" y="161736"/>
                  </a:lnTo>
                  <a:lnTo>
                    <a:pt x="95270" y="126745"/>
                  </a:lnTo>
                  <a:lnTo>
                    <a:pt x="126757" y="95261"/>
                  </a:lnTo>
                  <a:lnTo>
                    <a:pt x="161752" y="67641"/>
                  </a:lnTo>
                  <a:lnTo>
                    <a:pt x="199897" y="44242"/>
                  </a:lnTo>
                  <a:lnTo>
                    <a:pt x="240836" y="25421"/>
                  </a:lnTo>
                  <a:lnTo>
                    <a:pt x="284211" y="11536"/>
                  </a:lnTo>
                  <a:lnTo>
                    <a:pt x="329665" y="2943"/>
                  </a:lnTo>
                  <a:lnTo>
                    <a:pt x="376841" y="0"/>
                  </a:lnTo>
                  <a:lnTo>
                    <a:pt x="9872029" y="0"/>
                  </a:lnTo>
                  <a:lnTo>
                    <a:pt x="9919206" y="2943"/>
                  </a:lnTo>
                  <a:lnTo>
                    <a:pt x="9964660" y="11536"/>
                  </a:lnTo>
                  <a:lnTo>
                    <a:pt x="10008035" y="25421"/>
                  </a:lnTo>
                  <a:lnTo>
                    <a:pt x="10048974" y="44242"/>
                  </a:lnTo>
                  <a:lnTo>
                    <a:pt x="10087119" y="67641"/>
                  </a:lnTo>
                  <a:lnTo>
                    <a:pt x="10122114" y="95261"/>
                  </a:lnTo>
                  <a:lnTo>
                    <a:pt x="10153601" y="126745"/>
                  </a:lnTo>
                  <a:lnTo>
                    <a:pt x="10181223" y="161736"/>
                  </a:lnTo>
                  <a:lnTo>
                    <a:pt x="10204624" y="199878"/>
                  </a:lnTo>
                  <a:lnTo>
                    <a:pt x="10223447" y="240813"/>
                  </a:lnTo>
                  <a:lnTo>
                    <a:pt x="10237333" y="284184"/>
                  </a:lnTo>
                  <a:lnTo>
                    <a:pt x="10245927" y="329634"/>
                  </a:lnTo>
                  <a:lnTo>
                    <a:pt x="10248871" y="376806"/>
                  </a:lnTo>
                  <a:lnTo>
                    <a:pt x="10248871" y="6300237"/>
                  </a:lnTo>
                  <a:lnTo>
                    <a:pt x="10245927" y="6347409"/>
                  </a:lnTo>
                  <a:lnTo>
                    <a:pt x="10237333" y="6392859"/>
                  </a:lnTo>
                  <a:lnTo>
                    <a:pt x="10223447" y="6436230"/>
                  </a:lnTo>
                  <a:lnTo>
                    <a:pt x="10204624" y="6477164"/>
                  </a:lnTo>
                  <a:lnTo>
                    <a:pt x="10181223" y="6515306"/>
                  </a:lnTo>
                  <a:lnTo>
                    <a:pt x="10153601" y="6550297"/>
                  </a:lnTo>
                  <a:lnTo>
                    <a:pt x="10122114" y="6581782"/>
                  </a:lnTo>
                  <a:lnTo>
                    <a:pt x="10087119" y="6609402"/>
                  </a:lnTo>
                  <a:lnTo>
                    <a:pt x="10048974" y="6632800"/>
                  </a:lnTo>
                  <a:lnTo>
                    <a:pt x="10008035" y="6651621"/>
                  </a:lnTo>
                  <a:lnTo>
                    <a:pt x="9964660" y="6665506"/>
                  </a:lnTo>
                  <a:lnTo>
                    <a:pt x="9919206" y="6674099"/>
                  </a:lnTo>
                  <a:lnTo>
                    <a:pt x="9872029" y="6677043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941131" y="7497226"/>
              <a:ext cx="5743575" cy="2171700"/>
            </a:xfrm>
            <a:custGeom>
              <a:avLst/>
              <a:gdLst/>
              <a:ahLst/>
              <a:cxnLst/>
              <a:rect l="l" t="t" r="r" b="b"/>
              <a:pathLst>
                <a:path w="5743575" h="2171700">
                  <a:moveTo>
                    <a:pt x="5334562" y="2171696"/>
                  </a:moveTo>
                  <a:lnTo>
                    <a:pt x="408743" y="2171696"/>
                  </a:lnTo>
                  <a:lnTo>
                    <a:pt x="361170" y="2168935"/>
                  </a:lnTo>
                  <a:lnTo>
                    <a:pt x="315185" y="2160859"/>
                  </a:lnTo>
                  <a:lnTo>
                    <a:pt x="271096" y="2147779"/>
                  </a:lnTo>
                  <a:lnTo>
                    <a:pt x="229214" y="2130005"/>
                  </a:lnTo>
                  <a:lnTo>
                    <a:pt x="189849" y="2107848"/>
                  </a:lnTo>
                  <a:lnTo>
                    <a:pt x="153312" y="2081618"/>
                  </a:lnTo>
                  <a:lnTo>
                    <a:pt x="119912" y="2051626"/>
                  </a:lnTo>
                  <a:lnTo>
                    <a:pt x="89959" y="2018182"/>
                  </a:lnTo>
                  <a:lnTo>
                    <a:pt x="63763" y="1981596"/>
                  </a:lnTo>
                  <a:lnTo>
                    <a:pt x="41635" y="1942180"/>
                  </a:lnTo>
                  <a:lnTo>
                    <a:pt x="23885" y="1900243"/>
                  </a:lnTo>
                  <a:lnTo>
                    <a:pt x="10822" y="1856096"/>
                  </a:lnTo>
                  <a:lnTo>
                    <a:pt x="2757" y="1810050"/>
                  </a:lnTo>
                  <a:lnTo>
                    <a:pt x="0" y="1762415"/>
                  </a:lnTo>
                  <a:lnTo>
                    <a:pt x="0" y="409281"/>
                  </a:lnTo>
                  <a:lnTo>
                    <a:pt x="2757" y="361646"/>
                  </a:lnTo>
                  <a:lnTo>
                    <a:pt x="10822" y="315599"/>
                  </a:lnTo>
                  <a:lnTo>
                    <a:pt x="23885" y="271452"/>
                  </a:lnTo>
                  <a:lnTo>
                    <a:pt x="41635" y="229516"/>
                  </a:lnTo>
                  <a:lnTo>
                    <a:pt x="63763" y="190099"/>
                  </a:lnTo>
                  <a:lnTo>
                    <a:pt x="89959" y="153513"/>
                  </a:lnTo>
                  <a:lnTo>
                    <a:pt x="119912" y="120069"/>
                  </a:lnTo>
                  <a:lnTo>
                    <a:pt x="153312" y="90077"/>
                  </a:lnTo>
                  <a:lnTo>
                    <a:pt x="189849" y="63847"/>
                  </a:lnTo>
                  <a:lnTo>
                    <a:pt x="229214" y="41690"/>
                  </a:lnTo>
                  <a:lnTo>
                    <a:pt x="271096" y="23916"/>
                  </a:lnTo>
                  <a:lnTo>
                    <a:pt x="315185" y="10836"/>
                  </a:lnTo>
                  <a:lnTo>
                    <a:pt x="361170" y="2760"/>
                  </a:lnTo>
                  <a:lnTo>
                    <a:pt x="408743" y="0"/>
                  </a:lnTo>
                  <a:lnTo>
                    <a:pt x="5334562" y="0"/>
                  </a:lnTo>
                  <a:lnTo>
                    <a:pt x="5382135" y="2760"/>
                  </a:lnTo>
                  <a:lnTo>
                    <a:pt x="5428120" y="10836"/>
                  </a:lnTo>
                  <a:lnTo>
                    <a:pt x="5472209" y="23916"/>
                  </a:lnTo>
                  <a:lnTo>
                    <a:pt x="5514091" y="41690"/>
                  </a:lnTo>
                  <a:lnTo>
                    <a:pt x="5553456" y="63847"/>
                  </a:lnTo>
                  <a:lnTo>
                    <a:pt x="5589993" y="90077"/>
                  </a:lnTo>
                  <a:lnTo>
                    <a:pt x="5623393" y="120069"/>
                  </a:lnTo>
                  <a:lnTo>
                    <a:pt x="5653346" y="153513"/>
                  </a:lnTo>
                  <a:lnTo>
                    <a:pt x="5679542" y="190099"/>
                  </a:lnTo>
                  <a:lnTo>
                    <a:pt x="5701670" y="229516"/>
                  </a:lnTo>
                  <a:lnTo>
                    <a:pt x="5719420" y="271452"/>
                  </a:lnTo>
                  <a:lnTo>
                    <a:pt x="5732483" y="315599"/>
                  </a:lnTo>
                  <a:lnTo>
                    <a:pt x="5740548" y="361646"/>
                  </a:lnTo>
                  <a:lnTo>
                    <a:pt x="5743306" y="409281"/>
                  </a:lnTo>
                  <a:lnTo>
                    <a:pt x="5743306" y="1762415"/>
                  </a:lnTo>
                  <a:lnTo>
                    <a:pt x="5740548" y="1810050"/>
                  </a:lnTo>
                  <a:lnTo>
                    <a:pt x="5732483" y="1856096"/>
                  </a:lnTo>
                  <a:lnTo>
                    <a:pt x="5719420" y="1900243"/>
                  </a:lnTo>
                  <a:lnTo>
                    <a:pt x="5701670" y="1942180"/>
                  </a:lnTo>
                  <a:lnTo>
                    <a:pt x="5679542" y="1981596"/>
                  </a:lnTo>
                  <a:lnTo>
                    <a:pt x="5653346" y="2018182"/>
                  </a:lnTo>
                  <a:lnTo>
                    <a:pt x="5623393" y="2051626"/>
                  </a:lnTo>
                  <a:lnTo>
                    <a:pt x="5589993" y="2081618"/>
                  </a:lnTo>
                  <a:lnTo>
                    <a:pt x="5553456" y="2107848"/>
                  </a:lnTo>
                  <a:lnTo>
                    <a:pt x="5514091" y="2130005"/>
                  </a:lnTo>
                  <a:lnTo>
                    <a:pt x="5472209" y="2147779"/>
                  </a:lnTo>
                  <a:lnTo>
                    <a:pt x="5428120" y="2160859"/>
                  </a:lnTo>
                  <a:lnTo>
                    <a:pt x="5382135" y="2168935"/>
                  </a:lnTo>
                  <a:lnTo>
                    <a:pt x="5334562" y="2171696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567281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6623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5997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0358" y="2385029"/>
            <a:ext cx="7486649" cy="6153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09524" y="2080060"/>
            <a:ext cx="3021965" cy="1835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280670">
              <a:lnSpc>
                <a:spcPts val="7200"/>
              </a:lnSpc>
              <a:spcBef>
                <a:spcPts val="210"/>
              </a:spcBef>
            </a:pPr>
            <a:r>
              <a:rPr sz="5850" spc="19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57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850" spc="3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750" spc="25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5850" spc="3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750" spc="155" dirty="0">
                <a:solidFill>
                  <a:srgbClr val="FFFFFF"/>
                </a:solidFill>
                <a:latin typeface="Trebuchet MS"/>
                <a:cs typeface="Trebuchet MS"/>
              </a:rPr>
              <a:t>ty  </a:t>
            </a:r>
            <a:r>
              <a:rPr sz="5850" spc="105" dirty="0">
                <a:solidFill>
                  <a:srgbClr val="FFFFFF"/>
                </a:solidFill>
                <a:latin typeface="Arial"/>
                <a:cs typeface="Arial"/>
              </a:rPr>
              <a:t>Diag</a:t>
            </a:r>
            <a:r>
              <a:rPr sz="5750" spc="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850" spc="24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5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80419" y="7620582"/>
            <a:ext cx="4678680" cy="1866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85"/>
              </a:spcBef>
            </a:pP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rtr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ys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ol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flo</a:t>
            </a:r>
            <a:r>
              <a:rPr sz="2250" spc="145" dirty="0">
                <a:solidFill>
                  <a:srgbClr val="FFFFFF"/>
                </a:solidFill>
                <a:latin typeface="Trebuchet MS"/>
                <a:cs typeface="Trebuchet MS"/>
              </a:rPr>
              <a:t>w </a:t>
            </a:r>
            <a:r>
              <a:rPr sz="2300" spc="1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50" spc="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55" dirty="0">
                <a:solidFill>
                  <a:srgbClr val="FFFFFF"/>
                </a:solidFill>
                <a:latin typeface="Arial"/>
                <a:cs typeface="Arial"/>
              </a:rPr>
              <a:t>om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300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rt 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poin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300" spc="155" dirty="0">
                <a:solidFill>
                  <a:srgbClr val="FFFFFF"/>
                </a:solidFill>
                <a:latin typeface="Arial"/>
                <a:cs typeface="Arial"/>
              </a:rPr>
              <a:t>fini</a:t>
            </a:r>
            <a:r>
              <a:rPr sz="22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55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poin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us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deci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5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25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hile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ty  </a:t>
            </a:r>
            <a:r>
              <a:rPr sz="2300" spc="1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16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300" spc="85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23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300" spc="7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300" spc="7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334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127" y="2123242"/>
            <a:ext cx="15384780" cy="7545705"/>
            <a:chOff x="1298127" y="2123242"/>
            <a:chExt cx="15384780" cy="7545705"/>
          </a:xfrm>
        </p:grpSpPr>
        <p:sp>
          <p:nvSpPr>
            <p:cNvPr id="3" name="object 3"/>
            <p:cNvSpPr/>
            <p:nvPr/>
          </p:nvSpPr>
          <p:spPr>
            <a:xfrm>
              <a:off x="1298127" y="2123242"/>
              <a:ext cx="10248900" cy="6677659"/>
            </a:xfrm>
            <a:custGeom>
              <a:avLst/>
              <a:gdLst/>
              <a:ahLst/>
              <a:cxnLst/>
              <a:rect l="l" t="t" r="r" b="b"/>
              <a:pathLst>
                <a:path w="10248900" h="6677659">
                  <a:moveTo>
                    <a:pt x="9872029" y="6677043"/>
                  </a:moveTo>
                  <a:lnTo>
                    <a:pt x="376841" y="6677043"/>
                  </a:lnTo>
                  <a:lnTo>
                    <a:pt x="329665" y="6674099"/>
                  </a:lnTo>
                  <a:lnTo>
                    <a:pt x="284211" y="6665506"/>
                  </a:lnTo>
                  <a:lnTo>
                    <a:pt x="240836" y="6651621"/>
                  </a:lnTo>
                  <a:lnTo>
                    <a:pt x="199897" y="6632800"/>
                  </a:lnTo>
                  <a:lnTo>
                    <a:pt x="161752" y="6609402"/>
                  </a:lnTo>
                  <a:lnTo>
                    <a:pt x="126757" y="6581782"/>
                  </a:lnTo>
                  <a:lnTo>
                    <a:pt x="95270" y="6550297"/>
                  </a:lnTo>
                  <a:lnTo>
                    <a:pt x="67647" y="6515306"/>
                  </a:lnTo>
                  <a:lnTo>
                    <a:pt x="44246" y="6477164"/>
                  </a:lnTo>
                  <a:lnTo>
                    <a:pt x="25424" y="6436230"/>
                  </a:lnTo>
                  <a:lnTo>
                    <a:pt x="11537" y="6392859"/>
                  </a:lnTo>
                  <a:lnTo>
                    <a:pt x="2943" y="6347409"/>
                  </a:lnTo>
                  <a:lnTo>
                    <a:pt x="0" y="6300237"/>
                  </a:lnTo>
                  <a:lnTo>
                    <a:pt x="0" y="376806"/>
                  </a:lnTo>
                  <a:lnTo>
                    <a:pt x="2943" y="329634"/>
                  </a:lnTo>
                  <a:lnTo>
                    <a:pt x="11537" y="284184"/>
                  </a:lnTo>
                  <a:lnTo>
                    <a:pt x="25424" y="240813"/>
                  </a:lnTo>
                  <a:lnTo>
                    <a:pt x="44246" y="199878"/>
                  </a:lnTo>
                  <a:lnTo>
                    <a:pt x="67647" y="161736"/>
                  </a:lnTo>
                  <a:lnTo>
                    <a:pt x="95270" y="126745"/>
                  </a:lnTo>
                  <a:lnTo>
                    <a:pt x="126757" y="95261"/>
                  </a:lnTo>
                  <a:lnTo>
                    <a:pt x="161752" y="67641"/>
                  </a:lnTo>
                  <a:lnTo>
                    <a:pt x="199897" y="44242"/>
                  </a:lnTo>
                  <a:lnTo>
                    <a:pt x="240836" y="25421"/>
                  </a:lnTo>
                  <a:lnTo>
                    <a:pt x="284211" y="11536"/>
                  </a:lnTo>
                  <a:lnTo>
                    <a:pt x="329665" y="2943"/>
                  </a:lnTo>
                  <a:lnTo>
                    <a:pt x="376841" y="0"/>
                  </a:lnTo>
                  <a:lnTo>
                    <a:pt x="9872029" y="0"/>
                  </a:lnTo>
                  <a:lnTo>
                    <a:pt x="9919206" y="2943"/>
                  </a:lnTo>
                  <a:lnTo>
                    <a:pt x="9964660" y="11536"/>
                  </a:lnTo>
                  <a:lnTo>
                    <a:pt x="10008035" y="25421"/>
                  </a:lnTo>
                  <a:lnTo>
                    <a:pt x="10048974" y="44242"/>
                  </a:lnTo>
                  <a:lnTo>
                    <a:pt x="10087119" y="67641"/>
                  </a:lnTo>
                  <a:lnTo>
                    <a:pt x="10122114" y="95261"/>
                  </a:lnTo>
                  <a:lnTo>
                    <a:pt x="10153601" y="126745"/>
                  </a:lnTo>
                  <a:lnTo>
                    <a:pt x="10181223" y="161736"/>
                  </a:lnTo>
                  <a:lnTo>
                    <a:pt x="10204624" y="199878"/>
                  </a:lnTo>
                  <a:lnTo>
                    <a:pt x="10223447" y="240813"/>
                  </a:lnTo>
                  <a:lnTo>
                    <a:pt x="10237333" y="284184"/>
                  </a:lnTo>
                  <a:lnTo>
                    <a:pt x="10245927" y="329634"/>
                  </a:lnTo>
                  <a:lnTo>
                    <a:pt x="10248871" y="376806"/>
                  </a:lnTo>
                  <a:lnTo>
                    <a:pt x="10248871" y="6300237"/>
                  </a:lnTo>
                  <a:lnTo>
                    <a:pt x="10245927" y="6347409"/>
                  </a:lnTo>
                  <a:lnTo>
                    <a:pt x="10237333" y="6392859"/>
                  </a:lnTo>
                  <a:lnTo>
                    <a:pt x="10223447" y="6436230"/>
                  </a:lnTo>
                  <a:lnTo>
                    <a:pt x="10204624" y="6477164"/>
                  </a:lnTo>
                  <a:lnTo>
                    <a:pt x="10181223" y="6515306"/>
                  </a:lnTo>
                  <a:lnTo>
                    <a:pt x="10153601" y="6550297"/>
                  </a:lnTo>
                  <a:lnTo>
                    <a:pt x="10122114" y="6581782"/>
                  </a:lnTo>
                  <a:lnTo>
                    <a:pt x="10087119" y="6609402"/>
                  </a:lnTo>
                  <a:lnTo>
                    <a:pt x="10048974" y="6632800"/>
                  </a:lnTo>
                  <a:lnTo>
                    <a:pt x="10008035" y="6651621"/>
                  </a:lnTo>
                  <a:lnTo>
                    <a:pt x="9964660" y="6665506"/>
                  </a:lnTo>
                  <a:lnTo>
                    <a:pt x="9919206" y="6674099"/>
                  </a:lnTo>
                  <a:lnTo>
                    <a:pt x="9872029" y="6677043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7841" y="7582905"/>
              <a:ext cx="5514975" cy="2086610"/>
            </a:xfrm>
            <a:custGeom>
              <a:avLst/>
              <a:gdLst/>
              <a:ahLst/>
              <a:cxnLst/>
              <a:rect l="l" t="t" r="r" b="b"/>
              <a:pathLst>
                <a:path w="5514975" h="2086609">
                  <a:moveTo>
                    <a:pt x="5122410" y="2085981"/>
                  </a:moveTo>
                  <a:lnTo>
                    <a:pt x="392488" y="2085981"/>
                  </a:lnTo>
                  <a:lnTo>
                    <a:pt x="343352" y="2082910"/>
                  </a:lnTo>
                  <a:lnTo>
                    <a:pt x="296011" y="2073945"/>
                  </a:lnTo>
                  <a:lnTo>
                    <a:pt x="250835" y="2059458"/>
                  </a:lnTo>
                  <a:lnTo>
                    <a:pt x="208197" y="2039822"/>
                  </a:lnTo>
                  <a:lnTo>
                    <a:pt x="168468" y="2015410"/>
                  </a:lnTo>
                  <a:lnTo>
                    <a:pt x="132020" y="1986594"/>
                  </a:lnTo>
                  <a:lnTo>
                    <a:pt x="99225" y="1953746"/>
                  </a:lnTo>
                  <a:lnTo>
                    <a:pt x="70456" y="1917239"/>
                  </a:lnTo>
                  <a:lnTo>
                    <a:pt x="46083" y="1877445"/>
                  </a:lnTo>
                  <a:lnTo>
                    <a:pt x="26479" y="1834737"/>
                  </a:lnTo>
                  <a:lnTo>
                    <a:pt x="12016" y="1789488"/>
                  </a:lnTo>
                  <a:lnTo>
                    <a:pt x="3066" y="1742069"/>
                  </a:lnTo>
                  <a:lnTo>
                    <a:pt x="0" y="1692854"/>
                  </a:lnTo>
                  <a:lnTo>
                    <a:pt x="0" y="393127"/>
                  </a:lnTo>
                  <a:lnTo>
                    <a:pt x="3066" y="343911"/>
                  </a:lnTo>
                  <a:lnTo>
                    <a:pt x="12016" y="296493"/>
                  </a:lnTo>
                  <a:lnTo>
                    <a:pt x="26479" y="251243"/>
                  </a:lnTo>
                  <a:lnTo>
                    <a:pt x="46083" y="208536"/>
                  </a:lnTo>
                  <a:lnTo>
                    <a:pt x="70456" y="168742"/>
                  </a:lnTo>
                  <a:lnTo>
                    <a:pt x="99225" y="132235"/>
                  </a:lnTo>
                  <a:lnTo>
                    <a:pt x="132020" y="99387"/>
                  </a:lnTo>
                  <a:lnTo>
                    <a:pt x="168468" y="70571"/>
                  </a:lnTo>
                  <a:lnTo>
                    <a:pt x="208197" y="46158"/>
                  </a:lnTo>
                  <a:lnTo>
                    <a:pt x="250835" y="26523"/>
                  </a:lnTo>
                  <a:lnTo>
                    <a:pt x="296011" y="12036"/>
                  </a:lnTo>
                  <a:lnTo>
                    <a:pt x="343352" y="3071"/>
                  </a:lnTo>
                  <a:lnTo>
                    <a:pt x="392488" y="0"/>
                  </a:lnTo>
                  <a:lnTo>
                    <a:pt x="5122410" y="0"/>
                  </a:lnTo>
                  <a:lnTo>
                    <a:pt x="5171545" y="3071"/>
                  </a:lnTo>
                  <a:lnTo>
                    <a:pt x="5218886" y="12036"/>
                  </a:lnTo>
                  <a:lnTo>
                    <a:pt x="5264062" y="26523"/>
                  </a:lnTo>
                  <a:lnTo>
                    <a:pt x="5306701" y="46158"/>
                  </a:lnTo>
                  <a:lnTo>
                    <a:pt x="5346430" y="70571"/>
                  </a:lnTo>
                  <a:lnTo>
                    <a:pt x="5382877" y="99387"/>
                  </a:lnTo>
                  <a:lnTo>
                    <a:pt x="5415672" y="132235"/>
                  </a:lnTo>
                  <a:lnTo>
                    <a:pt x="5444441" y="168742"/>
                  </a:lnTo>
                  <a:lnTo>
                    <a:pt x="5468814" y="208536"/>
                  </a:lnTo>
                  <a:lnTo>
                    <a:pt x="5488418" y="251243"/>
                  </a:lnTo>
                  <a:lnTo>
                    <a:pt x="5502881" y="296493"/>
                  </a:lnTo>
                  <a:lnTo>
                    <a:pt x="5511832" y="343911"/>
                  </a:lnTo>
                  <a:lnTo>
                    <a:pt x="5514898" y="393127"/>
                  </a:lnTo>
                  <a:lnTo>
                    <a:pt x="5514898" y="1692854"/>
                  </a:lnTo>
                  <a:lnTo>
                    <a:pt x="5511832" y="1742069"/>
                  </a:lnTo>
                  <a:lnTo>
                    <a:pt x="5502881" y="1789488"/>
                  </a:lnTo>
                  <a:lnTo>
                    <a:pt x="5488418" y="1834737"/>
                  </a:lnTo>
                  <a:lnTo>
                    <a:pt x="5468814" y="1877445"/>
                  </a:lnTo>
                  <a:lnTo>
                    <a:pt x="5444441" y="1917239"/>
                  </a:lnTo>
                  <a:lnTo>
                    <a:pt x="5415672" y="1953746"/>
                  </a:lnTo>
                  <a:lnTo>
                    <a:pt x="5382877" y="1986594"/>
                  </a:lnTo>
                  <a:lnTo>
                    <a:pt x="5346430" y="2015410"/>
                  </a:lnTo>
                  <a:lnTo>
                    <a:pt x="5306701" y="2039822"/>
                  </a:lnTo>
                  <a:lnTo>
                    <a:pt x="5264062" y="2059458"/>
                  </a:lnTo>
                  <a:lnTo>
                    <a:pt x="5218886" y="2073945"/>
                  </a:lnTo>
                  <a:lnTo>
                    <a:pt x="5171545" y="2082910"/>
                  </a:lnTo>
                  <a:lnTo>
                    <a:pt x="5122410" y="2085981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567281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6623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5997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3333" y="2631551"/>
            <a:ext cx="6276990" cy="5657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36336" y="2080060"/>
            <a:ext cx="3995420" cy="1835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85519" marR="5080" indent="-973455">
              <a:lnSpc>
                <a:spcPts val="7200"/>
              </a:lnSpc>
              <a:spcBef>
                <a:spcPts val="210"/>
              </a:spcBef>
            </a:pPr>
            <a:r>
              <a:rPr sz="5850" spc="4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575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850" spc="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5850" spc="170" dirty="0">
                <a:solidFill>
                  <a:srgbClr val="FFFFFF"/>
                </a:solidFill>
                <a:latin typeface="Arial"/>
                <a:cs typeface="Arial"/>
              </a:rPr>
              <a:t>FLo</a:t>
            </a:r>
            <a:r>
              <a:rPr sz="5750" spc="170" dirty="0">
                <a:solidFill>
                  <a:srgbClr val="FFFFFF"/>
                </a:solidFill>
                <a:latin typeface="Trebuchet MS"/>
                <a:cs typeface="Trebuchet MS"/>
              </a:rPr>
              <a:t>w  </a:t>
            </a:r>
            <a:r>
              <a:rPr sz="5850" spc="105" dirty="0">
                <a:solidFill>
                  <a:srgbClr val="FFFFFF"/>
                </a:solidFill>
                <a:latin typeface="Arial"/>
                <a:cs typeface="Arial"/>
              </a:rPr>
              <a:t>Diag</a:t>
            </a:r>
            <a:r>
              <a:rPr sz="5750" spc="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850" spc="24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58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1334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6913" y="8220612"/>
            <a:ext cx="4638040" cy="752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85"/>
              </a:spcBef>
            </a:pPr>
            <a:r>
              <a:rPr sz="2300" spc="14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flo</a:t>
            </a:r>
            <a:r>
              <a:rPr sz="2250" spc="14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sz="2300" spc="13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25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oce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2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syst</a:t>
            </a:r>
            <a:r>
              <a:rPr sz="2300" spc="13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429" y="2104192"/>
            <a:ext cx="16115030" cy="7364730"/>
            <a:chOff x="1524429" y="2104192"/>
            <a:chExt cx="16115030" cy="7364730"/>
          </a:xfrm>
        </p:grpSpPr>
        <p:sp>
          <p:nvSpPr>
            <p:cNvPr id="3" name="object 3"/>
            <p:cNvSpPr/>
            <p:nvPr/>
          </p:nvSpPr>
          <p:spPr>
            <a:xfrm>
              <a:off x="5942472" y="2104192"/>
              <a:ext cx="11696700" cy="6677659"/>
            </a:xfrm>
            <a:custGeom>
              <a:avLst/>
              <a:gdLst/>
              <a:ahLst/>
              <a:cxnLst/>
              <a:rect l="l" t="t" r="r" b="b"/>
              <a:pathLst>
                <a:path w="11696700" h="6677659">
                  <a:moveTo>
                    <a:pt x="11319896" y="6677043"/>
                  </a:moveTo>
                  <a:lnTo>
                    <a:pt x="376758" y="6677043"/>
                  </a:lnTo>
                  <a:lnTo>
                    <a:pt x="329592" y="6674099"/>
                  </a:lnTo>
                  <a:lnTo>
                    <a:pt x="284148" y="6665506"/>
                  </a:lnTo>
                  <a:lnTo>
                    <a:pt x="240782" y="6651621"/>
                  </a:lnTo>
                  <a:lnTo>
                    <a:pt x="199853" y="6632800"/>
                  </a:lnTo>
                  <a:lnTo>
                    <a:pt x="161716" y="6609402"/>
                  </a:lnTo>
                  <a:lnTo>
                    <a:pt x="126729" y="6581782"/>
                  </a:lnTo>
                  <a:lnTo>
                    <a:pt x="95249" y="6550297"/>
                  </a:lnTo>
                  <a:lnTo>
                    <a:pt x="67632" y="6515306"/>
                  </a:lnTo>
                  <a:lnTo>
                    <a:pt x="44236" y="6477164"/>
                  </a:lnTo>
                  <a:lnTo>
                    <a:pt x="25418" y="6436230"/>
                  </a:lnTo>
                  <a:lnTo>
                    <a:pt x="11535" y="6392859"/>
                  </a:lnTo>
                  <a:lnTo>
                    <a:pt x="2943" y="6347409"/>
                  </a:lnTo>
                  <a:lnTo>
                    <a:pt x="0" y="6300237"/>
                  </a:lnTo>
                  <a:lnTo>
                    <a:pt x="0" y="376806"/>
                  </a:lnTo>
                  <a:lnTo>
                    <a:pt x="2943" y="329634"/>
                  </a:lnTo>
                  <a:lnTo>
                    <a:pt x="11535" y="284184"/>
                  </a:lnTo>
                  <a:lnTo>
                    <a:pt x="25418" y="240813"/>
                  </a:lnTo>
                  <a:lnTo>
                    <a:pt x="44236" y="199878"/>
                  </a:lnTo>
                  <a:lnTo>
                    <a:pt x="67632" y="161736"/>
                  </a:lnTo>
                  <a:lnTo>
                    <a:pt x="95249" y="126745"/>
                  </a:lnTo>
                  <a:lnTo>
                    <a:pt x="126729" y="95261"/>
                  </a:lnTo>
                  <a:lnTo>
                    <a:pt x="161716" y="67641"/>
                  </a:lnTo>
                  <a:lnTo>
                    <a:pt x="199853" y="44242"/>
                  </a:lnTo>
                  <a:lnTo>
                    <a:pt x="240782" y="25421"/>
                  </a:lnTo>
                  <a:lnTo>
                    <a:pt x="284148" y="11536"/>
                  </a:lnTo>
                  <a:lnTo>
                    <a:pt x="329592" y="2943"/>
                  </a:lnTo>
                  <a:lnTo>
                    <a:pt x="376758" y="0"/>
                  </a:lnTo>
                  <a:lnTo>
                    <a:pt x="11319896" y="0"/>
                  </a:lnTo>
                  <a:lnTo>
                    <a:pt x="11367062" y="2943"/>
                  </a:lnTo>
                  <a:lnTo>
                    <a:pt x="11412506" y="11536"/>
                  </a:lnTo>
                  <a:lnTo>
                    <a:pt x="11455872" y="25421"/>
                  </a:lnTo>
                  <a:lnTo>
                    <a:pt x="11496801" y="44242"/>
                  </a:lnTo>
                  <a:lnTo>
                    <a:pt x="11534938" y="67641"/>
                  </a:lnTo>
                  <a:lnTo>
                    <a:pt x="11569925" y="95261"/>
                  </a:lnTo>
                  <a:lnTo>
                    <a:pt x="11601405" y="126745"/>
                  </a:lnTo>
                  <a:lnTo>
                    <a:pt x="11629022" y="161736"/>
                  </a:lnTo>
                  <a:lnTo>
                    <a:pt x="11652417" y="199878"/>
                  </a:lnTo>
                  <a:lnTo>
                    <a:pt x="11671236" y="240813"/>
                  </a:lnTo>
                  <a:lnTo>
                    <a:pt x="11685119" y="284184"/>
                  </a:lnTo>
                  <a:lnTo>
                    <a:pt x="11693711" y="329634"/>
                  </a:lnTo>
                  <a:lnTo>
                    <a:pt x="11696654" y="376806"/>
                  </a:lnTo>
                  <a:lnTo>
                    <a:pt x="11696654" y="6300237"/>
                  </a:lnTo>
                  <a:lnTo>
                    <a:pt x="11693711" y="6347409"/>
                  </a:lnTo>
                  <a:lnTo>
                    <a:pt x="11685119" y="6392859"/>
                  </a:lnTo>
                  <a:lnTo>
                    <a:pt x="11671236" y="6436230"/>
                  </a:lnTo>
                  <a:lnTo>
                    <a:pt x="11652417" y="6477164"/>
                  </a:lnTo>
                  <a:lnTo>
                    <a:pt x="11629022" y="6515306"/>
                  </a:lnTo>
                  <a:lnTo>
                    <a:pt x="11601405" y="6550297"/>
                  </a:lnTo>
                  <a:lnTo>
                    <a:pt x="11569925" y="6581782"/>
                  </a:lnTo>
                  <a:lnTo>
                    <a:pt x="11534938" y="6609402"/>
                  </a:lnTo>
                  <a:lnTo>
                    <a:pt x="11496801" y="6632800"/>
                  </a:lnTo>
                  <a:lnTo>
                    <a:pt x="11455872" y="6651621"/>
                  </a:lnTo>
                  <a:lnTo>
                    <a:pt x="11412506" y="6665506"/>
                  </a:lnTo>
                  <a:lnTo>
                    <a:pt x="11367062" y="6674099"/>
                  </a:lnTo>
                  <a:lnTo>
                    <a:pt x="11319896" y="6677043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429" y="7620944"/>
              <a:ext cx="4895850" cy="1848485"/>
            </a:xfrm>
            <a:custGeom>
              <a:avLst/>
              <a:gdLst/>
              <a:ahLst/>
              <a:cxnLst/>
              <a:rect l="l" t="t" r="r" b="b"/>
              <a:pathLst>
                <a:path w="4895850" h="1848484">
                  <a:moveTo>
                    <a:pt x="4547353" y="1847857"/>
                  </a:moveTo>
                  <a:lnTo>
                    <a:pt x="348426" y="1847857"/>
                  </a:lnTo>
                  <a:lnTo>
                    <a:pt x="301239" y="1844669"/>
                  </a:lnTo>
                  <a:lnTo>
                    <a:pt x="255953" y="1835386"/>
                  </a:lnTo>
                  <a:lnTo>
                    <a:pt x="212988" y="1820428"/>
                  </a:lnTo>
                  <a:lnTo>
                    <a:pt x="172764" y="1800213"/>
                  </a:lnTo>
                  <a:lnTo>
                    <a:pt x="135700" y="1775161"/>
                  </a:lnTo>
                  <a:lnTo>
                    <a:pt x="102216" y="1745692"/>
                  </a:lnTo>
                  <a:lnTo>
                    <a:pt x="72732" y="1712225"/>
                  </a:lnTo>
                  <a:lnTo>
                    <a:pt x="47668" y="1675180"/>
                  </a:lnTo>
                  <a:lnTo>
                    <a:pt x="27443" y="1634976"/>
                  </a:lnTo>
                  <a:lnTo>
                    <a:pt x="12476" y="1592033"/>
                  </a:lnTo>
                  <a:lnTo>
                    <a:pt x="3189" y="1546770"/>
                  </a:lnTo>
                  <a:lnTo>
                    <a:pt x="0" y="1499607"/>
                  </a:lnTo>
                  <a:lnTo>
                    <a:pt x="0" y="348250"/>
                  </a:lnTo>
                  <a:lnTo>
                    <a:pt x="3189" y="301087"/>
                  </a:lnTo>
                  <a:lnTo>
                    <a:pt x="12476" y="255824"/>
                  </a:lnTo>
                  <a:lnTo>
                    <a:pt x="27443" y="212881"/>
                  </a:lnTo>
                  <a:lnTo>
                    <a:pt x="47668" y="172677"/>
                  </a:lnTo>
                  <a:lnTo>
                    <a:pt x="72732" y="135632"/>
                  </a:lnTo>
                  <a:lnTo>
                    <a:pt x="102216" y="102165"/>
                  </a:lnTo>
                  <a:lnTo>
                    <a:pt x="135700" y="72696"/>
                  </a:lnTo>
                  <a:lnTo>
                    <a:pt x="172764" y="47644"/>
                  </a:lnTo>
                  <a:lnTo>
                    <a:pt x="212988" y="27429"/>
                  </a:lnTo>
                  <a:lnTo>
                    <a:pt x="255953" y="12470"/>
                  </a:lnTo>
                  <a:lnTo>
                    <a:pt x="301239" y="3187"/>
                  </a:lnTo>
                  <a:lnTo>
                    <a:pt x="348426" y="0"/>
                  </a:lnTo>
                  <a:lnTo>
                    <a:pt x="4547353" y="0"/>
                  </a:lnTo>
                  <a:lnTo>
                    <a:pt x="4594540" y="3187"/>
                  </a:lnTo>
                  <a:lnTo>
                    <a:pt x="4639826" y="12470"/>
                  </a:lnTo>
                  <a:lnTo>
                    <a:pt x="4682791" y="27429"/>
                  </a:lnTo>
                  <a:lnTo>
                    <a:pt x="4723015" y="47644"/>
                  </a:lnTo>
                  <a:lnTo>
                    <a:pt x="4760079" y="72696"/>
                  </a:lnTo>
                  <a:lnTo>
                    <a:pt x="4793563" y="102165"/>
                  </a:lnTo>
                  <a:lnTo>
                    <a:pt x="4823047" y="135632"/>
                  </a:lnTo>
                  <a:lnTo>
                    <a:pt x="4848111" y="172677"/>
                  </a:lnTo>
                  <a:lnTo>
                    <a:pt x="4868337" y="212881"/>
                  </a:lnTo>
                  <a:lnTo>
                    <a:pt x="4883303" y="255824"/>
                  </a:lnTo>
                  <a:lnTo>
                    <a:pt x="4892591" y="301087"/>
                  </a:lnTo>
                  <a:lnTo>
                    <a:pt x="4895780" y="348250"/>
                  </a:lnTo>
                  <a:lnTo>
                    <a:pt x="4895780" y="1499607"/>
                  </a:lnTo>
                  <a:lnTo>
                    <a:pt x="4892591" y="1546770"/>
                  </a:lnTo>
                  <a:lnTo>
                    <a:pt x="4883303" y="1592033"/>
                  </a:lnTo>
                  <a:lnTo>
                    <a:pt x="4868337" y="1634976"/>
                  </a:lnTo>
                  <a:lnTo>
                    <a:pt x="4848111" y="1675180"/>
                  </a:lnTo>
                  <a:lnTo>
                    <a:pt x="4823047" y="1712225"/>
                  </a:lnTo>
                  <a:lnTo>
                    <a:pt x="4793563" y="1745692"/>
                  </a:lnTo>
                  <a:lnTo>
                    <a:pt x="4760079" y="1775161"/>
                  </a:lnTo>
                  <a:lnTo>
                    <a:pt x="4723015" y="1800213"/>
                  </a:lnTo>
                  <a:lnTo>
                    <a:pt x="4682791" y="1820428"/>
                  </a:lnTo>
                  <a:lnTo>
                    <a:pt x="4639826" y="1835386"/>
                  </a:lnTo>
                  <a:lnTo>
                    <a:pt x="4594540" y="1844669"/>
                  </a:lnTo>
                  <a:lnTo>
                    <a:pt x="4547353" y="1847857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567281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6623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5997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8173" y="2507692"/>
            <a:ext cx="10734689" cy="6038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2435206"/>
            <a:ext cx="4892040" cy="1630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265" dirty="0"/>
              <a:t>Implemen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15" dirty="0"/>
              <a:t>a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254" dirty="0"/>
              <a:t>ion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00" spc="295" dirty="0"/>
              <a:t>Till</a:t>
            </a:r>
            <a:r>
              <a:rPr sz="5400" spc="-120" dirty="0"/>
              <a:t> </a:t>
            </a:r>
            <a:r>
              <a:rPr sz="5400" spc="35" dirty="0"/>
              <a:t>Da</a:t>
            </a:r>
            <a:r>
              <a:rPr sz="5250" spc="35" dirty="0">
                <a:latin typeface="Trebuchet MS"/>
                <a:cs typeface="Trebuchet MS"/>
              </a:rPr>
              <a:t>t</a:t>
            </a:r>
            <a:r>
              <a:rPr sz="5400" spc="35" dirty="0"/>
              <a:t>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009" y="7795020"/>
            <a:ext cx="3721735" cy="1495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85"/>
              </a:spcBef>
            </a:pPr>
            <a:r>
              <a:rPr sz="2300" spc="125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2250" spc="12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300" spc="1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16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Blockchain  backend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3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55" dirty="0">
                <a:solidFill>
                  <a:srgbClr val="FFFFFF"/>
                </a:solidFill>
                <a:latin typeface="Arial"/>
                <a:cs typeface="Arial"/>
              </a:rPr>
              <a:t>olidi</a:t>
            </a:r>
            <a:r>
              <a:rPr sz="2250" spc="155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1150" spc="155" dirty="0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r>
              <a:rPr sz="2300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50" spc="7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spc="7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ts </a:t>
            </a:r>
            <a:r>
              <a:rPr sz="2300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4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wr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en  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25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334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FFFFFF"/>
                </a:solidFill>
                <a:latin typeface="Trebuchet MS"/>
                <a:cs typeface="Trebuchet MS"/>
              </a:rPr>
              <a:t>ABES </a:t>
            </a:r>
            <a:r>
              <a:rPr sz="3100" spc="1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31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1149" y="2104192"/>
            <a:ext cx="16068040" cy="7612380"/>
            <a:chOff x="1571149" y="2104192"/>
            <a:chExt cx="16068040" cy="7612380"/>
          </a:xfrm>
        </p:grpSpPr>
        <p:sp>
          <p:nvSpPr>
            <p:cNvPr id="3" name="object 3"/>
            <p:cNvSpPr/>
            <p:nvPr/>
          </p:nvSpPr>
          <p:spPr>
            <a:xfrm>
              <a:off x="5942472" y="2104192"/>
              <a:ext cx="11696700" cy="6677659"/>
            </a:xfrm>
            <a:custGeom>
              <a:avLst/>
              <a:gdLst/>
              <a:ahLst/>
              <a:cxnLst/>
              <a:rect l="l" t="t" r="r" b="b"/>
              <a:pathLst>
                <a:path w="11696700" h="6677659">
                  <a:moveTo>
                    <a:pt x="11319896" y="6677043"/>
                  </a:moveTo>
                  <a:lnTo>
                    <a:pt x="376758" y="6677043"/>
                  </a:lnTo>
                  <a:lnTo>
                    <a:pt x="329592" y="6674099"/>
                  </a:lnTo>
                  <a:lnTo>
                    <a:pt x="284148" y="6665506"/>
                  </a:lnTo>
                  <a:lnTo>
                    <a:pt x="240782" y="6651621"/>
                  </a:lnTo>
                  <a:lnTo>
                    <a:pt x="199853" y="6632800"/>
                  </a:lnTo>
                  <a:lnTo>
                    <a:pt x="161716" y="6609402"/>
                  </a:lnTo>
                  <a:lnTo>
                    <a:pt x="126729" y="6581782"/>
                  </a:lnTo>
                  <a:lnTo>
                    <a:pt x="95249" y="6550297"/>
                  </a:lnTo>
                  <a:lnTo>
                    <a:pt x="67632" y="6515306"/>
                  </a:lnTo>
                  <a:lnTo>
                    <a:pt x="44236" y="6477164"/>
                  </a:lnTo>
                  <a:lnTo>
                    <a:pt x="25418" y="6436230"/>
                  </a:lnTo>
                  <a:lnTo>
                    <a:pt x="11535" y="6392859"/>
                  </a:lnTo>
                  <a:lnTo>
                    <a:pt x="2943" y="6347409"/>
                  </a:lnTo>
                  <a:lnTo>
                    <a:pt x="0" y="6300237"/>
                  </a:lnTo>
                  <a:lnTo>
                    <a:pt x="0" y="376806"/>
                  </a:lnTo>
                  <a:lnTo>
                    <a:pt x="2943" y="329634"/>
                  </a:lnTo>
                  <a:lnTo>
                    <a:pt x="11535" y="284184"/>
                  </a:lnTo>
                  <a:lnTo>
                    <a:pt x="25418" y="240813"/>
                  </a:lnTo>
                  <a:lnTo>
                    <a:pt x="44236" y="199878"/>
                  </a:lnTo>
                  <a:lnTo>
                    <a:pt x="67632" y="161736"/>
                  </a:lnTo>
                  <a:lnTo>
                    <a:pt x="95249" y="126745"/>
                  </a:lnTo>
                  <a:lnTo>
                    <a:pt x="126729" y="95261"/>
                  </a:lnTo>
                  <a:lnTo>
                    <a:pt x="161716" y="67641"/>
                  </a:lnTo>
                  <a:lnTo>
                    <a:pt x="199853" y="44242"/>
                  </a:lnTo>
                  <a:lnTo>
                    <a:pt x="240782" y="25421"/>
                  </a:lnTo>
                  <a:lnTo>
                    <a:pt x="284148" y="11536"/>
                  </a:lnTo>
                  <a:lnTo>
                    <a:pt x="329592" y="2943"/>
                  </a:lnTo>
                  <a:lnTo>
                    <a:pt x="376758" y="0"/>
                  </a:lnTo>
                  <a:lnTo>
                    <a:pt x="11319896" y="0"/>
                  </a:lnTo>
                  <a:lnTo>
                    <a:pt x="11367062" y="2943"/>
                  </a:lnTo>
                  <a:lnTo>
                    <a:pt x="11412506" y="11536"/>
                  </a:lnTo>
                  <a:lnTo>
                    <a:pt x="11455872" y="25421"/>
                  </a:lnTo>
                  <a:lnTo>
                    <a:pt x="11496801" y="44242"/>
                  </a:lnTo>
                  <a:lnTo>
                    <a:pt x="11534938" y="67641"/>
                  </a:lnTo>
                  <a:lnTo>
                    <a:pt x="11569925" y="95261"/>
                  </a:lnTo>
                  <a:lnTo>
                    <a:pt x="11601405" y="126745"/>
                  </a:lnTo>
                  <a:lnTo>
                    <a:pt x="11629022" y="161736"/>
                  </a:lnTo>
                  <a:lnTo>
                    <a:pt x="11652417" y="199878"/>
                  </a:lnTo>
                  <a:lnTo>
                    <a:pt x="11671236" y="240813"/>
                  </a:lnTo>
                  <a:lnTo>
                    <a:pt x="11685119" y="284184"/>
                  </a:lnTo>
                  <a:lnTo>
                    <a:pt x="11693711" y="329634"/>
                  </a:lnTo>
                  <a:lnTo>
                    <a:pt x="11696654" y="376806"/>
                  </a:lnTo>
                  <a:lnTo>
                    <a:pt x="11696654" y="6300237"/>
                  </a:lnTo>
                  <a:lnTo>
                    <a:pt x="11693711" y="6347409"/>
                  </a:lnTo>
                  <a:lnTo>
                    <a:pt x="11685119" y="6392859"/>
                  </a:lnTo>
                  <a:lnTo>
                    <a:pt x="11671236" y="6436230"/>
                  </a:lnTo>
                  <a:lnTo>
                    <a:pt x="11652417" y="6477164"/>
                  </a:lnTo>
                  <a:lnTo>
                    <a:pt x="11629022" y="6515306"/>
                  </a:lnTo>
                  <a:lnTo>
                    <a:pt x="11601405" y="6550297"/>
                  </a:lnTo>
                  <a:lnTo>
                    <a:pt x="11569925" y="6581782"/>
                  </a:lnTo>
                  <a:lnTo>
                    <a:pt x="11534938" y="6609402"/>
                  </a:lnTo>
                  <a:lnTo>
                    <a:pt x="11496801" y="6632800"/>
                  </a:lnTo>
                  <a:lnTo>
                    <a:pt x="11455872" y="6651621"/>
                  </a:lnTo>
                  <a:lnTo>
                    <a:pt x="11412506" y="6665506"/>
                  </a:lnTo>
                  <a:lnTo>
                    <a:pt x="11367062" y="6674099"/>
                  </a:lnTo>
                  <a:lnTo>
                    <a:pt x="11319896" y="6677043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1149" y="7620944"/>
              <a:ext cx="4848225" cy="2096135"/>
            </a:xfrm>
            <a:custGeom>
              <a:avLst/>
              <a:gdLst/>
              <a:ahLst/>
              <a:cxnLst/>
              <a:rect l="l" t="t" r="r" b="b"/>
              <a:pathLst>
                <a:path w="4848225" h="2096134">
                  <a:moveTo>
                    <a:pt x="4502872" y="2095507"/>
                  </a:moveTo>
                  <a:lnTo>
                    <a:pt x="345018" y="2095507"/>
                  </a:lnTo>
                  <a:lnTo>
                    <a:pt x="298292" y="2092352"/>
                  </a:lnTo>
                  <a:lnTo>
                    <a:pt x="253450" y="2083163"/>
                  </a:lnTo>
                  <a:lnTo>
                    <a:pt x="210905" y="2068356"/>
                  </a:lnTo>
                  <a:lnTo>
                    <a:pt x="171074" y="2048345"/>
                  </a:lnTo>
                  <a:lnTo>
                    <a:pt x="134373" y="2023547"/>
                  </a:lnTo>
                  <a:lnTo>
                    <a:pt x="101217" y="1994376"/>
                  </a:lnTo>
                  <a:lnTo>
                    <a:pt x="72021" y="1961248"/>
                  </a:lnTo>
                  <a:lnTo>
                    <a:pt x="47202" y="1924578"/>
                  </a:lnTo>
                  <a:lnTo>
                    <a:pt x="27174" y="1884781"/>
                  </a:lnTo>
                  <a:lnTo>
                    <a:pt x="12354" y="1842272"/>
                  </a:lnTo>
                  <a:lnTo>
                    <a:pt x="3157" y="1797468"/>
                  </a:lnTo>
                  <a:lnTo>
                    <a:pt x="0" y="1750782"/>
                  </a:lnTo>
                  <a:lnTo>
                    <a:pt x="0" y="344725"/>
                  </a:lnTo>
                  <a:lnTo>
                    <a:pt x="3157" y="298039"/>
                  </a:lnTo>
                  <a:lnTo>
                    <a:pt x="12354" y="253235"/>
                  </a:lnTo>
                  <a:lnTo>
                    <a:pt x="27174" y="210726"/>
                  </a:lnTo>
                  <a:lnTo>
                    <a:pt x="47202" y="170929"/>
                  </a:lnTo>
                  <a:lnTo>
                    <a:pt x="72021" y="134259"/>
                  </a:lnTo>
                  <a:lnTo>
                    <a:pt x="101217" y="101131"/>
                  </a:lnTo>
                  <a:lnTo>
                    <a:pt x="134373" y="71960"/>
                  </a:lnTo>
                  <a:lnTo>
                    <a:pt x="171074" y="47161"/>
                  </a:lnTo>
                  <a:lnTo>
                    <a:pt x="210905" y="27151"/>
                  </a:lnTo>
                  <a:lnTo>
                    <a:pt x="253450" y="12344"/>
                  </a:lnTo>
                  <a:lnTo>
                    <a:pt x="298292" y="3155"/>
                  </a:lnTo>
                  <a:lnTo>
                    <a:pt x="345018" y="0"/>
                  </a:lnTo>
                  <a:lnTo>
                    <a:pt x="4502872" y="0"/>
                  </a:lnTo>
                  <a:lnTo>
                    <a:pt x="4549598" y="3155"/>
                  </a:lnTo>
                  <a:lnTo>
                    <a:pt x="4594440" y="12344"/>
                  </a:lnTo>
                  <a:lnTo>
                    <a:pt x="4636985" y="27151"/>
                  </a:lnTo>
                  <a:lnTo>
                    <a:pt x="4676816" y="47161"/>
                  </a:lnTo>
                  <a:lnTo>
                    <a:pt x="4713517" y="71960"/>
                  </a:lnTo>
                  <a:lnTo>
                    <a:pt x="4746673" y="101131"/>
                  </a:lnTo>
                  <a:lnTo>
                    <a:pt x="4775869" y="134259"/>
                  </a:lnTo>
                  <a:lnTo>
                    <a:pt x="4800688" y="170929"/>
                  </a:lnTo>
                  <a:lnTo>
                    <a:pt x="4820716" y="210726"/>
                  </a:lnTo>
                  <a:lnTo>
                    <a:pt x="4835536" y="253235"/>
                  </a:lnTo>
                  <a:lnTo>
                    <a:pt x="4844733" y="298039"/>
                  </a:lnTo>
                  <a:lnTo>
                    <a:pt x="4847890" y="344725"/>
                  </a:lnTo>
                  <a:lnTo>
                    <a:pt x="4847890" y="1750782"/>
                  </a:lnTo>
                  <a:lnTo>
                    <a:pt x="4844733" y="1797468"/>
                  </a:lnTo>
                  <a:lnTo>
                    <a:pt x="4835536" y="1842272"/>
                  </a:lnTo>
                  <a:lnTo>
                    <a:pt x="4820716" y="1884781"/>
                  </a:lnTo>
                  <a:lnTo>
                    <a:pt x="4800688" y="1924578"/>
                  </a:lnTo>
                  <a:lnTo>
                    <a:pt x="4775869" y="1961248"/>
                  </a:lnTo>
                  <a:lnTo>
                    <a:pt x="4746673" y="1994376"/>
                  </a:lnTo>
                  <a:lnTo>
                    <a:pt x="4713517" y="2023547"/>
                  </a:lnTo>
                  <a:lnTo>
                    <a:pt x="4676816" y="2048345"/>
                  </a:lnTo>
                  <a:lnTo>
                    <a:pt x="4636985" y="2068356"/>
                  </a:lnTo>
                  <a:lnTo>
                    <a:pt x="4594440" y="2083163"/>
                  </a:lnTo>
                  <a:lnTo>
                    <a:pt x="4549598" y="2092352"/>
                  </a:lnTo>
                  <a:lnTo>
                    <a:pt x="4502872" y="2095507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567281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6623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5997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8173" y="2466136"/>
            <a:ext cx="10563209" cy="5943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2435206"/>
            <a:ext cx="4892040" cy="1630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265" dirty="0"/>
              <a:t>Implemen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15" dirty="0"/>
              <a:t>a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254" dirty="0"/>
              <a:t>ion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00" spc="295" dirty="0"/>
              <a:t>Till</a:t>
            </a:r>
            <a:r>
              <a:rPr sz="5400" spc="-120" dirty="0"/>
              <a:t> </a:t>
            </a:r>
            <a:r>
              <a:rPr sz="5400" spc="35" dirty="0"/>
              <a:t>Da</a:t>
            </a:r>
            <a:r>
              <a:rPr sz="5250" spc="35" dirty="0">
                <a:latin typeface="Trebuchet MS"/>
                <a:cs typeface="Trebuchet MS"/>
              </a:rPr>
              <a:t>t</a:t>
            </a:r>
            <a:r>
              <a:rPr sz="5400" spc="35" dirty="0"/>
              <a:t>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009" y="7795020"/>
            <a:ext cx="4399280" cy="1866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85"/>
              </a:spcBef>
            </a:pPr>
            <a:r>
              <a:rPr sz="2300" spc="125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225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applica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3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1150" spc="1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300" spc="17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50" spc="1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300" spc="125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225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een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300">
              <a:latin typeface="Arial"/>
              <a:cs typeface="Arial"/>
            </a:endParaRPr>
          </a:p>
          <a:p>
            <a:pPr marL="12700" marR="19050">
              <a:lnSpc>
                <a:spcPct val="106000"/>
              </a:lnSpc>
            </a:pP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hich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30" dirty="0">
                <a:solidFill>
                  <a:srgbClr val="FFFFFF"/>
                </a:solidFill>
                <a:latin typeface="Arial"/>
                <a:cs typeface="Arial"/>
              </a:rPr>
              <a:t>olidi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2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backend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300" spc="7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334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FFFFFF"/>
                </a:solidFill>
                <a:latin typeface="Trebuchet MS"/>
                <a:cs typeface="Trebuchet MS"/>
              </a:rPr>
              <a:t>ABES </a:t>
            </a:r>
            <a:r>
              <a:rPr sz="3100" spc="1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31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0997" y="2104192"/>
            <a:ext cx="16068675" cy="7440930"/>
            <a:chOff x="1570997" y="2104192"/>
            <a:chExt cx="16068675" cy="7440930"/>
          </a:xfrm>
        </p:grpSpPr>
        <p:sp>
          <p:nvSpPr>
            <p:cNvPr id="3" name="object 3"/>
            <p:cNvSpPr/>
            <p:nvPr/>
          </p:nvSpPr>
          <p:spPr>
            <a:xfrm>
              <a:off x="5942472" y="2104192"/>
              <a:ext cx="11696700" cy="6677659"/>
            </a:xfrm>
            <a:custGeom>
              <a:avLst/>
              <a:gdLst/>
              <a:ahLst/>
              <a:cxnLst/>
              <a:rect l="l" t="t" r="r" b="b"/>
              <a:pathLst>
                <a:path w="11696700" h="6677659">
                  <a:moveTo>
                    <a:pt x="11319896" y="6677043"/>
                  </a:moveTo>
                  <a:lnTo>
                    <a:pt x="376758" y="6677043"/>
                  </a:lnTo>
                  <a:lnTo>
                    <a:pt x="329592" y="6674099"/>
                  </a:lnTo>
                  <a:lnTo>
                    <a:pt x="284148" y="6665506"/>
                  </a:lnTo>
                  <a:lnTo>
                    <a:pt x="240782" y="6651621"/>
                  </a:lnTo>
                  <a:lnTo>
                    <a:pt x="199853" y="6632800"/>
                  </a:lnTo>
                  <a:lnTo>
                    <a:pt x="161716" y="6609402"/>
                  </a:lnTo>
                  <a:lnTo>
                    <a:pt x="126729" y="6581782"/>
                  </a:lnTo>
                  <a:lnTo>
                    <a:pt x="95249" y="6550297"/>
                  </a:lnTo>
                  <a:lnTo>
                    <a:pt x="67632" y="6515306"/>
                  </a:lnTo>
                  <a:lnTo>
                    <a:pt x="44236" y="6477164"/>
                  </a:lnTo>
                  <a:lnTo>
                    <a:pt x="25418" y="6436230"/>
                  </a:lnTo>
                  <a:lnTo>
                    <a:pt x="11535" y="6392859"/>
                  </a:lnTo>
                  <a:lnTo>
                    <a:pt x="2943" y="6347409"/>
                  </a:lnTo>
                  <a:lnTo>
                    <a:pt x="0" y="6300237"/>
                  </a:lnTo>
                  <a:lnTo>
                    <a:pt x="0" y="376806"/>
                  </a:lnTo>
                  <a:lnTo>
                    <a:pt x="2943" y="329634"/>
                  </a:lnTo>
                  <a:lnTo>
                    <a:pt x="11535" y="284184"/>
                  </a:lnTo>
                  <a:lnTo>
                    <a:pt x="25418" y="240813"/>
                  </a:lnTo>
                  <a:lnTo>
                    <a:pt x="44236" y="199878"/>
                  </a:lnTo>
                  <a:lnTo>
                    <a:pt x="67632" y="161736"/>
                  </a:lnTo>
                  <a:lnTo>
                    <a:pt x="95249" y="126745"/>
                  </a:lnTo>
                  <a:lnTo>
                    <a:pt x="126729" y="95261"/>
                  </a:lnTo>
                  <a:lnTo>
                    <a:pt x="161716" y="67641"/>
                  </a:lnTo>
                  <a:lnTo>
                    <a:pt x="199853" y="44242"/>
                  </a:lnTo>
                  <a:lnTo>
                    <a:pt x="240782" y="25421"/>
                  </a:lnTo>
                  <a:lnTo>
                    <a:pt x="284148" y="11536"/>
                  </a:lnTo>
                  <a:lnTo>
                    <a:pt x="329592" y="2943"/>
                  </a:lnTo>
                  <a:lnTo>
                    <a:pt x="376758" y="0"/>
                  </a:lnTo>
                  <a:lnTo>
                    <a:pt x="11319896" y="0"/>
                  </a:lnTo>
                  <a:lnTo>
                    <a:pt x="11367062" y="2943"/>
                  </a:lnTo>
                  <a:lnTo>
                    <a:pt x="11412506" y="11536"/>
                  </a:lnTo>
                  <a:lnTo>
                    <a:pt x="11455872" y="25421"/>
                  </a:lnTo>
                  <a:lnTo>
                    <a:pt x="11496801" y="44242"/>
                  </a:lnTo>
                  <a:lnTo>
                    <a:pt x="11534938" y="67641"/>
                  </a:lnTo>
                  <a:lnTo>
                    <a:pt x="11569925" y="95261"/>
                  </a:lnTo>
                  <a:lnTo>
                    <a:pt x="11601405" y="126745"/>
                  </a:lnTo>
                  <a:lnTo>
                    <a:pt x="11629022" y="161736"/>
                  </a:lnTo>
                  <a:lnTo>
                    <a:pt x="11652417" y="199878"/>
                  </a:lnTo>
                  <a:lnTo>
                    <a:pt x="11671236" y="240813"/>
                  </a:lnTo>
                  <a:lnTo>
                    <a:pt x="11685119" y="284184"/>
                  </a:lnTo>
                  <a:lnTo>
                    <a:pt x="11693711" y="329634"/>
                  </a:lnTo>
                  <a:lnTo>
                    <a:pt x="11696654" y="376806"/>
                  </a:lnTo>
                  <a:lnTo>
                    <a:pt x="11696654" y="6300237"/>
                  </a:lnTo>
                  <a:lnTo>
                    <a:pt x="11693711" y="6347409"/>
                  </a:lnTo>
                  <a:lnTo>
                    <a:pt x="11685119" y="6392859"/>
                  </a:lnTo>
                  <a:lnTo>
                    <a:pt x="11671236" y="6436230"/>
                  </a:lnTo>
                  <a:lnTo>
                    <a:pt x="11652417" y="6477164"/>
                  </a:lnTo>
                  <a:lnTo>
                    <a:pt x="11629022" y="6515306"/>
                  </a:lnTo>
                  <a:lnTo>
                    <a:pt x="11601405" y="6550297"/>
                  </a:lnTo>
                  <a:lnTo>
                    <a:pt x="11569925" y="6581782"/>
                  </a:lnTo>
                  <a:lnTo>
                    <a:pt x="11534938" y="6609402"/>
                  </a:lnTo>
                  <a:lnTo>
                    <a:pt x="11496801" y="6632800"/>
                  </a:lnTo>
                  <a:lnTo>
                    <a:pt x="11455872" y="6651621"/>
                  </a:lnTo>
                  <a:lnTo>
                    <a:pt x="11412506" y="6665506"/>
                  </a:lnTo>
                  <a:lnTo>
                    <a:pt x="11367062" y="6674099"/>
                  </a:lnTo>
                  <a:lnTo>
                    <a:pt x="11319896" y="6677043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0997" y="7620914"/>
              <a:ext cx="4848225" cy="1924050"/>
            </a:xfrm>
            <a:custGeom>
              <a:avLst/>
              <a:gdLst/>
              <a:ahLst/>
              <a:cxnLst/>
              <a:rect l="l" t="t" r="r" b="b"/>
              <a:pathLst>
                <a:path w="4848225" h="1924050">
                  <a:moveTo>
                    <a:pt x="4503145" y="1924044"/>
                  </a:moveTo>
                  <a:lnTo>
                    <a:pt x="345038" y="1924044"/>
                  </a:lnTo>
                  <a:lnTo>
                    <a:pt x="298310" y="1920881"/>
                  </a:lnTo>
                  <a:lnTo>
                    <a:pt x="253465" y="1911668"/>
                  </a:lnTo>
                  <a:lnTo>
                    <a:pt x="210918" y="1896823"/>
                  </a:lnTo>
                  <a:lnTo>
                    <a:pt x="171085" y="1876761"/>
                  </a:lnTo>
                  <a:lnTo>
                    <a:pt x="134381" y="1851900"/>
                  </a:lnTo>
                  <a:lnTo>
                    <a:pt x="101223" y="1822654"/>
                  </a:lnTo>
                  <a:lnTo>
                    <a:pt x="72025" y="1789441"/>
                  </a:lnTo>
                  <a:lnTo>
                    <a:pt x="47204" y="1752677"/>
                  </a:lnTo>
                  <a:lnTo>
                    <a:pt x="27176" y="1712779"/>
                  </a:lnTo>
                  <a:lnTo>
                    <a:pt x="12355" y="1670162"/>
                  </a:lnTo>
                  <a:lnTo>
                    <a:pt x="3158" y="1625242"/>
                  </a:lnTo>
                  <a:lnTo>
                    <a:pt x="0" y="1578437"/>
                  </a:lnTo>
                  <a:lnTo>
                    <a:pt x="0" y="345606"/>
                  </a:lnTo>
                  <a:lnTo>
                    <a:pt x="3158" y="298801"/>
                  </a:lnTo>
                  <a:lnTo>
                    <a:pt x="12355" y="253882"/>
                  </a:lnTo>
                  <a:lnTo>
                    <a:pt x="27176" y="211265"/>
                  </a:lnTo>
                  <a:lnTo>
                    <a:pt x="47204" y="171366"/>
                  </a:lnTo>
                  <a:lnTo>
                    <a:pt x="72025" y="134602"/>
                  </a:lnTo>
                  <a:lnTo>
                    <a:pt x="101223" y="101389"/>
                  </a:lnTo>
                  <a:lnTo>
                    <a:pt x="134381" y="72144"/>
                  </a:lnTo>
                  <a:lnTo>
                    <a:pt x="171085" y="47282"/>
                  </a:lnTo>
                  <a:lnTo>
                    <a:pt x="210918" y="27220"/>
                  </a:lnTo>
                  <a:lnTo>
                    <a:pt x="253465" y="12375"/>
                  </a:lnTo>
                  <a:lnTo>
                    <a:pt x="298310" y="3163"/>
                  </a:lnTo>
                  <a:lnTo>
                    <a:pt x="345038" y="0"/>
                  </a:lnTo>
                  <a:lnTo>
                    <a:pt x="4503145" y="0"/>
                  </a:lnTo>
                  <a:lnTo>
                    <a:pt x="4549874" y="3163"/>
                  </a:lnTo>
                  <a:lnTo>
                    <a:pt x="4594719" y="12375"/>
                  </a:lnTo>
                  <a:lnTo>
                    <a:pt x="4637266" y="27220"/>
                  </a:lnTo>
                  <a:lnTo>
                    <a:pt x="4677099" y="47282"/>
                  </a:lnTo>
                  <a:lnTo>
                    <a:pt x="4713803" y="72144"/>
                  </a:lnTo>
                  <a:lnTo>
                    <a:pt x="4746961" y="101389"/>
                  </a:lnTo>
                  <a:lnTo>
                    <a:pt x="4776159" y="134602"/>
                  </a:lnTo>
                  <a:lnTo>
                    <a:pt x="4800980" y="171366"/>
                  </a:lnTo>
                  <a:lnTo>
                    <a:pt x="4821008" y="211265"/>
                  </a:lnTo>
                  <a:lnTo>
                    <a:pt x="4835829" y="253882"/>
                  </a:lnTo>
                  <a:lnTo>
                    <a:pt x="4845026" y="298801"/>
                  </a:lnTo>
                  <a:lnTo>
                    <a:pt x="4848184" y="345606"/>
                  </a:lnTo>
                  <a:lnTo>
                    <a:pt x="4848184" y="1578437"/>
                  </a:lnTo>
                  <a:lnTo>
                    <a:pt x="4845026" y="1625242"/>
                  </a:lnTo>
                  <a:lnTo>
                    <a:pt x="4835829" y="1670162"/>
                  </a:lnTo>
                  <a:lnTo>
                    <a:pt x="4821008" y="1712779"/>
                  </a:lnTo>
                  <a:lnTo>
                    <a:pt x="4800980" y="1752677"/>
                  </a:lnTo>
                  <a:lnTo>
                    <a:pt x="4776159" y="1789441"/>
                  </a:lnTo>
                  <a:lnTo>
                    <a:pt x="4746961" y="1822654"/>
                  </a:lnTo>
                  <a:lnTo>
                    <a:pt x="4713803" y="1851900"/>
                  </a:lnTo>
                  <a:lnTo>
                    <a:pt x="4677099" y="1876761"/>
                  </a:lnTo>
                  <a:lnTo>
                    <a:pt x="4637266" y="1896823"/>
                  </a:lnTo>
                  <a:lnTo>
                    <a:pt x="4594719" y="1911668"/>
                  </a:lnTo>
                  <a:lnTo>
                    <a:pt x="4549874" y="1920881"/>
                  </a:lnTo>
                  <a:lnTo>
                    <a:pt x="4503145" y="1924044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567281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6623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5997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8173" y="2302824"/>
            <a:ext cx="10839449" cy="6095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2435206"/>
            <a:ext cx="4892040" cy="1630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265" dirty="0"/>
              <a:t>Implemen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15" dirty="0"/>
              <a:t>a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254" dirty="0"/>
              <a:t>ion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00" spc="295" dirty="0"/>
              <a:t>Till</a:t>
            </a:r>
            <a:r>
              <a:rPr sz="5400" spc="-120" dirty="0"/>
              <a:t> </a:t>
            </a:r>
            <a:r>
              <a:rPr sz="5400" spc="35" dirty="0"/>
              <a:t>Da</a:t>
            </a:r>
            <a:r>
              <a:rPr sz="5250" spc="35" dirty="0">
                <a:latin typeface="Trebuchet MS"/>
                <a:cs typeface="Trebuchet MS"/>
              </a:rPr>
              <a:t>t</a:t>
            </a:r>
            <a:r>
              <a:rPr sz="5400" spc="35" dirty="0"/>
              <a:t>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009" y="7781073"/>
            <a:ext cx="4208780" cy="158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95"/>
              </a:spcBef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235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50" spc="5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ached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350" spc="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een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350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50" spc="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hich </a:t>
            </a:r>
            <a:r>
              <a:rPr sz="23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50" spc="9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api  </a:t>
            </a:r>
            <a:r>
              <a:rPr sz="2350" spc="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5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35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50" spc="65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3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50" spc="9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350" spc="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350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50" spc="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334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FFFFFF"/>
                </a:solidFill>
                <a:latin typeface="Trebuchet MS"/>
                <a:cs typeface="Trebuchet MS"/>
              </a:rPr>
              <a:t>ABES </a:t>
            </a:r>
            <a:r>
              <a:rPr sz="3100" spc="1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31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0991" y="2104201"/>
            <a:ext cx="16068675" cy="7345680"/>
            <a:chOff x="1570991" y="2104201"/>
            <a:chExt cx="16068675" cy="7345680"/>
          </a:xfrm>
        </p:grpSpPr>
        <p:sp>
          <p:nvSpPr>
            <p:cNvPr id="3" name="object 3"/>
            <p:cNvSpPr/>
            <p:nvPr/>
          </p:nvSpPr>
          <p:spPr>
            <a:xfrm>
              <a:off x="5942472" y="2104201"/>
              <a:ext cx="11696700" cy="6677659"/>
            </a:xfrm>
            <a:custGeom>
              <a:avLst/>
              <a:gdLst/>
              <a:ahLst/>
              <a:cxnLst/>
              <a:rect l="l" t="t" r="r" b="b"/>
              <a:pathLst>
                <a:path w="11696700" h="6677659">
                  <a:moveTo>
                    <a:pt x="11319896" y="6677043"/>
                  </a:moveTo>
                  <a:lnTo>
                    <a:pt x="376758" y="6677043"/>
                  </a:lnTo>
                  <a:lnTo>
                    <a:pt x="329592" y="6674099"/>
                  </a:lnTo>
                  <a:lnTo>
                    <a:pt x="284148" y="6665506"/>
                  </a:lnTo>
                  <a:lnTo>
                    <a:pt x="240782" y="6651621"/>
                  </a:lnTo>
                  <a:lnTo>
                    <a:pt x="199853" y="6632800"/>
                  </a:lnTo>
                  <a:lnTo>
                    <a:pt x="161716" y="6609402"/>
                  </a:lnTo>
                  <a:lnTo>
                    <a:pt x="126729" y="6581782"/>
                  </a:lnTo>
                  <a:lnTo>
                    <a:pt x="95249" y="6550297"/>
                  </a:lnTo>
                  <a:lnTo>
                    <a:pt x="67632" y="6515306"/>
                  </a:lnTo>
                  <a:lnTo>
                    <a:pt x="44236" y="6477164"/>
                  </a:lnTo>
                  <a:lnTo>
                    <a:pt x="25418" y="6436230"/>
                  </a:lnTo>
                  <a:lnTo>
                    <a:pt x="11535" y="6392859"/>
                  </a:lnTo>
                  <a:lnTo>
                    <a:pt x="2943" y="6347409"/>
                  </a:lnTo>
                  <a:lnTo>
                    <a:pt x="0" y="6300237"/>
                  </a:lnTo>
                  <a:lnTo>
                    <a:pt x="0" y="376806"/>
                  </a:lnTo>
                  <a:lnTo>
                    <a:pt x="2943" y="329634"/>
                  </a:lnTo>
                  <a:lnTo>
                    <a:pt x="11535" y="284184"/>
                  </a:lnTo>
                  <a:lnTo>
                    <a:pt x="25418" y="240813"/>
                  </a:lnTo>
                  <a:lnTo>
                    <a:pt x="44236" y="199878"/>
                  </a:lnTo>
                  <a:lnTo>
                    <a:pt x="67632" y="161736"/>
                  </a:lnTo>
                  <a:lnTo>
                    <a:pt x="95249" y="126745"/>
                  </a:lnTo>
                  <a:lnTo>
                    <a:pt x="126729" y="95261"/>
                  </a:lnTo>
                  <a:lnTo>
                    <a:pt x="161716" y="67641"/>
                  </a:lnTo>
                  <a:lnTo>
                    <a:pt x="199853" y="44242"/>
                  </a:lnTo>
                  <a:lnTo>
                    <a:pt x="240782" y="25421"/>
                  </a:lnTo>
                  <a:lnTo>
                    <a:pt x="284148" y="11536"/>
                  </a:lnTo>
                  <a:lnTo>
                    <a:pt x="329592" y="2943"/>
                  </a:lnTo>
                  <a:lnTo>
                    <a:pt x="376758" y="0"/>
                  </a:lnTo>
                  <a:lnTo>
                    <a:pt x="11319896" y="0"/>
                  </a:lnTo>
                  <a:lnTo>
                    <a:pt x="11367062" y="2943"/>
                  </a:lnTo>
                  <a:lnTo>
                    <a:pt x="11412506" y="11536"/>
                  </a:lnTo>
                  <a:lnTo>
                    <a:pt x="11455872" y="25421"/>
                  </a:lnTo>
                  <a:lnTo>
                    <a:pt x="11496801" y="44242"/>
                  </a:lnTo>
                  <a:lnTo>
                    <a:pt x="11534938" y="67641"/>
                  </a:lnTo>
                  <a:lnTo>
                    <a:pt x="11569925" y="95261"/>
                  </a:lnTo>
                  <a:lnTo>
                    <a:pt x="11601405" y="126745"/>
                  </a:lnTo>
                  <a:lnTo>
                    <a:pt x="11629022" y="161736"/>
                  </a:lnTo>
                  <a:lnTo>
                    <a:pt x="11652417" y="199878"/>
                  </a:lnTo>
                  <a:lnTo>
                    <a:pt x="11671236" y="240813"/>
                  </a:lnTo>
                  <a:lnTo>
                    <a:pt x="11685119" y="284184"/>
                  </a:lnTo>
                  <a:lnTo>
                    <a:pt x="11693711" y="329634"/>
                  </a:lnTo>
                  <a:lnTo>
                    <a:pt x="11696654" y="376806"/>
                  </a:lnTo>
                  <a:lnTo>
                    <a:pt x="11696654" y="6300237"/>
                  </a:lnTo>
                  <a:lnTo>
                    <a:pt x="11693711" y="6347409"/>
                  </a:lnTo>
                  <a:lnTo>
                    <a:pt x="11685119" y="6392859"/>
                  </a:lnTo>
                  <a:lnTo>
                    <a:pt x="11671236" y="6436230"/>
                  </a:lnTo>
                  <a:lnTo>
                    <a:pt x="11652417" y="6477164"/>
                  </a:lnTo>
                  <a:lnTo>
                    <a:pt x="11629022" y="6515306"/>
                  </a:lnTo>
                  <a:lnTo>
                    <a:pt x="11601405" y="6550297"/>
                  </a:lnTo>
                  <a:lnTo>
                    <a:pt x="11569925" y="6581782"/>
                  </a:lnTo>
                  <a:lnTo>
                    <a:pt x="11534938" y="6609402"/>
                  </a:lnTo>
                  <a:lnTo>
                    <a:pt x="11496801" y="6632800"/>
                  </a:lnTo>
                  <a:lnTo>
                    <a:pt x="11455872" y="6651621"/>
                  </a:lnTo>
                  <a:lnTo>
                    <a:pt x="11412506" y="6665506"/>
                  </a:lnTo>
                  <a:lnTo>
                    <a:pt x="11367062" y="6674099"/>
                  </a:lnTo>
                  <a:lnTo>
                    <a:pt x="11319896" y="6677043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0991" y="7620944"/>
              <a:ext cx="4848225" cy="1828800"/>
            </a:xfrm>
            <a:custGeom>
              <a:avLst/>
              <a:gdLst/>
              <a:ahLst/>
              <a:cxnLst/>
              <a:rect l="l" t="t" r="r" b="b"/>
              <a:pathLst>
                <a:path w="4848225" h="1828800">
                  <a:moveTo>
                    <a:pt x="4503184" y="1828806"/>
                  </a:moveTo>
                  <a:lnTo>
                    <a:pt x="345041" y="1828806"/>
                  </a:lnTo>
                  <a:lnTo>
                    <a:pt x="298313" y="1825651"/>
                  </a:lnTo>
                  <a:lnTo>
                    <a:pt x="253467" y="1816464"/>
                  </a:lnTo>
                  <a:lnTo>
                    <a:pt x="210920" y="1801659"/>
                  </a:lnTo>
                  <a:lnTo>
                    <a:pt x="171086" y="1781653"/>
                  </a:lnTo>
                  <a:lnTo>
                    <a:pt x="134382" y="1756859"/>
                  </a:lnTo>
                  <a:lnTo>
                    <a:pt x="101224" y="1727694"/>
                  </a:lnTo>
                  <a:lnTo>
                    <a:pt x="72026" y="1694572"/>
                  </a:lnTo>
                  <a:lnTo>
                    <a:pt x="47205" y="1657909"/>
                  </a:lnTo>
                  <a:lnTo>
                    <a:pt x="27176" y="1618119"/>
                  </a:lnTo>
                  <a:lnTo>
                    <a:pt x="12355" y="1575619"/>
                  </a:lnTo>
                  <a:lnTo>
                    <a:pt x="3158" y="1530823"/>
                  </a:lnTo>
                  <a:lnTo>
                    <a:pt x="0" y="1484146"/>
                  </a:lnTo>
                  <a:lnTo>
                    <a:pt x="0" y="344659"/>
                  </a:lnTo>
                  <a:lnTo>
                    <a:pt x="3158" y="297982"/>
                  </a:lnTo>
                  <a:lnTo>
                    <a:pt x="12355" y="253186"/>
                  </a:lnTo>
                  <a:lnTo>
                    <a:pt x="27176" y="210686"/>
                  </a:lnTo>
                  <a:lnTo>
                    <a:pt x="47205" y="170896"/>
                  </a:lnTo>
                  <a:lnTo>
                    <a:pt x="72026" y="134233"/>
                  </a:lnTo>
                  <a:lnTo>
                    <a:pt x="101224" y="101111"/>
                  </a:lnTo>
                  <a:lnTo>
                    <a:pt x="134382" y="71946"/>
                  </a:lnTo>
                  <a:lnTo>
                    <a:pt x="171086" y="47152"/>
                  </a:lnTo>
                  <a:lnTo>
                    <a:pt x="210920" y="27146"/>
                  </a:lnTo>
                  <a:lnTo>
                    <a:pt x="253467" y="12341"/>
                  </a:lnTo>
                  <a:lnTo>
                    <a:pt x="298313" y="3154"/>
                  </a:lnTo>
                  <a:lnTo>
                    <a:pt x="345041" y="0"/>
                  </a:lnTo>
                  <a:lnTo>
                    <a:pt x="4503184" y="0"/>
                  </a:lnTo>
                  <a:lnTo>
                    <a:pt x="4549913" y="3154"/>
                  </a:lnTo>
                  <a:lnTo>
                    <a:pt x="4594758" y="12341"/>
                  </a:lnTo>
                  <a:lnTo>
                    <a:pt x="4637306" y="27146"/>
                  </a:lnTo>
                  <a:lnTo>
                    <a:pt x="4677140" y="47152"/>
                  </a:lnTo>
                  <a:lnTo>
                    <a:pt x="4713843" y="71946"/>
                  </a:lnTo>
                  <a:lnTo>
                    <a:pt x="4747002" y="101111"/>
                  </a:lnTo>
                  <a:lnTo>
                    <a:pt x="4776200" y="134233"/>
                  </a:lnTo>
                  <a:lnTo>
                    <a:pt x="4801021" y="170896"/>
                  </a:lnTo>
                  <a:lnTo>
                    <a:pt x="4821050" y="210686"/>
                  </a:lnTo>
                  <a:lnTo>
                    <a:pt x="4835871" y="253186"/>
                  </a:lnTo>
                  <a:lnTo>
                    <a:pt x="4845068" y="297982"/>
                  </a:lnTo>
                  <a:lnTo>
                    <a:pt x="4848226" y="344659"/>
                  </a:lnTo>
                  <a:lnTo>
                    <a:pt x="4848226" y="1484146"/>
                  </a:lnTo>
                  <a:lnTo>
                    <a:pt x="4845068" y="1530823"/>
                  </a:lnTo>
                  <a:lnTo>
                    <a:pt x="4835871" y="1575619"/>
                  </a:lnTo>
                  <a:lnTo>
                    <a:pt x="4821050" y="1618119"/>
                  </a:lnTo>
                  <a:lnTo>
                    <a:pt x="4801021" y="1657909"/>
                  </a:lnTo>
                  <a:lnTo>
                    <a:pt x="4776200" y="1694572"/>
                  </a:lnTo>
                  <a:lnTo>
                    <a:pt x="4747002" y="1727694"/>
                  </a:lnTo>
                  <a:lnTo>
                    <a:pt x="4713843" y="1756859"/>
                  </a:lnTo>
                  <a:lnTo>
                    <a:pt x="4677140" y="1781653"/>
                  </a:lnTo>
                  <a:lnTo>
                    <a:pt x="4637306" y="1801659"/>
                  </a:lnTo>
                  <a:lnTo>
                    <a:pt x="4594758" y="1816464"/>
                  </a:lnTo>
                  <a:lnTo>
                    <a:pt x="4549913" y="1825651"/>
                  </a:lnTo>
                  <a:lnTo>
                    <a:pt x="4503184" y="1828806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567281" y="1028712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6623" y="1028712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5997" y="1028712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8173" y="2479486"/>
            <a:ext cx="10658489" cy="599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2435219"/>
            <a:ext cx="4892040" cy="1630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265" dirty="0"/>
              <a:t>Implemen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15" dirty="0"/>
              <a:t>a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254" dirty="0"/>
              <a:t>ion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00" spc="295" dirty="0"/>
              <a:t>Till</a:t>
            </a:r>
            <a:r>
              <a:rPr sz="5400" spc="-120" dirty="0"/>
              <a:t> </a:t>
            </a:r>
            <a:r>
              <a:rPr sz="5400" spc="35" dirty="0"/>
              <a:t>Da</a:t>
            </a:r>
            <a:r>
              <a:rPr sz="5250" spc="35" dirty="0">
                <a:latin typeface="Trebuchet MS"/>
                <a:cs typeface="Trebuchet MS"/>
              </a:rPr>
              <a:t>t</a:t>
            </a:r>
            <a:r>
              <a:rPr sz="5400" spc="35" dirty="0"/>
              <a:t>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009" y="7900615"/>
            <a:ext cx="4208780" cy="119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95"/>
              </a:spcBef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235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50" spc="5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ached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350" spc="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een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350" spc="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50" spc="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hich </a:t>
            </a:r>
            <a:r>
              <a:rPr sz="23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2350" spc="10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50" spc="105" dirty="0">
                <a:solidFill>
                  <a:srgbClr val="FFFFFF"/>
                </a:solidFill>
                <a:latin typeface="Trebuchet MS"/>
                <a:cs typeface="Trebuchet MS"/>
              </a:rPr>
              <a:t>ut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3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applica</a:t>
            </a:r>
            <a:r>
              <a:rPr sz="235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50" spc="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50" spc="-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50" spc="7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350" spc="2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2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334" y="945239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FFFFFF"/>
                </a:solidFill>
                <a:latin typeface="Trebuchet MS"/>
                <a:cs typeface="Trebuchet MS"/>
              </a:rPr>
              <a:t>ABES </a:t>
            </a:r>
            <a:r>
              <a:rPr sz="3100" spc="1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31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2472" y="2104201"/>
            <a:ext cx="11696700" cy="6677659"/>
          </a:xfrm>
          <a:custGeom>
            <a:avLst/>
            <a:gdLst/>
            <a:ahLst/>
            <a:cxnLst/>
            <a:rect l="l" t="t" r="r" b="b"/>
            <a:pathLst>
              <a:path w="11696700" h="6677659">
                <a:moveTo>
                  <a:pt x="11319896" y="6677043"/>
                </a:moveTo>
                <a:lnTo>
                  <a:pt x="376758" y="6677043"/>
                </a:lnTo>
                <a:lnTo>
                  <a:pt x="329592" y="6674099"/>
                </a:lnTo>
                <a:lnTo>
                  <a:pt x="284148" y="6665506"/>
                </a:lnTo>
                <a:lnTo>
                  <a:pt x="240782" y="6651621"/>
                </a:lnTo>
                <a:lnTo>
                  <a:pt x="199853" y="6632800"/>
                </a:lnTo>
                <a:lnTo>
                  <a:pt x="161716" y="6609402"/>
                </a:lnTo>
                <a:lnTo>
                  <a:pt x="126729" y="6581782"/>
                </a:lnTo>
                <a:lnTo>
                  <a:pt x="95249" y="6550297"/>
                </a:lnTo>
                <a:lnTo>
                  <a:pt x="67632" y="6515306"/>
                </a:lnTo>
                <a:lnTo>
                  <a:pt x="44236" y="6477164"/>
                </a:lnTo>
                <a:lnTo>
                  <a:pt x="25418" y="6436230"/>
                </a:lnTo>
                <a:lnTo>
                  <a:pt x="11535" y="6392859"/>
                </a:lnTo>
                <a:lnTo>
                  <a:pt x="2943" y="6347409"/>
                </a:lnTo>
                <a:lnTo>
                  <a:pt x="0" y="6300237"/>
                </a:lnTo>
                <a:lnTo>
                  <a:pt x="0" y="376806"/>
                </a:lnTo>
                <a:lnTo>
                  <a:pt x="2943" y="329634"/>
                </a:lnTo>
                <a:lnTo>
                  <a:pt x="11535" y="284184"/>
                </a:lnTo>
                <a:lnTo>
                  <a:pt x="25418" y="240813"/>
                </a:lnTo>
                <a:lnTo>
                  <a:pt x="44236" y="199878"/>
                </a:lnTo>
                <a:lnTo>
                  <a:pt x="67632" y="161736"/>
                </a:lnTo>
                <a:lnTo>
                  <a:pt x="95249" y="126745"/>
                </a:lnTo>
                <a:lnTo>
                  <a:pt x="126729" y="95261"/>
                </a:lnTo>
                <a:lnTo>
                  <a:pt x="161716" y="67641"/>
                </a:lnTo>
                <a:lnTo>
                  <a:pt x="199853" y="44242"/>
                </a:lnTo>
                <a:lnTo>
                  <a:pt x="240782" y="25421"/>
                </a:lnTo>
                <a:lnTo>
                  <a:pt x="284148" y="11536"/>
                </a:lnTo>
                <a:lnTo>
                  <a:pt x="329592" y="2943"/>
                </a:lnTo>
                <a:lnTo>
                  <a:pt x="376758" y="0"/>
                </a:lnTo>
                <a:lnTo>
                  <a:pt x="11319896" y="0"/>
                </a:lnTo>
                <a:lnTo>
                  <a:pt x="11367062" y="2943"/>
                </a:lnTo>
                <a:lnTo>
                  <a:pt x="11412506" y="11536"/>
                </a:lnTo>
                <a:lnTo>
                  <a:pt x="11455872" y="25421"/>
                </a:lnTo>
                <a:lnTo>
                  <a:pt x="11496801" y="44242"/>
                </a:lnTo>
                <a:lnTo>
                  <a:pt x="11534938" y="67641"/>
                </a:lnTo>
                <a:lnTo>
                  <a:pt x="11569925" y="95261"/>
                </a:lnTo>
                <a:lnTo>
                  <a:pt x="11601405" y="126745"/>
                </a:lnTo>
                <a:lnTo>
                  <a:pt x="11629022" y="161736"/>
                </a:lnTo>
                <a:lnTo>
                  <a:pt x="11652417" y="199878"/>
                </a:lnTo>
                <a:lnTo>
                  <a:pt x="11671236" y="240813"/>
                </a:lnTo>
                <a:lnTo>
                  <a:pt x="11685119" y="284184"/>
                </a:lnTo>
                <a:lnTo>
                  <a:pt x="11693711" y="329634"/>
                </a:lnTo>
                <a:lnTo>
                  <a:pt x="11696654" y="376806"/>
                </a:lnTo>
                <a:lnTo>
                  <a:pt x="11696654" y="6300237"/>
                </a:lnTo>
                <a:lnTo>
                  <a:pt x="11693711" y="6347409"/>
                </a:lnTo>
                <a:lnTo>
                  <a:pt x="11685119" y="6392859"/>
                </a:lnTo>
                <a:lnTo>
                  <a:pt x="11671236" y="6436230"/>
                </a:lnTo>
                <a:lnTo>
                  <a:pt x="11652417" y="6477164"/>
                </a:lnTo>
                <a:lnTo>
                  <a:pt x="11629022" y="6515306"/>
                </a:lnTo>
                <a:lnTo>
                  <a:pt x="11601405" y="6550297"/>
                </a:lnTo>
                <a:lnTo>
                  <a:pt x="11569925" y="6581782"/>
                </a:lnTo>
                <a:lnTo>
                  <a:pt x="11534938" y="6609402"/>
                </a:lnTo>
                <a:lnTo>
                  <a:pt x="11496801" y="6632800"/>
                </a:lnTo>
                <a:lnTo>
                  <a:pt x="11455872" y="6651621"/>
                </a:lnTo>
                <a:lnTo>
                  <a:pt x="11412506" y="6665506"/>
                </a:lnTo>
                <a:lnTo>
                  <a:pt x="11367062" y="6674099"/>
                </a:lnTo>
                <a:lnTo>
                  <a:pt x="11319896" y="6677043"/>
                </a:lnTo>
                <a:close/>
              </a:path>
            </a:pathLst>
          </a:custGeom>
          <a:solidFill>
            <a:srgbClr val="2D2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67281" y="1028712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96623" y="1028712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25997" y="1028712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71149" y="2479465"/>
            <a:ext cx="15343505" cy="7237095"/>
            <a:chOff x="1571149" y="2479465"/>
            <a:chExt cx="15343505" cy="7237095"/>
          </a:xfrm>
        </p:grpSpPr>
        <p:sp>
          <p:nvSpPr>
            <p:cNvPr id="7" name="object 7"/>
            <p:cNvSpPr/>
            <p:nvPr/>
          </p:nvSpPr>
          <p:spPr>
            <a:xfrm>
              <a:off x="6284427" y="2479465"/>
              <a:ext cx="10629899" cy="5981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1149" y="7620944"/>
              <a:ext cx="4848225" cy="2096135"/>
            </a:xfrm>
            <a:custGeom>
              <a:avLst/>
              <a:gdLst/>
              <a:ahLst/>
              <a:cxnLst/>
              <a:rect l="l" t="t" r="r" b="b"/>
              <a:pathLst>
                <a:path w="4848225" h="2096134">
                  <a:moveTo>
                    <a:pt x="4502872" y="2095507"/>
                  </a:moveTo>
                  <a:lnTo>
                    <a:pt x="345018" y="2095507"/>
                  </a:lnTo>
                  <a:lnTo>
                    <a:pt x="298292" y="2092352"/>
                  </a:lnTo>
                  <a:lnTo>
                    <a:pt x="253450" y="2083163"/>
                  </a:lnTo>
                  <a:lnTo>
                    <a:pt x="210905" y="2068356"/>
                  </a:lnTo>
                  <a:lnTo>
                    <a:pt x="171074" y="2048345"/>
                  </a:lnTo>
                  <a:lnTo>
                    <a:pt x="134373" y="2023547"/>
                  </a:lnTo>
                  <a:lnTo>
                    <a:pt x="101217" y="1994376"/>
                  </a:lnTo>
                  <a:lnTo>
                    <a:pt x="72021" y="1961248"/>
                  </a:lnTo>
                  <a:lnTo>
                    <a:pt x="47202" y="1924578"/>
                  </a:lnTo>
                  <a:lnTo>
                    <a:pt x="27174" y="1884781"/>
                  </a:lnTo>
                  <a:lnTo>
                    <a:pt x="12354" y="1842272"/>
                  </a:lnTo>
                  <a:lnTo>
                    <a:pt x="3157" y="1797468"/>
                  </a:lnTo>
                  <a:lnTo>
                    <a:pt x="0" y="1750782"/>
                  </a:lnTo>
                  <a:lnTo>
                    <a:pt x="0" y="344725"/>
                  </a:lnTo>
                  <a:lnTo>
                    <a:pt x="3157" y="298039"/>
                  </a:lnTo>
                  <a:lnTo>
                    <a:pt x="12354" y="253235"/>
                  </a:lnTo>
                  <a:lnTo>
                    <a:pt x="27174" y="210726"/>
                  </a:lnTo>
                  <a:lnTo>
                    <a:pt x="47202" y="170929"/>
                  </a:lnTo>
                  <a:lnTo>
                    <a:pt x="72021" y="134259"/>
                  </a:lnTo>
                  <a:lnTo>
                    <a:pt x="101217" y="101131"/>
                  </a:lnTo>
                  <a:lnTo>
                    <a:pt x="134373" y="71960"/>
                  </a:lnTo>
                  <a:lnTo>
                    <a:pt x="171074" y="47161"/>
                  </a:lnTo>
                  <a:lnTo>
                    <a:pt x="210905" y="27151"/>
                  </a:lnTo>
                  <a:lnTo>
                    <a:pt x="253450" y="12344"/>
                  </a:lnTo>
                  <a:lnTo>
                    <a:pt x="298292" y="3155"/>
                  </a:lnTo>
                  <a:lnTo>
                    <a:pt x="345018" y="0"/>
                  </a:lnTo>
                  <a:lnTo>
                    <a:pt x="4502872" y="0"/>
                  </a:lnTo>
                  <a:lnTo>
                    <a:pt x="4549598" y="3155"/>
                  </a:lnTo>
                  <a:lnTo>
                    <a:pt x="4594440" y="12344"/>
                  </a:lnTo>
                  <a:lnTo>
                    <a:pt x="4636985" y="27151"/>
                  </a:lnTo>
                  <a:lnTo>
                    <a:pt x="4676816" y="47161"/>
                  </a:lnTo>
                  <a:lnTo>
                    <a:pt x="4713517" y="71960"/>
                  </a:lnTo>
                  <a:lnTo>
                    <a:pt x="4746673" y="101131"/>
                  </a:lnTo>
                  <a:lnTo>
                    <a:pt x="4775869" y="134259"/>
                  </a:lnTo>
                  <a:lnTo>
                    <a:pt x="4800688" y="170929"/>
                  </a:lnTo>
                  <a:lnTo>
                    <a:pt x="4820716" y="210726"/>
                  </a:lnTo>
                  <a:lnTo>
                    <a:pt x="4835536" y="253235"/>
                  </a:lnTo>
                  <a:lnTo>
                    <a:pt x="4844733" y="298039"/>
                  </a:lnTo>
                  <a:lnTo>
                    <a:pt x="4847890" y="344725"/>
                  </a:lnTo>
                  <a:lnTo>
                    <a:pt x="4847890" y="1750782"/>
                  </a:lnTo>
                  <a:lnTo>
                    <a:pt x="4844733" y="1797468"/>
                  </a:lnTo>
                  <a:lnTo>
                    <a:pt x="4835536" y="1842272"/>
                  </a:lnTo>
                  <a:lnTo>
                    <a:pt x="4820716" y="1884781"/>
                  </a:lnTo>
                  <a:lnTo>
                    <a:pt x="4800688" y="1924578"/>
                  </a:lnTo>
                  <a:lnTo>
                    <a:pt x="4775869" y="1961248"/>
                  </a:lnTo>
                  <a:lnTo>
                    <a:pt x="4746673" y="1994376"/>
                  </a:lnTo>
                  <a:lnTo>
                    <a:pt x="4713517" y="2023547"/>
                  </a:lnTo>
                  <a:lnTo>
                    <a:pt x="4676816" y="2048345"/>
                  </a:lnTo>
                  <a:lnTo>
                    <a:pt x="4636985" y="2068356"/>
                  </a:lnTo>
                  <a:lnTo>
                    <a:pt x="4594440" y="2083163"/>
                  </a:lnTo>
                  <a:lnTo>
                    <a:pt x="4549598" y="2092352"/>
                  </a:lnTo>
                  <a:lnTo>
                    <a:pt x="4502872" y="2095507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2435219"/>
            <a:ext cx="4892040" cy="1630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spc="265" dirty="0"/>
              <a:t>Implemen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15" dirty="0"/>
              <a:t>a</a:t>
            </a:r>
            <a:r>
              <a:rPr sz="4900" spc="45" dirty="0">
                <a:latin typeface="Trebuchet MS"/>
                <a:cs typeface="Trebuchet MS"/>
              </a:rPr>
              <a:t>t</a:t>
            </a:r>
            <a:r>
              <a:rPr sz="5000" spc="254" dirty="0"/>
              <a:t>ion</a:t>
            </a:r>
            <a:endParaRPr sz="5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00" spc="295" dirty="0"/>
              <a:t>Till</a:t>
            </a:r>
            <a:r>
              <a:rPr sz="5400" spc="-120" dirty="0"/>
              <a:t> </a:t>
            </a:r>
            <a:r>
              <a:rPr sz="5400" spc="35" dirty="0"/>
              <a:t>Da</a:t>
            </a:r>
            <a:r>
              <a:rPr sz="5250" spc="35" dirty="0">
                <a:latin typeface="Trebuchet MS"/>
                <a:cs typeface="Trebuchet MS"/>
              </a:rPr>
              <a:t>t</a:t>
            </a:r>
            <a:r>
              <a:rPr sz="5400" spc="35" dirty="0"/>
              <a:t>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1334" y="945239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FFFFFF"/>
                </a:solidFill>
                <a:latin typeface="Trebuchet MS"/>
                <a:cs typeface="Trebuchet MS"/>
              </a:rPr>
              <a:t>ABES </a:t>
            </a:r>
            <a:r>
              <a:rPr sz="3100" spc="1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31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009" y="7718820"/>
            <a:ext cx="4469130" cy="1866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85"/>
              </a:spcBef>
            </a:pPr>
            <a:r>
              <a:rPr sz="2300" spc="125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2250" spc="12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300" spc="1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16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backend </a:t>
            </a:r>
            <a:r>
              <a:rPr sz="2300" spc="7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250" spc="70" dirty="0">
                <a:solidFill>
                  <a:srgbClr val="FFFFFF"/>
                </a:solidFill>
                <a:latin typeface="Trebuchet MS"/>
                <a:cs typeface="Trebuchet MS"/>
              </a:rPr>
              <a:t>rt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applica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3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300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150" spc="1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300" spc="17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250" spc="1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50" spc="170" dirty="0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r>
              <a:rPr sz="2300" spc="125" dirty="0">
                <a:solidFill>
                  <a:srgbClr val="FFFFFF"/>
                </a:solidFill>
                <a:latin typeface="Arial"/>
                <a:cs typeface="Arial"/>
              </a:rPr>
              <a:t>Thi</a:t>
            </a:r>
            <a:r>
              <a:rPr sz="2250" spc="12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een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250" spc="114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300" spc="13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250" spc="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hich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300" spc="11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300" spc="110" dirty="0">
                <a:solidFill>
                  <a:srgbClr val="FFFFFF"/>
                </a:solidFill>
                <a:latin typeface="Arial"/>
                <a:cs typeface="Arial"/>
              </a:rPr>
              <a:t>olle</a:t>
            </a:r>
            <a:r>
              <a:rPr sz="2250" spc="110" dirty="0">
                <a:solidFill>
                  <a:srgbClr val="FFFFFF"/>
                </a:solidFill>
                <a:latin typeface="Trebuchet MS"/>
                <a:cs typeface="Trebuchet MS"/>
              </a:rPr>
              <a:t>rs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300" spc="1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50" spc="140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22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5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spc="2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spc="2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50" spc="2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8023" y="2479465"/>
            <a:ext cx="11420459" cy="6429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945239"/>
            <a:ext cx="4684395" cy="297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FFFFFF"/>
                </a:solidFill>
                <a:latin typeface="Trebuchet MS"/>
                <a:cs typeface="Trebuchet MS"/>
              </a:rPr>
              <a:t>ABES </a:t>
            </a:r>
            <a:r>
              <a:rPr sz="3100" spc="1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31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sz="400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400" spc="295" dirty="0">
                <a:solidFill>
                  <a:srgbClr val="FFFFFF"/>
                </a:solidFill>
                <a:latin typeface="Arial"/>
                <a:cs typeface="Arial"/>
              </a:rPr>
              <a:t>Till</a:t>
            </a:r>
            <a:r>
              <a:rPr sz="5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spc="3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5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40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450" y="8202403"/>
            <a:ext cx="1082040" cy="123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95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950" spc="3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7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422" y="2479465"/>
            <a:ext cx="11420459" cy="6429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945239"/>
            <a:ext cx="4684395" cy="297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FFFFFF"/>
                </a:solidFill>
                <a:latin typeface="Trebuchet MS"/>
                <a:cs typeface="Trebuchet MS"/>
              </a:rPr>
              <a:t>ABES </a:t>
            </a:r>
            <a:r>
              <a:rPr sz="3100" spc="1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31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sz="400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400" spc="295" dirty="0">
                <a:solidFill>
                  <a:srgbClr val="FFFFFF"/>
                </a:solidFill>
                <a:latin typeface="Arial"/>
                <a:cs typeface="Arial"/>
              </a:rPr>
              <a:t>Till</a:t>
            </a:r>
            <a:r>
              <a:rPr sz="5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spc="3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5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40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450" y="8202403"/>
            <a:ext cx="1082040" cy="123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95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950" spc="3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7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84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731500" cy="10287000"/>
            <a:chOff x="0" y="0"/>
            <a:chExt cx="107315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3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4502" y="1826056"/>
              <a:ext cx="3666622" cy="36669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879348" y="1493519"/>
            <a:ext cx="4178564" cy="4178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740" y="1826056"/>
            <a:ext cx="3082259" cy="3666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144134" y="6350405"/>
            <a:ext cx="9144000" cy="3937000"/>
            <a:chOff x="9144134" y="6350405"/>
            <a:chExt cx="9144000" cy="3937000"/>
          </a:xfrm>
        </p:grpSpPr>
        <p:sp>
          <p:nvSpPr>
            <p:cNvPr id="9" name="object 9"/>
            <p:cNvSpPr/>
            <p:nvPr/>
          </p:nvSpPr>
          <p:spPr>
            <a:xfrm>
              <a:off x="9144134" y="6350405"/>
              <a:ext cx="9144000" cy="3937000"/>
            </a:xfrm>
            <a:custGeom>
              <a:avLst/>
              <a:gdLst/>
              <a:ahLst/>
              <a:cxnLst/>
              <a:rect l="l" t="t" r="r" b="b"/>
              <a:pathLst>
                <a:path w="9144000" h="3937000">
                  <a:moveTo>
                    <a:pt x="9143731" y="3936593"/>
                  </a:moveTo>
                  <a:lnTo>
                    <a:pt x="0" y="3936593"/>
                  </a:lnTo>
                  <a:lnTo>
                    <a:pt x="0" y="458456"/>
                  </a:lnTo>
                  <a:lnTo>
                    <a:pt x="2374" y="411677"/>
                  </a:lnTo>
                  <a:lnTo>
                    <a:pt x="9341" y="366228"/>
                  </a:lnTo>
                  <a:lnTo>
                    <a:pt x="20667" y="322341"/>
                  </a:lnTo>
                  <a:lnTo>
                    <a:pt x="36121" y="280249"/>
                  </a:lnTo>
                  <a:lnTo>
                    <a:pt x="55468" y="240185"/>
                  </a:lnTo>
                  <a:lnTo>
                    <a:pt x="78476" y="202383"/>
                  </a:lnTo>
                  <a:lnTo>
                    <a:pt x="104911" y="167076"/>
                  </a:lnTo>
                  <a:lnTo>
                    <a:pt x="134540" y="134496"/>
                  </a:lnTo>
                  <a:lnTo>
                    <a:pt x="167131" y="104876"/>
                  </a:lnTo>
                  <a:lnTo>
                    <a:pt x="202451" y="78450"/>
                  </a:lnTo>
                  <a:lnTo>
                    <a:pt x="240265" y="55450"/>
                  </a:lnTo>
                  <a:lnTo>
                    <a:pt x="280342" y="36109"/>
                  </a:lnTo>
                  <a:lnTo>
                    <a:pt x="322448" y="20660"/>
                  </a:lnTo>
                  <a:lnTo>
                    <a:pt x="366349" y="9337"/>
                  </a:lnTo>
                  <a:lnTo>
                    <a:pt x="411814" y="2373"/>
                  </a:lnTo>
                  <a:lnTo>
                    <a:pt x="458609" y="0"/>
                  </a:lnTo>
                  <a:lnTo>
                    <a:pt x="8685122" y="0"/>
                  </a:lnTo>
                  <a:lnTo>
                    <a:pt x="8731917" y="2373"/>
                  </a:lnTo>
                  <a:lnTo>
                    <a:pt x="8777381" y="9337"/>
                  </a:lnTo>
                  <a:lnTo>
                    <a:pt x="8821283" y="20660"/>
                  </a:lnTo>
                  <a:lnTo>
                    <a:pt x="8863389" y="36109"/>
                  </a:lnTo>
                  <a:lnTo>
                    <a:pt x="8903465" y="55450"/>
                  </a:lnTo>
                  <a:lnTo>
                    <a:pt x="8941280" y="78450"/>
                  </a:lnTo>
                  <a:lnTo>
                    <a:pt x="8976599" y="104876"/>
                  </a:lnTo>
                  <a:lnTo>
                    <a:pt x="9009190" y="134496"/>
                  </a:lnTo>
                  <a:lnTo>
                    <a:pt x="9038820" y="167076"/>
                  </a:lnTo>
                  <a:lnTo>
                    <a:pt x="9065255" y="202383"/>
                  </a:lnTo>
                  <a:lnTo>
                    <a:pt x="9088263" y="240185"/>
                  </a:lnTo>
                  <a:lnTo>
                    <a:pt x="9107610" y="280249"/>
                  </a:lnTo>
                  <a:lnTo>
                    <a:pt x="9123063" y="322341"/>
                  </a:lnTo>
                  <a:lnTo>
                    <a:pt x="9134390" y="366228"/>
                  </a:lnTo>
                  <a:lnTo>
                    <a:pt x="9141357" y="411677"/>
                  </a:lnTo>
                  <a:lnTo>
                    <a:pt x="9143731" y="458456"/>
                  </a:lnTo>
                  <a:lnTo>
                    <a:pt x="9143731" y="3936593"/>
                  </a:lnTo>
                  <a:close/>
                </a:path>
              </a:pathLst>
            </a:custGeom>
            <a:solidFill>
              <a:srgbClr val="1F2044">
                <a:alpha val="8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62504" y="9267839"/>
              <a:ext cx="6801484" cy="0"/>
            </a:xfrm>
            <a:custGeom>
              <a:avLst/>
              <a:gdLst/>
              <a:ahLst/>
              <a:cxnLst/>
              <a:rect l="l" t="t" r="r" b="b"/>
              <a:pathLst>
                <a:path w="6801484">
                  <a:moveTo>
                    <a:pt x="0" y="0"/>
                  </a:moveTo>
                  <a:lnTo>
                    <a:pt x="6800957" y="0"/>
                  </a:lnTo>
                </a:path>
              </a:pathLst>
            </a:custGeom>
            <a:ln w="19050">
              <a:solidFill>
                <a:srgbClr val="959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6365382" y="1028701"/>
            <a:ext cx="456565" cy="123825"/>
          </a:xfrm>
          <a:custGeom>
            <a:avLst/>
            <a:gdLst/>
            <a:ahLst/>
            <a:cxnLst/>
            <a:rect l="l" t="t" r="r" b="b"/>
            <a:pathLst>
              <a:path w="456565" h="123825">
                <a:moveTo>
                  <a:pt x="60806" y="123825"/>
                </a:moveTo>
                <a:lnTo>
                  <a:pt x="37138" y="118959"/>
                </a:lnTo>
                <a:lnTo>
                  <a:pt x="17810" y="105690"/>
                </a:lnTo>
                <a:lnTo>
                  <a:pt x="4778" y="86010"/>
                </a:lnTo>
                <a:lnTo>
                  <a:pt x="0" y="61912"/>
                </a:lnTo>
                <a:lnTo>
                  <a:pt x="4778" y="37814"/>
                </a:lnTo>
                <a:lnTo>
                  <a:pt x="17810" y="18134"/>
                </a:lnTo>
                <a:lnTo>
                  <a:pt x="37138" y="4865"/>
                </a:lnTo>
                <a:lnTo>
                  <a:pt x="60806" y="0"/>
                </a:lnTo>
                <a:lnTo>
                  <a:pt x="84474" y="4865"/>
                </a:lnTo>
                <a:lnTo>
                  <a:pt x="103802" y="18134"/>
                </a:lnTo>
                <a:lnTo>
                  <a:pt x="116834" y="37814"/>
                </a:lnTo>
                <a:lnTo>
                  <a:pt x="121613" y="61912"/>
                </a:lnTo>
                <a:lnTo>
                  <a:pt x="116834" y="86010"/>
                </a:lnTo>
                <a:lnTo>
                  <a:pt x="103802" y="105690"/>
                </a:lnTo>
                <a:lnTo>
                  <a:pt x="84474" y="118959"/>
                </a:lnTo>
                <a:lnTo>
                  <a:pt x="60806" y="123825"/>
                </a:lnTo>
                <a:close/>
              </a:path>
              <a:path w="456565" h="123825">
                <a:moveTo>
                  <a:pt x="228024" y="123825"/>
                </a:moveTo>
                <a:lnTo>
                  <a:pt x="204356" y="118959"/>
                </a:lnTo>
                <a:lnTo>
                  <a:pt x="185028" y="105690"/>
                </a:lnTo>
                <a:lnTo>
                  <a:pt x="171996" y="86010"/>
                </a:lnTo>
                <a:lnTo>
                  <a:pt x="167217" y="61912"/>
                </a:lnTo>
                <a:lnTo>
                  <a:pt x="171996" y="37814"/>
                </a:lnTo>
                <a:lnTo>
                  <a:pt x="185028" y="18134"/>
                </a:lnTo>
                <a:lnTo>
                  <a:pt x="204356" y="4865"/>
                </a:lnTo>
                <a:lnTo>
                  <a:pt x="228024" y="0"/>
                </a:lnTo>
                <a:lnTo>
                  <a:pt x="251692" y="4865"/>
                </a:lnTo>
                <a:lnTo>
                  <a:pt x="271020" y="18134"/>
                </a:lnTo>
                <a:lnTo>
                  <a:pt x="284052" y="37814"/>
                </a:lnTo>
                <a:lnTo>
                  <a:pt x="288830" y="61912"/>
                </a:lnTo>
                <a:lnTo>
                  <a:pt x="284052" y="86010"/>
                </a:lnTo>
                <a:lnTo>
                  <a:pt x="271020" y="105690"/>
                </a:lnTo>
                <a:lnTo>
                  <a:pt x="251692" y="118959"/>
                </a:lnTo>
                <a:lnTo>
                  <a:pt x="228024" y="123825"/>
                </a:lnTo>
                <a:close/>
              </a:path>
              <a:path w="456565" h="123825">
                <a:moveTo>
                  <a:pt x="395242" y="123825"/>
                </a:moveTo>
                <a:lnTo>
                  <a:pt x="371574" y="118959"/>
                </a:lnTo>
                <a:lnTo>
                  <a:pt x="352246" y="105690"/>
                </a:lnTo>
                <a:lnTo>
                  <a:pt x="339214" y="86010"/>
                </a:lnTo>
                <a:lnTo>
                  <a:pt x="334435" y="61912"/>
                </a:lnTo>
                <a:lnTo>
                  <a:pt x="339214" y="37814"/>
                </a:lnTo>
                <a:lnTo>
                  <a:pt x="352246" y="18134"/>
                </a:lnTo>
                <a:lnTo>
                  <a:pt x="371574" y="4865"/>
                </a:lnTo>
                <a:lnTo>
                  <a:pt x="395242" y="0"/>
                </a:lnTo>
                <a:lnTo>
                  <a:pt x="418910" y="4865"/>
                </a:lnTo>
                <a:lnTo>
                  <a:pt x="438238" y="18134"/>
                </a:lnTo>
                <a:lnTo>
                  <a:pt x="451270" y="37814"/>
                </a:lnTo>
                <a:lnTo>
                  <a:pt x="456048" y="61912"/>
                </a:lnTo>
                <a:lnTo>
                  <a:pt x="451270" y="86010"/>
                </a:lnTo>
                <a:lnTo>
                  <a:pt x="438238" y="105690"/>
                </a:lnTo>
                <a:lnTo>
                  <a:pt x="418910" y="118959"/>
                </a:lnTo>
                <a:lnTo>
                  <a:pt x="395242" y="123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1334" y="4723088"/>
            <a:ext cx="4773295" cy="920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50" spc="254" dirty="0">
                <a:solidFill>
                  <a:srgbClr val="FFFFFF"/>
                </a:solidFill>
                <a:latin typeface="Arial"/>
                <a:cs typeface="Arial"/>
              </a:rPr>
              <a:t>Abo</a:t>
            </a:r>
            <a:r>
              <a:rPr sz="5750" spc="254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575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850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5750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850" spc="12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5750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850" spc="12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endParaRPr sz="5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1334" y="6210485"/>
            <a:ext cx="6710680" cy="339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59435">
              <a:lnSpc>
                <a:spcPct val="125000"/>
              </a:lnSpc>
              <a:spcBef>
                <a:spcPts val="95"/>
              </a:spcBef>
            </a:pPr>
            <a:r>
              <a:rPr sz="295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5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5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5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5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9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5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12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9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50" spc="65" dirty="0">
                <a:solidFill>
                  <a:srgbClr val="FFFFFF"/>
                </a:solidFill>
                <a:latin typeface="Trebuchet MS"/>
                <a:cs typeface="Trebuchet MS"/>
              </a:rPr>
              <a:t>olidi</a:t>
            </a:r>
            <a:r>
              <a:rPr sz="2850" spc="65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2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Trebuchet MS"/>
                <a:cs typeface="Trebuchet MS"/>
              </a:rPr>
              <a:t>ba</a:t>
            </a:r>
            <a:r>
              <a:rPr sz="285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50" spc="125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29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105" dirty="0">
                <a:solidFill>
                  <a:srgbClr val="FFFFFF"/>
                </a:solidFill>
                <a:latin typeface="Trebuchet MS"/>
                <a:cs typeface="Trebuchet MS"/>
              </a:rPr>
              <a:t>Reac</a:t>
            </a:r>
            <a:r>
              <a:rPr sz="2850" spc="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105" dirty="0">
                <a:solidFill>
                  <a:srgbClr val="FFFFFF"/>
                </a:solidFill>
                <a:latin typeface="Bookman Uralic"/>
                <a:cs typeface="Bookman Uralic"/>
              </a:rPr>
              <a:t>.</a:t>
            </a:r>
            <a:r>
              <a:rPr sz="2950" spc="10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850" spc="10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950" spc="65" dirty="0">
                <a:solidFill>
                  <a:srgbClr val="FFFFFF"/>
                </a:solidFill>
                <a:latin typeface="Trebuchet MS"/>
                <a:cs typeface="Trebuchet MS"/>
              </a:rPr>
              <a:t>decen</a:t>
            </a:r>
            <a:r>
              <a:rPr sz="2850" spc="6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950" spc="65" dirty="0">
                <a:solidFill>
                  <a:srgbClr val="FFFFFF"/>
                </a:solidFill>
                <a:latin typeface="Trebuchet MS"/>
                <a:cs typeface="Trebuchet MS"/>
              </a:rPr>
              <a:t>ali</a:t>
            </a:r>
            <a:r>
              <a:rPr sz="2850" spc="6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950" spc="65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29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Trebuchet MS"/>
                <a:cs typeface="Trebuchet MS"/>
              </a:rPr>
              <a:t>applica</a:t>
            </a:r>
            <a:r>
              <a:rPr sz="28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100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1500" spc="100" dirty="0">
                <a:solidFill>
                  <a:srgbClr val="FFFFFF"/>
                </a:solidFill>
                <a:latin typeface="Bookman Uralic"/>
                <a:cs typeface="Bookman Uralic"/>
              </a:rPr>
              <a:t>.</a:t>
            </a:r>
            <a:endParaRPr sz="1500">
              <a:latin typeface="Bookman Uralic"/>
              <a:cs typeface="Bookman Uralic"/>
            </a:endParaRPr>
          </a:p>
          <a:p>
            <a:pPr marL="12700" marR="5080">
              <a:lnSpc>
                <a:spcPct val="125000"/>
              </a:lnSpc>
            </a:pPr>
            <a:r>
              <a:rPr sz="2950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50" spc="4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950" spc="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50" spc="9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950" spc="120" dirty="0">
                <a:solidFill>
                  <a:srgbClr val="FFFFFF"/>
                </a:solidFill>
                <a:latin typeface="Trebuchet MS"/>
                <a:cs typeface="Trebuchet MS"/>
              </a:rPr>
              <a:t>made </a:t>
            </a: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7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2950" spc="90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285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50" spc="9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28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60" dirty="0">
                <a:solidFill>
                  <a:srgbClr val="FFFFFF"/>
                </a:solidFill>
                <a:latin typeface="Trebuchet MS"/>
                <a:cs typeface="Trebuchet MS"/>
              </a:rPr>
              <a:t>he </a:t>
            </a:r>
            <a:r>
              <a:rPr sz="2950" spc="1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50" spc="1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50" spc="130" dirty="0">
                <a:solidFill>
                  <a:srgbClr val="FFFFFF"/>
                </a:solidFill>
                <a:latin typeface="Trebuchet MS"/>
                <a:cs typeface="Trebuchet MS"/>
              </a:rPr>
              <a:t>oblem</a:t>
            </a:r>
            <a:r>
              <a:rPr sz="2850" spc="13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850" spc="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50" spc="100" dirty="0">
                <a:solidFill>
                  <a:srgbClr val="FFFFFF"/>
                </a:solidFill>
                <a:latin typeface="Trebuchet MS"/>
                <a:cs typeface="Trebuchet MS"/>
              </a:rPr>
              <a:t>ega</a:t>
            </a:r>
            <a:r>
              <a:rPr sz="2850" spc="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50" spc="100" dirty="0">
                <a:solidFill>
                  <a:srgbClr val="FFFFFF"/>
                </a:solidFill>
                <a:latin typeface="Trebuchet MS"/>
                <a:cs typeface="Trebuchet MS"/>
              </a:rPr>
              <a:t>ding </a:t>
            </a:r>
            <a:r>
              <a:rPr sz="28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50" spc="95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2850" spc="95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295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50" spc="95" dirty="0">
                <a:solidFill>
                  <a:srgbClr val="FFFFFF"/>
                </a:solidFill>
                <a:latin typeface="Trebuchet MS"/>
                <a:cs typeface="Trebuchet MS"/>
              </a:rPr>
              <a:t>ty </a:t>
            </a:r>
            <a:r>
              <a:rPr sz="2950" spc="1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95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50" spc="135" dirty="0">
                <a:solidFill>
                  <a:srgbClr val="FFFFFF"/>
                </a:solidFill>
                <a:latin typeface="Trebuchet MS"/>
                <a:cs typeface="Trebuchet MS"/>
              </a:rPr>
              <a:t>ssur</a:t>
            </a:r>
            <a:r>
              <a:rPr sz="2950" spc="135" dirty="0">
                <a:solidFill>
                  <a:srgbClr val="FFFFFF"/>
                </a:solidFill>
                <a:latin typeface="Trebuchet MS"/>
                <a:cs typeface="Trebuchet MS"/>
              </a:rPr>
              <a:t>ance </a:t>
            </a:r>
            <a:r>
              <a:rPr sz="2950" spc="7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28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6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29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Trebuchet MS"/>
                <a:cs typeface="Trebuchet MS"/>
              </a:rPr>
              <a:t>dona</a:t>
            </a:r>
            <a:r>
              <a:rPr sz="2850" spc="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50" spc="130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2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145" dirty="0">
                <a:solidFill>
                  <a:srgbClr val="FFFFFF"/>
                </a:solidFill>
                <a:latin typeface="Trebuchet MS"/>
                <a:cs typeface="Trebuchet MS"/>
              </a:rPr>
              <a:t>mone</a:t>
            </a:r>
            <a:r>
              <a:rPr sz="2850" spc="1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5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950" spc="50" dirty="0">
                <a:solidFill>
                  <a:srgbClr val="FFFFFF"/>
                </a:solidFill>
                <a:latin typeface="Trebuchet MS"/>
                <a:cs typeface="Trebuchet MS"/>
              </a:rPr>
              <a:t>hile</a:t>
            </a:r>
            <a:r>
              <a:rPr sz="29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95" dirty="0">
                <a:solidFill>
                  <a:srgbClr val="FFFFFF"/>
                </a:solidFill>
                <a:latin typeface="Trebuchet MS"/>
                <a:cs typeface="Trebuchet MS"/>
              </a:rPr>
              <a:t>dona</a:t>
            </a:r>
            <a:r>
              <a:rPr sz="2850" spc="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95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r>
              <a:rPr sz="29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Trebuchet MS"/>
                <a:cs typeface="Trebuchet MS"/>
              </a:rPr>
              <a:t>in  </a:t>
            </a: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50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950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50" spc="8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29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50" spc="1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50" spc="135" dirty="0">
                <a:solidFill>
                  <a:srgbClr val="FFFFFF"/>
                </a:solidFill>
                <a:latin typeface="Trebuchet MS"/>
                <a:cs typeface="Trebuchet MS"/>
              </a:rPr>
              <a:t>gani</a:t>
            </a:r>
            <a:r>
              <a:rPr sz="285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5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50" spc="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135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sz="285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135" dirty="0">
                <a:solidFill>
                  <a:srgbClr val="FFFFFF"/>
                </a:solidFill>
                <a:latin typeface="Bookman Uralic"/>
                <a:cs typeface="Bookman Uralic"/>
              </a:rPr>
              <a:t>.</a:t>
            </a:r>
            <a:endParaRPr sz="1500">
              <a:latin typeface="Bookman Uralic"/>
              <a:cs typeface="Bookman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49804" y="7231595"/>
            <a:ext cx="6734175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90"/>
              </a:spcBef>
            </a:pP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50" spc="-2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85" dirty="0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550" spc="85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550" spc="65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550" spc="4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40" dirty="0">
                <a:solidFill>
                  <a:srgbClr val="FFFFFF"/>
                </a:solidFill>
                <a:latin typeface="Arial"/>
                <a:cs typeface="Arial"/>
              </a:rPr>
              <a:t>anc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5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h  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25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indian </a:t>
            </a:r>
            <a:r>
              <a:rPr sz="2550" spc="65" dirty="0">
                <a:solidFill>
                  <a:srgbClr val="FFFFFF"/>
                </a:solidFill>
                <a:latin typeface="Trebuchet MS"/>
                <a:cs typeface="Trebuchet MS"/>
              </a:rPr>
              <a:t>ru</a:t>
            </a:r>
            <a:r>
              <a:rPr sz="2550" spc="65" dirty="0">
                <a:solidFill>
                  <a:srgbClr val="FFFFFF"/>
                </a:solidFill>
                <a:latin typeface="Arial"/>
                <a:cs typeface="Arial"/>
              </a:rPr>
              <a:t>pee</a:t>
            </a:r>
            <a:r>
              <a:rPr sz="2550" spc="6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5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21334" y="945230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9094" y="2566720"/>
            <a:ext cx="11553809" cy="6496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945230"/>
            <a:ext cx="4684395" cy="297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FFFFFF"/>
                </a:solidFill>
                <a:latin typeface="Trebuchet MS"/>
                <a:cs typeface="Trebuchet MS"/>
              </a:rPr>
              <a:t>ABES </a:t>
            </a:r>
            <a:r>
              <a:rPr sz="3100" spc="1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31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sz="400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15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400" spc="295" dirty="0">
                <a:solidFill>
                  <a:srgbClr val="FFFFFF"/>
                </a:solidFill>
                <a:latin typeface="Arial"/>
                <a:cs typeface="Arial"/>
              </a:rPr>
              <a:t>Till</a:t>
            </a:r>
            <a:r>
              <a:rPr sz="5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spc="3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52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40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450" y="8202403"/>
            <a:ext cx="1082040" cy="123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95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950" spc="3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7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316" y="9136288"/>
            <a:ext cx="11429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4034" y="9136288"/>
            <a:ext cx="11429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8780" y="2985705"/>
            <a:ext cx="3342004" cy="3772535"/>
          </a:xfrm>
          <a:custGeom>
            <a:avLst/>
            <a:gdLst/>
            <a:ahLst/>
            <a:cxnLst/>
            <a:rect l="l" t="t" r="r" b="b"/>
            <a:pathLst>
              <a:path w="3342004" h="3772534">
                <a:moveTo>
                  <a:pt x="3170047" y="3416795"/>
                </a:moveTo>
                <a:lnTo>
                  <a:pt x="3158820" y="3353295"/>
                </a:lnTo>
                <a:lnTo>
                  <a:pt x="3130334" y="3302495"/>
                </a:lnTo>
                <a:lnTo>
                  <a:pt x="3120098" y="3289795"/>
                </a:lnTo>
                <a:lnTo>
                  <a:pt x="3109874" y="3277095"/>
                </a:lnTo>
                <a:lnTo>
                  <a:pt x="3056991" y="3226295"/>
                </a:lnTo>
                <a:lnTo>
                  <a:pt x="3024784" y="3200895"/>
                </a:lnTo>
                <a:lnTo>
                  <a:pt x="2949321" y="3175495"/>
                </a:lnTo>
                <a:lnTo>
                  <a:pt x="2921901" y="3167418"/>
                </a:lnTo>
                <a:lnTo>
                  <a:pt x="2921901" y="3429495"/>
                </a:lnTo>
                <a:lnTo>
                  <a:pt x="2917583" y="3454895"/>
                </a:lnTo>
                <a:lnTo>
                  <a:pt x="2901683" y="3480295"/>
                </a:lnTo>
                <a:lnTo>
                  <a:pt x="2883509" y="3492995"/>
                </a:lnTo>
                <a:lnTo>
                  <a:pt x="2863507" y="3492995"/>
                </a:lnTo>
                <a:lnTo>
                  <a:pt x="2842158" y="3505695"/>
                </a:lnTo>
                <a:lnTo>
                  <a:pt x="2804642" y="3492995"/>
                </a:lnTo>
                <a:lnTo>
                  <a:pt x="2765806" y="3480295"/>
                </a:lnTo>
                <a:lnTo>
                  <a:pt x="2726715" y="3454895"/>
                </a:lnTo>
                <a:lnTo>
                  <a:pt x="2688437" y="3416795"/>
                </a:lnTo>
                <a:lnTo>
                  <a:pt x="2652026" y="3378695"/>
                </a:lnTo>
                <a:lnTo>
                  <a:pt x="2618549" y="3340595"/>
                </a:lnTo>
                <a:lnTo>
                  <a:pt x="2589085" y="3302495"/>
                </a:lnTo>
                <a:lnTo>
                  <a:pt x="2611374" y="3289795"/>
                </a:lnTo>
                <a:lnTo>
                  <a:pt x="2733878" y="3289795"/>
                </a:lnTo>
                <a:lnTo>
                  <a:pt x="2784119" y="3302495"/>
                </a:lnTo>
                <a:lnTo>
                  <a:pt x="2828556" y="3315195"/>
                </a:lnTo>
                <a:lnTo>
                  <a:pt x="2865869" y="3340595"/>
                </a:lnTo>
                <a:lnTo>
                  <a:pt x="2894736" y="3365995"/>
                </a:lnTo>
                <a:lnTo>
                  <a:pt x="2913862" y="3404095"/>
                </a:lnTo>
                <a:lnTo>
                  <a:pt x="2921901" y="3429495"/>
                </a:lnTo>
                <a:lnTo>
                  <a:pt x="2921901" y="3167418"/>
                </a:lnTo>
                <a:lnTo>
                  <a:pt x="2906268" y="3162795"/>
                </a:lnTo>
                <a:lnTo>
                  <a:pt x="2859786" y="3150095"/>
                </a:lnTo>
                <a:lnTo>
                  <a:pt x="2810002" y="3137395"/>
                </a:lnTo>
                <a:lnTo>
                  <a:pt x="2712313" y="3137395"/>
                </a:lnTo>
                <a:lnTo>
                  <a:pt x="2665882" y="3150095"/>
                </a:lnTo>
                <a:lnTo>
                  <a:pt x="2617711" y="3150095"/>
                </a:lnTo>
                <a:lnTo>
                  <a:pt x="2516124" y="3175495"/>
                </a:lnTo>
                <a:lnTo>
                  <a:pt x="2492121" y="3124695"/>
                </a:lnTo>
                <a:lnTo>
                  <a:pt x="2470632" y="3073895"/>
                </a:lnTo>
                <a:lnTo>
                  <a:pt x="2451341" y="3023095"/>
                </a:lnTo>
                <a:lnTo>
                  <a:pt x="2433917" y="2972295"/>
                </a:lnTo>
                <a:lnTo>
                  <a:pt x="2418054" y="2908795"/>
                </a:lnTo>
                <a:lnTo>
                  <a:pt x="2403424" y="2857995"/>
                </a:lnTo>
                <a:lnTo>
                  <a:pt x="2389708" y="2807195"/>
                </a:lnTo>
                <a:lnTo>
                  <a:pt x="2376589" y="2756395"/>
                </a:lnTo>
                <a:lnTo>
                  <a:pt x="2363749" y="2705595"/>
                </a:lnTo>
                <a:lnTo>
                  <a:pt x="2350859" y="2654795"/>
                </a:lnTo>
                <a:lnTo>
                  <a:pt x="2337612" y="2603995"/>
                </a:lnTo>
                <a:lnTo>
                  <a:pt x="2323693" y="2553195"/>
                </a:lnTo>
                <a:lnTo>
                  <a:pt x="2308758" y="2515095"/>
                </a:lnTo>
                <a:lnTo>
                  <a:pt x="2292515" y="2476995"/>
                </a:lnTo>
                <a:lnTo>
                  <a:pt x="2280589" y="2451595"/>
                </a:lnTo>
                <a:lnTo>
                  <a:pt x="2274633" y="2438895"/>
                </a:lnTo>
                <a:lnTo>
                  <a:pt x="2254783" y="2413495"/>
                </a:lnTo>
                <a:lnTo>
                  <a:pt x="2232660" y="2388095"/>
                </a:lnTo>
                <a:lnTo>
                  <a:pt x="2207945" y="2362695"/>
                </a:lnTo>
                <a:lnTo>
                  <a:pt x="2180310" y="2349995"/>
                </a:lnTo>
                <a:lnTo>
                  <a:pt x="2157996" y="2349995"/>
                </a:lnTo>
                <a:lnTo>
                  <a:pt x="2135009" y="2337295"/>
                </a:lnTo>
                <a:lnTo>
                  <a:pt x="2038540" y="2337295"/>
                </a:lnTo>
                <a:lnTo>
                  <a:pt x="1995741" y="2349995"/>
                </a:lnTo>
                <a:lnTo>
                  <a:pt x="1958479" y="2375395"/>
                </a:lnTo>
                <a:lnTo>
                  <a:pt x="1925751" y="2400795"/>
                </a:lnTo>
                <a:lnTo>
                  <a:pt x="1896554" y="2426195"/>
                </a:lnTo>
                <a:lnTo>
                  <a:pt x="1869897" y="2464295"/>
                </a:lnTo>
                <a:lnTo>
                  <a:pt x="1844789" y="2502395"/>
                </a:lnTo>
                <a:lnTo>
                  <a:pt x="1820214" y="2540495"/>
                </a:lnTo>
                <a:lnTo>
                  <a:pt x="1823516" y="2502395"/>
                </a:lnTo>
                <a:lnTo>
                  <a:pt x="1826602" y="2464295"/>
                </a:lnTo>
                <a:lnTo>
                  <a:pt x="1830133" y="2426195"/>
                </a:lnTo>
                <a:lnTo>
                  <a:pt x="1834832" y="2388095"/>
                </a:lnTo>
                <a:lnTo>
                  <a:pt x="1841614" y="2324595"/>
                </a:lnTo>
                <a:lnTo>
                  <a:pt x="1848815" y="2273795"/>
                </a:lnTo>
                <a:lnTo>
                  <a:pt x="1856079" y="2210295"/>
                </a:lnTo>
                <a:lnTo>
                  <a:pt x="1863115" y="2159495"/>
                </a:lnTo>
                <a:lnTo>
                  <a:pt x="1869592" y="2095995"/>
                </a:lnTo>
                <a:lnTo>
                  <a:pt x="1875193" y="2045195"/>
                </a:lnTo>
                <a:lnTo>
                  <a:pt x="1879587" y="1994395"/>
                </a:lnTo>
                <a:lnTo>
                  <a:pt x="1882457" y="1956295"/>
                </a:lnTo>
                <a:lnTo>
                  <a:pt x="1883486" y="1905495"/>
                </a:lnTo>
                <a:lnTo>
                  <a:pt x="1879981" y="1841995"/>
                </a:lnTo>
                <a:lnTo>
                  <a:pt x="1870024" y="1791195"/>
                </a:lnTo>
                <a:lnTo>
                  <a:pt x="1854377" y="1727695"/>
                </a:lnTo>
                <a:lnTo>
                  <a:pt x="1833867" y="1676895"/>
                </a:lnTo>
                <a:lnTo>
                  <a:pt x="1809242" y="1638795"/>
                </a:lnTo>
                <a:lnTo>
                  <a:pt x="1781327" y="1600695"/>
                </a:lnTo>
                <a:lnTo>
                  <a:pt x="1750898" y="1562595"/>
                </a:lnTo>
                <a:lnTo>
                  <a:pt x="1718754" y="1524495"/>
                </a:lnTo>
                <a:lnTo>
                  <a:pt x="1685671" y="1499095"/>
                </a:lnTo>
                <a:lnTo>
                  <a:pt x="1652447" y="1486395"/>
                </a:lnTo>
                <a:lnTo>
                  <a:pt x="1619885" y="1460995"/>
                </a:lnTo>
                <a:lnTo>
                  <a:pt x="1521917" y="1460995"/>
                </a:lnTo>
                <a:lnTo>
                  <a:pt x="1493558" y="1486395"/>
                </a:lnTo>
                <a:lnTo>
                  <a:pt x="1477060" y="1524495"/>
                </a:lnTo>
                <a:lnTo>
                  <a:pt x="1474711" y="1575295"/>
                </a:lnTo>
                <a:lnTo>
                  <a:pt x="1478902" y="1626095"/>
                </a:lnTo>
                <a:lnTo>
                  <a:pt x="1481048" y="1676895"/>
                </a:lnTo>
                <a:lnTo>
                  <a:pt x="1481353" y="1740395"/>
                </a:lnTo>
                <a:lnTo>
                  <a:pt x="1480070" y="1778495"/>
                </a:lnTo>
                <a:lnTo>
                  <a:pt x="1477416" y="1829295"/>
                </a:lnTo>
                <a:lnTo>
                  <a:pt x="1473631" y="1880095"/>
                </a:lnTo>
                <a:lnTo>
                  <a:pt x="1468945" y="1918195"/>
                </a:lnTo>
                <a:lnTo>
                  <a:pt x="1463586" y="1956295"/>
                </a:lnTo>
                <a:lnTo>
                  <a:pt x="1457794" y="2007095"/>
                </a:lnTo>
                <a:lnTo>
                  <a:pt x="1445806" y="2083295"/>
                </a:lnTo>
                <a:lnTo>
                  <a:pt x="1440078" y="2121395"/>
                </a:lnTo>
                <a:lnTo>
                  <a:pt x="1434846" y="2159495"/>
                </a:lnTo>
                <a:lnTo>
                  <a:pt x="1430337" y="2210295"/>
                </a:lnTo>
                <a:lnTo>
                  <a:pt x="1426768" y="2248395"/>
                </a:lnTo>
                <a:lnTo>
                  <a:pt x="1424393" y="2299195"/>
                </a:lnTo>
                <a:lnTo>
                  <a:pt x="1423428" y="2337295"/>
                </a:lnTo>
                <a:lnTo>
                  <a:pt x="1424114" y="2388095"/>
                </a:lnTo>
                <a:lnTo>
                  <a:pt x="1426667" y="2438895"/>
                </a:lnTo>
                <a:lnTo>
                  <a:pt x="1431340" y="2502395"/>
                </a:lnTo>
                <a:lnTo>
                  <a:pt x="1438351" y="2553195"/>
                </a:lnTo>
                <a:lnTo>
                  <a:pt x="1447939" y="2616695"/>
                </a:lnTo>
                <a:lnTo>
                  <a:pt x="1456956" y="2654795"/>
                </a:lnTo>
                <a:lnTo>
                  <a:pt x="1470698" y="2692895"/>
                </a:lnTo>
                <a:lnTo>
                  <a:pt x="1488935" y="2743695"/>
                </a:lnTo>
                <a:lnTo>
                  <a:pt x="1511439" y="2781795"/>
                </a:lnTo>
                <a:lnTo>
                  <a:pt x="1537970" y="2819895"/>
                </a:lnTo>
                <a:lnTo>
                  <a:pt x="1568297" y="2845295"/>
                </a:lnTo>
                <a:lnTo>
                  <a:pt x="1602181" y="2883395"/>
                </a:lnTo>
                <a:lnTo>
                  <a:pt x="1639392" y="2896095"/>
                </a:lnTo>
                <a:lnTo>
                  <a:pt x="1679702" y="2921495"/>
                </a:lnTo>
                <a:lnTo>
                  <a:pt x="1722869" y="2921495"/>
                </a:lnTo>
                <a:lnTo>
                  <a:pt x="1760816" y="2908795"/>
                </a:lnTo>
                <a:lnTo>
                  <a:pt x="1785531" y="2883395"/>
                </a:lnTo>
                <a:lnTo>
                  <a:pt x="1800199" y="2845295"/>
                </a:lnTo>
                <a:lnTo>
                  <a:pt x="1808022" y="2781795"/>
                </a:lnTo>
                <a:lnTo>
                  <a:pt x="1819935" y="2743695"/>
                </a:lnTo>
                <a:lnTo>
                  <a:pt x="1835327" y="2705595"/>
                </a:lnTo>
                <a:lnTo>
                  <a:pt x="1855025" y="2667495"/>
                </a:lnTo>
                <a:lnTo>
                  <a:pt x="1879828" y="2629395"/>
                </a:lnTo>
                <a:lnTo>
                  <a:pt x="1910549" y="2578595"/>
                </a:lnTo>
                <a:lnTo>
                  <a:pt x="1933016" y="2540495"/>
                </a:lnTo>
                <a:lnTo>
                  <a:pt x="1947989" y="2515095"/>
                </a:lnTo>
                <a:lnTo>
                  <a:pt x="1992960" y="2451595"/>
                </a:lnTo>
                <a:lnTo>
                  <a:pt x="2014550" y="2502395"/>
                </a:lnTo>
                <a:lnTo>
                  <a:pt x="2024938" y="2553195"/>
                </a:lnTo>
                <a:lnTo>
                  <a:pt x="2027135" y="2591295"/>
                </a:lnTo>
                <a:lnTo>
                  <a:pt x="2027974" y="2629395"/>
                </a:lnTo>
                <a:lnTo>
                  <a:pt x="2027936" y="2654795"/>
                </a:lnTo>
                <a:lnTo>
                  <a:pt x="2027135" y="2743695"/>
                </a:lnTo>
                <a:lnTo>
                  <a:pt x="2027339" y="2781795"/>
                </a:lnTo>
                <a:lnTo>
                  <a:pt x="2028571" y="2832595"/>
                </a:lnTo>
                <a:lnTo>
                  <a:pt x="2031339" y="2883395"/>
                </a:lnTo>
                <a:lnTo>
                  <a:pt x="2036089" y="2934195"/>
                </a:lnTo>
                <a:lnTo>
                  <a:pt x="2043341" y="2984995"/>
                </a:lnTo>
                <a:lnTo>
                  <a:pt x="2053539" y="3035795"/>
                </a:lnTo>
                <a:lnTo>
                  <a:pt x="2067179" y="3099295"/>
                </a:lnTo>
                <a:lnTo>
                  <a:pt x="2106701" y="3213595"/>
                </a:lnTo>
                <a:lnTo>
                  <a:pt x="2133536" y="3277095"/>
                </a:lnTo>
                <a:lnTo>
                  <a:pt x="2165731" y="3327895"/>
                </a:lnTo>
                <a:lnTo>
                  <a:pt x="2120722" y="3353295"/>
                </a:lnTo>
                <a:lnTo>
                  <a:pt x="2078951" y="3378695"/>
                </a:lnTo>
                <a:lnTo>
                  <a:pt x="2037994" y="3391395"/>
                </a:lnTo>
                <a:lnTo>
                  <a:pt x="1995411" y="3404095"/>
                </a:lnTo>
                <a:lnTo>
                  <a:pt x="1948764" y="3416795"/>
                </a:lnTo>
                <a:lnTo>
                  <a:pt x="1837245" y="3416795"/>
                </a:lnTo>
                <a:lnTo>
                  <a:pt x="1765363" y="3404095"/>
                </a:lnTo>
                <a:lnTo>
                  <a:pt x="1710283" y="3391395"/>
                </a:lnTo>
                <a:lnTo>
                  <a:pt x="1669529" y="3365995"/>
                </a:lnTo>
                <a:lnTo>
                  <a:pt x="1640598" y="3340595"/>
                </a:lnTo>
                <a:lnTo>
                  <a:pt x="1608328" y="3277095"/>
                </a:lnTo>
                <a:lnTo>
                  <a:pt x="1600022" y="3238995"/>
                </a:lnTo>
                <a:lnTo>
                  <a:pt x="1593608" y="3200895"/>
                </a:lnTo>
                <a:lnTo>
                  <a:pt x="1586623" y="3162795"/>
                </a:lnTo>
                <a:lnTo>
                  <a:pt x="1571117" y="3111995"/>
                </a:lnTo>
                <a:lnTo>
                  <a:pt x="1554200" y="3061195"/>
                </a:lnTo>
                <a:lnTo>
                  <a:pt x="1501228" y="3023095"/>
                </a:lnTo>
                <a:lnTo>
                  <a:pt x="1457680" y="3010395"/>
                </a:lnTo>
                <a:lnTo>
                  <a:pt x="1407998" y="3023095"/>
                </a:lnTo>
                <a:lnTo>
                  <a:pt x="1363091" y="3035795"/>
                </a:lnTo>
                <a:lnTo>
                  <a:pt x="1320469" y="3048495"/>
                </a:lnTo>
                <a:lnTo>
                  <a:pt x="1277620" y="3073895"/>
                </a:lnTo>
                <a:lnTo>
                  <a:pt x="1244600" y="3099295"/>
                </a:lnTo>
                <a:lnTo>
                  <a:pt x="1215263" y="3124695"/>
                </a:lnTo>
                <a:lnTo>
                  <a:pt x="1167498" y="3175495"/>
                </a:lnTo>
                <a:lnTo>
                  <a:pt x="1148981" y="3213595"/>
                </a:lnTo>
                <a:lnTo>
                  <a:pt x="1133995" y="3238995"/>
                </a:lnTo>
                <a:lnTo>
                  <a:pt x="1122502" y="3277095"/>
                </a:lnTo>
                <a:lnTo>
                  <a:pt x="1114450" y="3315195"/>
                </a:lnTo>
                <a:lnTo>
                  <a:pt x="1109814" y="3340595"/>
                </a:lnTo>
                <a:lnTo>
                  <a:pt x="1108557" y="3378695"/>
                </a:lnTo>
                <a:lnTo>
                  <a:pt x="1110615" y="3416795"/>
                </a:lnTo>
                <a:lnTo>
                  <a:pt x="1115974" y="3454895"/>
                </a:lnTo>
                <a:lnTo>
                  <a:pt x="1124585" y="3480295"/>
                </a:lnTo>
                <a:lnTo>
                  <a:pt x="1136421" y="3518395"/>
                </a:lnTo>
                <a:lnTo>
                  <a:pt x="1151420" y="3556495"/>
                </a:lnTo>
                <a:lnTo>
                  <a:pt x="1169555" y="3581895"/>
                </a:lnTo>
                <a:lnTo>
                  <a:pt x="1190790" y="3607295"/>
                </a:lnTo>
                <a:lnTo>
                  <a:pt x="1215072" y="3645395"/>
                </a:lnTo>
                <a:lnTo>
                  <a:pt x="1242377" y="3670795"/>
                </a:lnTo>
                <a:lnTo>
                  <a:pt x="1272667" y="3696195"/>
                </a:lnTo>
                <a:lnTo>
                  <a:pt x="1305890" y="3708895"/>
                </a:lnTo>
                <a:lnTo>
                  <a:pt x="1342009" y="3734295"/>
                </a:lnTo>
                <a:lnTo>
                  <a:pt x="1380985" y="3746995"/>
                </a:lnTo>
                <a:lnTo>
                  <a:pt x="1422793" y="3759695"/>
                </a:lnTo>
                <a:lnTo>
                  <a:pt x="1467383" y="3772395"/>
                </a:lnTo>
                <a:lnTo>
                  <a:pt x="1675460" y="3772395"/>
                </a:lnTo>
                <a:lnTo>
                  <a:pt x="1755127" y="3746995"/>
                </a:lnTo>
                <a:lnTo>
                  <a:pt x="1796681" y="3746995"/>
                </a:lnTo>
                <a:lnTo>
                  <a:pt x="1839366" y="3721595"/>
                </a:lnTo>
                <a:lnTo>
                  <a:pt x="1928101" y="3696195"/>
                </a:lnTo>
                <a:lnTo>
                  <a:pt x="1974126" y="3670795"/>
                </a:lnTo>
                <a:lnTo>
                  <a:pt x="2021230" y="3645395"/>
                </a:lnTo>
                <a:lnTo>
                  <a:pt x="2069426" y="3619995"/>
                </a:lnTo>
                <a:lnTo>
                  <a:pt x="2118690" y="3594595"/>
                </a:lnTo>
                <a:lnTo>
                  <a:pt x="2169020" y="3556495"/>
                </a:lnTo>
                <a:lnTo>
                  <a:pt x="2220379" y="3518395"/>
                </a:lnTo>
                <a:lnTo>
                  <a:pt x="2272792" y="3480295"/>
                </a:lnTo>
                <a:lnTo>
                  <a:pt x="2312022" y="3531095"/>
                </a:lnTo>
                <a:lnTo>
                  <a:pt x="2352649" y="3569195"/>
                </a:lnTo>
                <a:lnTo>
                  <a:pt x="2394470" y="3594595"/>
                </a:lnTo>
                <a:lnTo>
                  <a:pt x="2437295" y="3632695"/>
                </a:lnTo>
                <a:lnTo>
                  <a:pt x="2480945" y="3658095"/>
                </a:lnTo>
                <a:lnTo>
                  <a:pt x="2525230" y="3670795"/>
                </a:lnTo>
                <a:lnTo>
                  <a:pt x="2569972" y="3696195"/>
                </a:lnTo>
                <a:lnTo>
                  <a:pt x="2614968" y="3708895"/>
                </a:lnTo>
                <a:lnTo>
                  <a:pt x="2660040" y="3708895"/>
                </a:lnTo>
                <a:lnTo>
                  <a:pt x="2705011" y="3721595"/>
                </a:lnTo>
                <a:lnTo>
                  <a:pt x="2798991" y="3721595"/>
                </a:lnTo>
                <a:lnTo>
                  <a:pt x="2894914" y="3696195"/>
                </a:lnTo>
                <a:lnTo>
                  <a:pt x="2985706" y="3670795"/>
                </a:lnTo>
                <a:lnTo>
                  <a:pt x="3026499" y="3645395"/>
                </a:lnTo>
                <a:lnTo>
                  <a:pt x="3061982" y="3619995"/>
                </a:lnTo>
                <a:lnTo>
                  <a:pt x="3092246" y="3594595"/>
                </a:lnTo>
                <a:lnTo>
                  <a:pt x="3137560" y="3531095"/>
                </a:lnTo>
                <a:lnTo>
                  <a:pt x="3152800" y="3505695"/>
                </a:lnTo>
                <a:lnTo>
                  <a:pt x="3163227" y="3480295"/>
                </a:lnTo>
                <a:lnTo>
                  <a:pt x="3168942" y="3442195"/>
                </a:lnTo>
                <a:lnTo>
                  <a:pt x="3170047" y="3416795"/>
                </a:lnTo>
                <a:close/>
              </a:path>
              <a:path w="3342004" h="3772534">
                <a:moveTo>
                  <a:pt x="3340925" y="2881566"/>
                </a:moveTo>
                <a:lnTo>
                  <a:pt x="3319742" y="2830957"/>
                </a:lnTo>
                <a:lnTo>
                  <a:pt x="3304387" y="2781566"/>
                </a:lnTo>
                <a:lnTo>
                  <a:pt x="3293732" y="2733814"/>
                </a:lnTo>
                <a:lnTo>
                  <a:pt x="3286620" y="2688094"/>
                </a:lnTo>
                <a:lnTo>
                  <a:pt x="3281883" y="2644800"/>
                </a:lnTo>
                <a:lnTo>
                  <a:pt x="3278378" y="2604351"/>
                </a:lnTo>
                <a:lnTo>
                  <a:pt x="3274936" y="2567152"/>
                </a:lnTo>
                <a:lnTo>
                  <a:pt x="3263684" y="2504097"/>
                </a:lnTo>
                <a:lnTo>
                  <a:pt x="3238868" y="2458872"/>
                </a:lnTo>
                <a:lnTo>
                  <a:pt x="3191268" y="2434704"/>
                </a:lnTo>
                <a:lnTo>
                  <a:pt x="3156039" y="2431542"/>
                </a:lnTo>
                <a:lnTo>
                  <a:pt x="3142424" y="2431948"/>
                </a:lnTo>
                <a:lnTo>
                  <a:pt x="3095180" y="2436406"/>
                </a:lnTo>
                <a:lnTo>
                  <a:pt x="3061309" y="2463774"/>
                </a:lnTo>
                <a:lnTo>
                  <a:pt x="3058680" y="2487498"/>
                </a:lnTo>
                <a:lnTo>
                  <a:pt x="3053092" y="2521381"/>
                </a:lnTo>
                <a:lnTo>
                  <a:pt x="3039897" y="2560370"/>
                </a:lnTo>
                <a:lnTo>
                  <a:pt x="3020136" y="2602433"/>
                </a:lnTo>
                <a:lnTo>
                  <a:pt x="2994837" y="2645511"/>
                </a:lnTo>
                <a:lnTo>
                  <a:pt x="2965005" y="2687574"/>
                </a:lnTo>
                <a:lnTo>
                  <a:pt x="2931668" y="2726563"/>
                </a:lnTo>
                <a:lnTo>
                  <a:pt x="2895854" y="2760459"/>
                </a:lnTo>
                <a:lnTo>
                  <a:pt x="2858592" y="2787192"/>
                </a:lnTo>
                <a:lnTo>
                  <a:pt x="2820886" y="2804731"/>
                </a:lnTo>
                <a:lnTo>
                  <a:pt x="2783763" y="2811030"/>
                </a:lnTo>
                <a:lnTo>
                  <a:pt x="2778887" y="2811030"/>
                </a:lnTo>
                <a:lnTo>
                  <a:pt x="2771597" y="2808567"/>
                </a:lnTo>
                <a:lnTo>
                  <a:pt x="2766733" y="2808567"/>
                </a:lnTo>
                <a:lnTo>
                  <a:pt x="2765145" y="2761297"/>
                </a:lnTo>
                <a:lnTo>
                  <a:pt x="2772092" y="2715095"/>
                </a:lnTo>
                <a:lnTo>
                  <a:pt x="2786621" y="2670276"/>
                </a:lnTo>
                <a:lnTo>
                  <a:pt x="2807766" y="2627122"/>
                </a:lnTo>
                <a:lnTo>
                  <a:pt x="2834551" y="2585936"/>
                </a:lnTo>
                <a:lnTo>
                  <a:pt x="2866021" y="2547035"/>
                </a:lnTo>
                <a:lnTo>
                  <a:pt x="2901213" y="2510701"/>
                </a:lnTo>
                <a:lnTo>
                  <a:pt x="2939161" y="2477236"/>
                </a:lnTo>
                <a:lnTo>
                  <a:pt x="2978912" y="2446934"/>
                </a:lnTo>
                <a:lnTo>
                  <a:pt x="3019488" y="2420112"/>
                </a:lnTo>
                <a:lnTo>
                  <a:pt x="3059925" y="2397048"/>
                </a:lnTo>
                <a:lnTo>
                  <a:pt x="3099270" y="2378049"/>
                </a:lnTo>
                <a:lnTo>
                  <a:pt x="3136557" y="2363419"/>
                </a:lnTo>
                <a:lnTo>
                  <a:pt x="3179165" y="2346414"/>
                </a:lnTo>
                <a:lnTo>
                  <a:pt x="3211068" y="2323909"/>
                </a:lnTo>
                <a:lnTo>
                  <a:pt x="3225177" y="2295029"/>
                </a:lnTo>
                <a:lnTo>
                  <a:pt x="3214433" y="2258847"/>
                </a:lnTo>
                <a:lnTo>
                  <a:pt x="3185210" y="2222322"/>
                </a:lnTo>
                <a:lnTo>
                  <a:pt x="3149358" y="2192896"/>
                </a:lnTo>
                <a:lnTo>
                  <a:pt x="3107969" y="2170353"/>
                </a:lnTo>
                <a:lnTo>
                  <a:pt x="3062122" y="2154491"/>
                </a:lnTo>
                <a:lnTo>
                  <a:pt x="3012897" y="2145131"/>
                </a:lnTo>
                <a:lnTo>
                  <a:pt x="2961360" y="2142058"/>
                </a:lnTo>
                <a:lnTo>
                  <a:pt x="2914675" y="2144306"/>
                </a:lnTo>
                <a:lnTo>
                  <a:pt x="2867469" y="2150973"/>
                </a:lnTo>
                <a:lnTo>
                  <a:pt x="2820352" y="2161895"/>
                </a:lnTo>
                <a:lnTo>
                  <a:pt x="2773921" y="2176919"/>
                </a:lnTo>
                <a:lnTo>
                  <a:pt x="2728772" y="2195906"/>
                </a:lnTo>
                <a:lnTo>
                  <a:pt x="2685504" y="2218690"/>
                </a:lnTo>
                <a:lnTo>
                  <a:pt x="2644724" y="2245118"/>
                </a:lnTo>
                <a:lnTo>
                  <a:pt x="2607030" y="2275040"/>
                </a:lnTo>
                <a:lnTo>
                  <a:pt x="2573007" y="2308314"/>
                </a:lnTo>
                <a:lnTo>
                  <a:pt x="2543276" y="2344775"/>
                </a:lnTo>
                <a:lnTo>
                  <a:pt x="2518422" y="2384285"/>
                </a:lnTo>
                <a:lnTo>
                  <a:pt x="2499055" y="2426665"/>
                </a:lnTo>
                <a:lnTo>
                  <a:pt x="2485593" y="2469438"/>
                </a:lnTo>
                <a:lnTo>
                  <a:pt x="2477414" y="2512999"/>
                </a:lnTo>
                <a:lnTo>
                  <a:pt x="2474391" y="2556853"/>
                </a:lnTo>
                <a:lnTo>
                  <a:pt x="2476373" y="2600515"/>
                </a:lnTo>
                <a:lnTo>
                  <a:pt x="2483218" y="2643517"/>
                </a:lnTo>
                <a:lnTo>
                  <a:pt x="2494788" y="2685351"/>
                </a:lnTo>
                <a:lnTo>
                  <a:pt x="2510929" y="2725559"/>
                </a:lnTo>
                <a:lnTo>
                  <a:pt x="2531491" y="2763647"/>
                </a:lnTo>
                <a:lnTo>
                  <a:pt x="2556357" y="2799118"/>
                </a:lnTo>
                <a:lnTo>
                  <a:pt x="2585364" y="2831503"/>
                </a:lnTo>
                <a:lnTo>
                  <a:pt x="2618371" y="2860319"/>
                </a:lnTo>
                <a:lnTo>
                  <a:pt x="2655239" y="2885071"/>
                </a:lnTo>
                <a:lnTo>
                  <a:pt x="2695816" y="2905277"/>
                </a:lnTo>
                <a:lnTo>
                  <a:pt x="2739961" y="2920466"/>
                </a:lnTo>
                <a:lnTo>
                  <a:pt x="2790596" y="2929699"/>
                </a:lnTo>
                <a:lnTo>
                  <a:pt x="2805646" y="2930194"/>
                </a:lnTo>
                <a:lnTo>
                  <a:pt x="2854401" y="2924098"/>
                </a:lnTo>
                <a:lnTo>
                  <a:pt x="2897098" y="2906966"/>
                </a:lnTo>
                <a:lnTo>
                  <a:pt x="2934868" y="2880601"/>
                </a:lnTo>
                <a:lnTo>
                  <a:pt x="2968790" y="2846794"/>
                </a:lnTo>
                <a:lnTo>
                  <a:pt x="3000006" y="2807335"/>
                </a:lnTo>
                <a:lnTo>
                  <a:pt x="3029597" y="2763990"/>
                </a:lnTo>
                <a:lnTo>
                  <a:pt x="3058680" y="2718574"/>
                </a:lnTo>
                <a:lnTo>
                  <a:pt x="3075673" y="2761513"/>
                </a:lnTo>
                <a:lnTo>
                  <a:pt x="3092958" y="2801823"/>
                </a:lnTo>
                <a:lnTo>
                  <a:pt x="3113214" y="2838043"/>
                </a:lnTo>
                <a:lnTo>
                  <a:pt x="3139135" y="2868726"/>
                </a:lnTo>
                <a:lnTo>
                  <a:pt x="3173387" y="2892437"/>
                </a:lnTo>
                <a:lnTo>
                  <a:pt x="3218675" y="2907728"/>
                </a:lnTo>
                <a:lnTo>
                  <a:pt x="3277666" y="2913138"/>
                </a:lnTo>
                <a:lnTo>
                  <a:pt x="3287395" y="2913138"/>
                </a:lnTo>
                <a:lnTo>
                  <a:pt x="3307067" y="2910941"/>
                </a:lnTo>
                <a:lnTo>
                  <a:pt x="3326041" y="2904642"/>
                </a:lnTo>
                <a:lnTo>
                  <a:pt x="3339084" y="2894698"/>
                </a:lnTo>
                <a:lnTo>
                  <a:pt x="3340925" y="2881566"/>
                </a:lnTo>
                <a:close/>
              </a:path>
              <a:path w="3342004" h="3772534">
                <a:moveTo>
                  <a:pt x="3341903" y="620712"/>
                </a:moveTo>
                <a:lnTo>
                  <a:pt x="3340417" y="574827"/>
                </a:lnTo>
                <a:lnTo>
                  <a:pt x="3336086" y="529399"/>
                </a:lnTo>
                <a:lnTo>
                  <a:pt x="3329025" y="484606"/>
                </a:lnTo>
                <a:lnTo>
                  <a:pt x="3319310" y="440626"/>
                </a:lnTo>
                <a:lnTo>
                  <a:pt x="3307029" y="397675"/>
                </a:lnTo>
                <a:lnTo>
                  <a:pt x="3292271" y="355904"/>
                </a:lnTo>
                <a:lnTo>
                  <a:pt x="3275152" y="315531"/>
                </a:lnTo>
                <a:lnTo>
                  <a:pt x="3255746" y="276720"/>
                </a:lnTo>
                <a:lnTo>
                  <a:pt x="3234156" y="239661"/>
                </a:lnTo>
                <a:lnTo>
                  <a:pt x="3210458" y="204558"/>
                </a:lnTo>
                <a:lnTo>
                  <a:pt x="3184766" y="171577"/>
                </a:lnTo>
                <a:lnTo>
                  <a:pt x="3157143" y="140919"/>
                </a:lnTo>
                <a:lnTo>
                  <a:pt x="3127718" y="112763"/>
                </a:lnTo>
                <a:lnTo>
                  <a:pt x="3096552" y="87299"/>
                </a:lnTo>
                <a:lnTo>
                  <a:pt x="3063748" y="64706"/>
                </a:lnTo>
                <a:lnTo>
                  <a:pt x="3029407" y="45173"/>
                </a:lnTo>
                <a:lnTo>
                  <a:pt x="2993606" y="28892"/>
                </a:lnTo>
                <a:lnTo>
                  <a:pt x="2956445" y="16052"/>
                </a:lnTo>
                <a:lnTo>
                  <a:pt x="2918028" y="6832"/>
                </a:lnTo>
                <a:lnTo>
                  <a:pt x="2878429" y="1409"/>
                </a:lnTo>
                <a:lnTo>
                  <a:pt x="2837738" y="0"/>
                </a:lnTo>
                <a:lnTo>
                  <a:pt x="2792234" y="4940"/>
                </a:lnTo>
                <a:lnTo>
                  <a:pt x="2752293" y="17399"/>
                </a:lnTo>
                <a:lnTo>
                  <a:pt x="2719362" y="37376"/>
                </a:lnTo>
                <a:lnTo>
                  <a:pt x="2680436" y="99860"/>
                </a:lnTo>
                <a:lnTo>
                  <a:pt x="2677350" y="142367"/>
                </a:lnTo>
                <a:lnTo>
                  <a:pt x="2687155" y="192379"/>
                </a:lnTo>
                <a:lnTo>
                  <a:pt x="2695232" y="221996"/>
                </a:lnTo>
                <a:lnTo>
                  <a:pt x="2700566" y="252488"/>
                </a:lnTo>
                <a:lnTo>
                  <a:pt x="2703207" y="283730"/>
                </a:lnTo>
                <a:lnTo>
                  <a:pt x="2703157" y="315620"/>
                </a:lnTo>
                <a:lnTo>
                  <a:pt x="2700451" y="348018"/>
                </a:lnTo>
                <a:lnTo>
                  <a:pt x="2687116" y="413905"/>
                </a:lnTo>
                <a:lnTo>
                  <a:pt x="2663406" y="480441"/>
                </a:lnTo>
                <a:lnTo>
                  <a:pt x="2629471" y="546684"/>
                </a:lnTo>
                <a:lnTo>
                  <a:pt x="2608719" y="579386"/>
                </a:lnTo>
                <a:lnTo>
                  <a:pt x="2585491" y="611670"/>
                </a:lnTo>
                <a:lnTo>
                  <a:pt x="2559786" y="643407"/>
                </a:lnTo>
                <a:lnTo>
                  <a:pt x="2531643" y="674471"/>
                </a:lnTo>
                <a:lnTo>
                  <a:pt x="2501087" y="704761"/>
                </a:lnTo>
                <a:lnTo>
                  <a:pt x="2468118" y="734136"/>
                </a:lnTo>
                <a:lnTo>
                  <a:pt x="2432774" y="762495"/>
                </a:lnTo>
                <a:lnTo>
                  <a:pt x="2395067" y="789711"/>
                </a:lnTo>
                <a:lnTo>
                  <a:pt x="2355037" y="815670"/>
                </a:lnTo>
                <a:lnTo>
                  <a:pt x="2312682" y="840244"/>
                </a:lnTo>
                <a:lnTo>
                  <a:pt x="2268042" y="863333"/>
                </a:lnTo>
                <a:lnTo>
                  <a:pt x="2221128" y="884796"/>
                </a:lnTo>
                <a:lnTo>
                  <a:pt x="2171966" y="904532"/>
                </a:lnTo>
                <a:lnTo>
                  <a:pt x="2120582" y="922426"/>
                </a:lnTo>
                <a:lnTo>
                  <a:pt x="2066988" y="938339"/>
                </a:lnTo>
                <a:lnTo>
                  <a:pt x="2011222" y="952157"/>
                </a:lnTo>
                <a:lnTo>
                  <a:pt x="1953298" y="963777"/>
                </a:lnTo>
                <a:lnTo>
                  <a:pt x="1893227" y="973074"/>
                </a:lnTo>
                <a:lnTo>
                  <a:pt x="1831035" y="979932"/>
                </a:lnTo>
                <a:lnTo>
                  <a:pt x="1766760" y="984211"/>
                </a:lnTo>
                <a:lnTo>
                  <a:pt x="1747901" y="985824"/>
                </a:lnTo>
                <a:lnTo>
                  <a:pt x="1728774" y="986637"/>
                </a:lnTo>
                <a:lnTo>
                  <a:pt x="1709115" y="986942"/>
                </a:lnTo>
                <a:lnTo>
                  <a:pt x="1688668" y="986993"/>
                </a:lnTo>
                <a:lnTo>
                  <a:pt x="1638782" y="986409"/>
                </a:lnTo>
                <a:lnTo>
                  <a:pt x="1587957" y="984732"/>
                </a:lnTo>
                <a:lnTo>
                  <a:pt x="1536319" y="982078"/>
                </a:lnTo>
                <a:lnTo>
                  <a:pt x="1484007" y="978585"/>
                </a:lnTo>
                <a:lnTo>
                  <a:pt x="1431175" y="974356"/>
                </a:lnTo>
                <a:lnTo>
                  <a:pt x="1377950" y="969530"/>
                </a:lnTo>
                <a:lnTo>
                  <a:pt x="1324483" y="964209"/>
                </a:lnTo>
                <a:lnTo>
                  <a:pt x="1270914" y="958532"/>
                </a:lnTo>
                <a:lnTo>
                  <a:pt x="1217371" y="952614"/>
                </a:lnTo>
                <a:lnTo>
                  <a:pt x="1110945" y="940523"/>
                </a:lnTo>
                <a:lnTo>
                  <a:pt x="1006335" y="928928"/>
                </a:lnTo>
                <a:lnTo>
                  <a:pt x="955065" y="923607"/>
                </a:lnTo>
                <a:lnTo>
                  <a:pt x="904671" y="918781"/>
                </a:lnTo>
                <a:lnTo>
                  <a:pt x="855281" y="914552"/>
                </a:lnTo>
                <a:lnTo>
                  <a:pt x="807046" y="911059"/>
                </a:lnTo>
                <a:lnTo>
                  <a:pt x="760107" y="908418"/>
                </a:lnTo>
                <a:lnTo>
                  <a:pt x="714603" y="906741"/>
                </a:lnTo>
                <a:lnTo>
                  <a:pt x="670674" y="906145"/>
                </a:lnTo>
                <a:lnTo>
                  <a:pt x="623633" y="906754"/>
                </a:lnTo>
                <a:lnTo>
                  <a:pt x="578662" y="908939"/>
                </a:lnTo>
                <a:lnTo>
                  <a:pt x="535787" y="913206"/>
                </a:lnTo>
                <a:lnTo>
                  <a:pt x="494995" y="920089"/>
                </a:lnTo>
                <a:lnTo>
                  <a:pt x="433539" y="933983"/>
                </a:lnTo>
                <a:lnTo>
                  <a:pt x="376453" y="950468"/>
                </a:lnTo>
                <a:lnTo>
                  <a:pt x="323646" y="969314"/>
                </a:lnTo>
                <a:lnTo>
                  <a:pt x="275082" y="990346"/>
                </a:lnTo>
                <a:lnTo>
                  <a:pt x="230695" y="1013358"/>
                </a:lnTo>
                <a:lnTo>
                  <a:pt x="190411" y="1038136"/>
                </a:lnTo>
                <a:lnTo>
                  <a:pt x="154165" y="1064514"/>
                </a:lnTo>
                <a:lnTo>
                  <a:pt x="121920" y="1092263"/>
                </a:lnTo>
                <a:lnTo>
                  <a:pt x="93586" y="1121194"/>
                </a:lnTo>
                <a:lnTo>
                  <a:pt x="69126" y="1151102"/>
                </a:lnTo>
                <a:lnTo>
                  <a:pt x="31546" y="1213091"/>
                </a:lnTo>
                <a:lnTo>
                  <a:pt x="8661" y="1276629"/>
                </a:lnTo>
                <a:lnTo>
                  <a:pt x="0" y="1340116"/>
                </a:lnTo>
                <a:lnTo>
                  <a:pt x="850" y="1371358"/>
                </a:lnTo>
                <a:lnTo>
                  <a:pt x="12585" y="1431798"/>
                </a:lnTo>
                <a:lnTo>
                  <a:pt x="37299" y="1488224"/>
                </a:lnTo>
                <a:lnTo>
                  <a:pt x="74510" y="1539036"/>
                </a:lnTo>
                <a:lnTo>
                  <a:pt x="123698" y="1582661"/>
                </a:lnTo>
                <a:lnTo>
                  <a:pt x="184391" y="1617472"/>
                </a:lnTo>
                <a:lnTo>
                  <a:pt x="231254" y="1635188"/>
                </a:lnTo>
                <a:lnTo>
                  <a:pt x="283044" y="1642249"/>
                </a:lnTo>
                <a:lnTo>
                  <a:pt x="310273" y="1639900"/>
                </a:lnTo>
                <a:lnTo>
                  <a:pt x="335673" y="1631784"/>
                </a:lnTo>
                <a:lnTo>
                  <a:pt x="356374" y="1616367"/>
                </a:lnTo>
                <a:lnTo>
                  <a:pt x="369493" y="1592046"/>
                </a:lnTo>
                <a:lnTo>
                  <a:pt x="388505" y="1535887"/>
                </a:lnTo>
                <a:lnTo>
                  <a:pt x="409333" y="1488427"/>
                </a:lnTo>
                <a:lnTo>
                  <a:pt x="432396" y="1448689"/>
                </a:lnTo>
                <a:lnTo>
                  <a:pt x="458127" y="1415681"/>
                </a:lnTo>
                <a:lnTo>
                  <a:pt x="486956" y="1388440"/>
                </a:lnTo>
                <a:lnTo>
                  <a:pt x="519303" y="1365961"/>
                </a:lnTo>
                <a:lnTo>
                  <a:pt x="555586" y="1347292"/>
                </a:lnTo>
                <a:lnTo>
                  <a:pt x="596265" y="1331429"/>
                </a:lnTo>
                <a:lnTo>
                  <a:pt x="641731" y="1317396"/>
                </a:lnTo>
                <a:lnTo>
                  <a:pt x="692442" y="1304226"/>
                </a:lnTo>
                <a:lnTo>
                  <a:pt x="748804" y="1290942"/>
                </a:lnTo>
                <a:lnTo>
                  <a:pt x="746887" y="1320355"/>
                </a:lnTo>
                <a:lnTo>
                  <a:pt x="744321" y="1353324"/>
                </a:lnTo>
                <a:lnTo>
                  <a:pt x="741184" y="1389595"/>
                </a:lnTo>
                <a:lnTo>
                  <a:pt x="720496" y="1612061"/>
                </a:lnTo>
                <a:lnTo>
                  <a:pt x="716051" y="1663090"/>
                </a:lnTo>
                <a:lnTo>
                  <a:pt x="711720" y="1715731"/>
                </a:lnTo>
                <a:lnTo>
                  <a:pt x="707605" y="1769745"/>
                </a:lnTo>
                <a:lnTo>
                  <a:pt x="703821" y="1824888"/>
                </a:lnTo>
                <a:lnTo>
                  <a:pt x="700443" y="1880920"/>
                </a:lnTo>
                <a:lnTo>
                  <a:pt x="697585" y="1937600"/>
                </a:lnTo>
                <a:lnTo>
                  <a:pt x="695337" y="1994700"/>
                </a:lnTo>
                <a:lnTo>
                  <a:pt x="693788" y="2051951"/>
                </a:lnTo>
                <a:lnTo>
                  <a:pt x="693051" y="2109127"/>
                </a:lnTo>
                <a:lnTo>
                  <a:pt x="693229" y="2165997"/>
                </a:lnTo>
                <a:lnTo>
                  <a:pt x="694397" y="2222296"/>
                </a:lnTo>
                <a:lnTo>
                  <a:pt x="696671" y="2277795"/>
                </a:lnTo>
                <a:lnTo>
                  <a:pt x="700138" y="2332266"/>
                </a:lnTo>
                <a:lnTo>
                  <a:pt x="704900" y="2385441"/>
                </a:lnTo>
                <a:lnTo>
                  <a:pt x="711060" y="2437104"/>
                </a:lnTo>
                <a:lnTo>
                  <a:pt x="718705" y="2486990"/>
                </a:lnTo>
                <a:lnTo>
                  <a:pt x="727951" y="2534882"/>
                </a:lnTo>
                <a:lnTo>
                  <a:pt x="738873" y="2580513"/>
                </a:lnTo>
                <a:lnTo>
                  <a:pt x="751573" y="2623667"/>
                </a:lnTo>
                <a:lnTo>
                  <a:pt x="770534" y="2672727"/>
                </a:lnTo>
                <a:lnTo>
                  <a:pt x="794918" y="2717889"/>
                </a:lnTo>
                <a:lnTo>
                  <a:pt x="823950" y="2758986"/>
                </a:lnTo>
                <a:lnTo>
                  <a:pt x="856818" y="2795867"/>
                </a:lnTo>
                <a:lnTo>
                  <a:pt x="892746" y="2828353"/>
                </a:lnTo>
                <a:lnTo>
                  <a:pt x="930935" y="2856293"/>
                </a:lnTo>
                <a:lnTo>
                  <a:pt x="970597" y="2879521"/>
                </a:lnTo>
                <a:lnTo>
                  <a:pt x="1010945" y="2897873"/>
                </a:lnTo>
                <a:lnTo>
                  <a:pt x="1051166" y="2911183"/>
                </a:lnTo>
                <a:lnTo>
                  <a:pt x="1090498" y="2919298"/>
                </a:lnTo>
                <a:lnTo>
                  <a:pt x="1128128" y="2922028"/>
                </a:lnTo>
                <a:lnTo>
                  <a:pt x="1167155" y="2918599"/>
                </a:lnTo>
                <a:lnTo>
                  <a:pt x="1231633" y="2890558"/>
                </a:lnTo>
                <a:lnTo>
                  <a:pt x="1271016" y="2832976"/>
                </a:lnTo>
                <a:lnTo>
                  <a:pt x="1278686" y="2792615"/>
                </a:lnTo>
                <a:lnTo>
                  <a:pt x="1276946" y="2744292"/>
                </a:lnTo>
                <a:lnTo>
                  <a:pt x="1264742" y="2687802"/>
                </a:lnTo>
                <a:lnTo>
                  <a:pt x="1251153" y="2637637"/>
                </a:lnTo>
                <a:lnTo>
                  <a:pt x="1239583" y="2584221"/>
                </a:lnTo>
                <a:lnTo>
                  <a:pt x="1229918" y="2527897"/>
                </a:lnTo>
                <a:lnTo>
                  <a:pt x="1222057" y="2469070"/>
                </a:lnTo>
                <a:lnTo>
                  <a:pt x="1215859" y="2408097"/>
                </a:lnTo>
                <a:lnTo>
                  <a:pt x="1211237" y="2345385"/>
                </a:lnTo>
                <a:lnTo>
                  <a:pt x="1208074" y="2281288"/>
                </a:lnTo>
                <a:lnTo>
                  <a:pt x="1206233" y="2216188"/>
                </a:lnTo>
                <a:lnTo>
                  <a:pt x="1205623" y="2150478"/>
                </a:lnTo>
                <a:lnTo>
                  <a:pt x="1206131" y="2084527"/>
                </a:lnTo>
                <a:lnTo>
                  <a:pt x="1207643" y="2018715"/>
                </a:lnTo>
                <a:lnTo>
                  <a:pt x="1210030" y="1953412"/>
                </a:lnTo>
                <a:lnTo>
                  <a:pt x="1213180" y="1889023"/>
                </a:lnTo>
                <a:lnTo>
                  <a:pt x="1217002" y="1825891"/>
                </a:lnTo>
                <a:lnTo>
                  <a:pt x="1221359" y="1764423"/>
                </a:lnTo>
                <a:lnTo>
                  <a:pt x="1226159" y="1704987"/>
                </a:lnTo>
                <a:lnTo>
                  <a:pt x="1231265" y="1647964"/>
                </a:lnTo>
                <a:lnTo>
                  <a:pt x="1236573" y="1593723"/>
                </a:lnTo>
                <a:lnTo>
                  <a:pt x="1241983" y="1542656"/>
                </a:lnTo>
                <a:lnTo>
                  <a:pt x="1247355" y="1495132"/>
                </a:lnTo>
                <a:lnTo>
                  <a:pt x="1252601" y="1451533"/>
                </a:lnTo>
                <a:lnTo>
                  <a:pt x="1257592" y="1412252"/>
                </a:lnTo>
                <a:lnTo>
                  <a:pt x="1266367" y="1348105"/>
                </a:lnTo>
                <a:lnTo>
                  <a:pt x="1274813" y="1293634"/>
                </a:lnTo>
                <a:lnTo>
                  <a:pt x="1275905" y="1288135"/>
                </a:lnTo>
                <a:lnTo>
                  <a:pt x="1314132" y="1288757"/>
                </a:lnTo>
                <a:lnTo>
                  <a:pt x="1354480" y="1290574"/>
                </a:lnTo>
                <a:lnTo>
                  <a:pt x="1396822" y="1293456"/>
                </a:lnTo>
                <a:lnTo>
                  <a:pt x="1441005" y="1297305"/>
                </a:lnTo>
                <a:lnTo>
                  <a:pt x="1486877" y="1301991"/>
                </a:lnTo>
                <a:lnTo>
                  <a:pt x="1534299" y="1307414"/>
                </a:lnTo>
                <a:lnTo>
                  <a:pt x="1583131" y="1313446"/>
                </a:lnTo>
                <a:lnTo>
                  <a:pt x="1633207" y="1319999"/>
                </a:lnTo>
                <a:lnTo>
                  <a:pt x="1684413" y="1326946"/>
                </a:lnTo>
                <a:lnTo>
                  <a:pt x="1897380" y="1356410"/>
                </a:lnTo>
                <a:lnTo>
                  <a:pt x="1951939" y="1363624"/>
                </a:lnTo>
                <a:lnTo>
                  <a:pt x="2006739" y="1370571"/>
                </a:lnTo>
                <a:lnTo>
                  <a:pt x="2061629" y="1377124"/>
                </a:lnTo>
                <a:lnTo>
                  <a:pt x="2116467" y="1383157"/>
                </a:lnTo>
                <a:lnTo>
                  <a:pt x="2171103" y="1388579"/>
                </a:lnTo>
                <a:lnTo>
                  <a:pt x="2225383" y="1393266"/>
                </a:lnTo>
                <a:lnTo>
                  <a:pt x="2279180" y="1397114"/>
                </a:lnTo>
                <a:lnTo>
                  <a:pt x="2332342" y="1399997"/>
                </a:lnTo>
                <a:lnTo>
                  <a:pt x="2384704" y="1401813"/>
                </a:lnTo>
                <a:lnTo>
                  <a:pt x="2436152" y="1402435"/>
                </a:lnTo>
                <a:lnTo>
                  <a:pt x="2483840" y="1401368"/>
                </a:lnTo>
                <a:lnTo>
                  <a:pt x="2531541" y="1398155"/>
                </a:lnTo>
                <a:lnTo>
                  <a:pt x="2579103" y="1392796"/>
                </a:lnTo>
                <a:lnTo>
                  <a:pt x="2626398" y="1385328"/>
                </a:lnTo>
                <a:lnTo>
                  <a:pt x="2673312" y="1375727"/>
                </a:lnTo>
                <a:lnTo>
                  <a:pt x="2719705" y="1364030"/>
                </a:lnTo>
                <a:lnTo>
                  <a:pt x="2765437" y="1350225"/>
                </a:lnTo>
                <a:lnTo>
                  <a:pt x="2810408" y="1334338"/>
                </a:lnTo>
                <a:lnTo>
                  <a:pt x="2854464" y="1316355"/>
                </a:lnTo>
                <a:lnTo>
                  <a:pt x="2897479" y="1296301"/>
                </a:lnTo>
                <a:lnTo>
                  <a:pt x="2939338" y="1274178"/>
                </a:lnTo>
                <a:lnTo>
                  <a:pt x="2979890" y="1249997"/>
                </a:lnTo>
                <a:lnTo>
                  <a:pt x="3019031" y="1223759"/>
                </a:lnTo>
                <a:lnTo>
                  <a:pt x="3056610" y="1195476"/>
                </a:lnTo>
                <a:lnTo>
                  <a:pt x="3092500" y="1165161"/>
                </a:lnTo>
                <a:lnTo>
                  <a:pt x="3126587" y="1132827"/>
                </a:lnTo>
                <a:lnTo>
                  <a:pt x="3158718" y="1098461"/>
                </a:lnTo>
                <a:lnTo>
                  <a:pt x="3188792" y="1062101"/>
                </a:lnTo>
                <a:lnTo>
                  <a:pt x="3216656" y="1023721"/>
                </a:lnTo>
                <a:lnTo>
                  <a:pt x="3242195" y="983361"/>
                </a:lnTo>
                <a:lnTo>
                  <a:pt x="3265284" y="941006"/>
                </a:lnTo>
                <a:lnTo>
                  <a:pt x="3285769" y="896670"/>
                </a:lnTo>
                <a:lnTo>
                  <a:pt x="3303536" y="850366"/>
                </a:lnTo>
                <a:lnTo>
                  <a:pt x="3317621" y="805027"/>
                </a:lnTo>
                <a:lnTo>
                  <a:pt x="3328416" y="759206"/>
                </a:lnTo>
                <a:lnTo>
                  <a:pt x="3335985" y="713092"/>
                </a:lnTo>
                <a:lnTo>
                  <a:pt x="3340455" y="666864"/>
                </a:lnTo>
                <a:lnTo>
                  <a:pt x="3341903" y="620712"/>
                </a:lnTo>
                <a:close/>
              </a:path>
            </a:pathLst>
          </a:custGeom>
          <a:solidFill>
            <a:srgbClr val="E1A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7176" y="4266691"/>
            <a:ext cx="2175510" cy="1623060"/>
          </a:xfrm>
          <a:custGeom>
            <a:avLst/>
            <a:gdLst/>
            <a:ahLst/>
            <a:cxnLst/>
            <a:rect l="l" t="t" r="r" b="b"/>
            <a:pathLst>
              <a:path w="2175509" h="1623060">
                <a:moveTo>
                  <a:pt x="1120343" y="1575803"/>
                </a:moveTo>
                <a:lnTo>
                  <a:pt x="1108798" y="1556524"/>
                </a:lnTo>
                <a:lnTo>
                  <a:pt x="1085227" y="1537703"/>
                </a:lnTo>
                <a:lnTo>
                  <a:pt x="1062012" y="1514322"/>
                </a:lnTo>
                <a:lnTo>
                  <a:pt x="1051521" y="1481353"/>
                </a:lnTo>
                <a:lnTo>
                  <a:pt x="1051598" y="1422615"/>
                </a:lnTo>
                <a:lnTo>
                  <a:pt x="1053947" y="1357922"/>
                </a:lnTo>
                <a:lnTo>
                  <a:pt x="1056309" y="1301432"/>
                </a:lnTo>
                <a:lnTo>
                  <a:pt x="1056398" y="1267307"/>
                </a:lnTo>
                <a:lnTo>
                  <a:pt x="1049058" y="1212481"/>
                </a:lnTo>
                <a:lnTo>
                  <a:pt x="1032814" y="1163281"/>
                </a:lnTo>
                <a:lnTo>
                  <a:pt x="1009078" y="1119936"/>
                </a:lnTo>
                <a:lnTo>
                  <a:pt x="979208" y="1082636"/>
                </a:lnTo>
                <a:lnTo>
                  <a:pt x="944587" y="1051636"/>
                </a:lnTo>
                <a:lnTo>
                  <a:pt x="906614" y="1027137"/>
                </a:lnTo>
                <a:lnTo>
                  <a:pt x="866648" y="1009370"/>
                </a:lnTo>
                <a:lnTo>
                  <a:pt x="826084" y="998537"/>
                </a:lnTo>
                <a:lnTo>
                  <a:pt x="786307" y="994879"/>
                </a:lnTo>
                <a:lnTo>
                  <a:pt x="747128" y="997889"/>
                </a:lnTo>
                <a:lnTo>
                  <a:pt x="687120" y="1022273"/>
                </a:lnTo>
                <a:lnTo>
                  <a:pt x="640613" y="1071816"/>
                </a:lnTo>
                <a:lnTo>
                  <a:pt x="618299" y="1106271"/>
                </a:lnTo>
                <a:lnTo>
                  <a:pt x="594410" y="1147318"/>
                </a:lnTo>
                <a:lnTo>
                  <a:pt x="567283" y="1195082"/>
                </a:lnTo>
                <a:lnTo>
                  <a:pt x="535292" y="1249629"/>
                </a:lnTo>
                <a:lnTo>
                  <a:pt x="496773" y="1311084"/>
                </a:lnTo>
                <a:lnTo>
                  <a:pt x="489331" y="1259293"/>
                </a:lnTo>
                <a:lnTo>
                  <a:pt x="481088" y="1208278"/>
                </a:lnTo>
                <a:lnTo>
                  <a:pt x="471246" y="1158570"/>
                </a:lnTo>
                <a:lnTo>
                  <a:pt x="459028" y="1110716"/>
                </a:lnTo>
                <a:lnTo>
                  <a:pt x="443611" y="1065263"/>
                </a:lnTo>
                <a:lnTo>
                  <a:pt x="424205" y="1022743"/>
                </a:lnTo>
                <a:lnTo>
                  <a:pt x="400011" y="983691"/>
                </a:lnTo>
                <a:lnTo>
                  <a:pt x="370230" y="948664"/>
                </a:lnTo>
                <a:lnTo>
                  <a:pt x="326275" y="911758"/>
                </a:lnTo>
                <a:lnTo>
                  <a:pt x="279590" y="885113"/>
                </a:lnTo>
                <a:lnTo>
                  <a:pt x="231990" y="868959"/>
                </a:lnTo>
                <a:lnTo>
                  <a:pt x="185305" y="863511"/>
                </a:lnTo>
                <a:lnTo>
                  <a:pt x="150901" y="866686"/>
                </a:lnTo>
                <a:lnTo>
                  <a:pt x="88074" y="892479"/>
                </a:lnTo>
                <a:lnTo>
                  <a:pt x="38100" y="945311"/>
                </a:lnTo>
                <a:lnTo>
                  <a:pt x="19748" y="982268"/>
                </a:lnTo>
                <a:lnTo>
                  <a:pt x="6807" y="1026452"/>
                </a:lnTo>
                <a:lnTo>
                  <a:pt x="0" y="1078052"/>
                </a:lnTo>
                <a:lnTo>
                  <a:pt x="50" y="1137196"/>
                </a:lnTo>
                <a:lnTo>
                  <a:pt x="7696" y="1204061"/>
                </a:lnTo>
                <a:lnTo>
                  <a:pt x="19621" y="1254950"/>
                </a:lnTo>
                <a:lnTo>
                  <a:pt x="37769" y="1302842"/>
                </a:lnTo>
                <a:lnTo>
                  <a:pt x="61290" y="1347431"/>
                </a:lnTo>
                <a:lnTo>
                  <a:pt x="89331" y="1388491"/>
                </a:lnTo>
                <a:lnTo>
                  <a:pt x="121018" y="1425727"/>
                </a:lnTo>
                <a:lnTo>
                  <a:pt x="155498" y="1458874"/>
                </a:lnTo>
                <a:lnTo>
                  <a:pt x="191897" y="1487652"/>
                </a:lnTo>
                <a:lnTo>
                  <a:pt x="229362" y="1511808"/>
                </a:lnTo>
                <a:lnTo>
                  <a:pt x="267042" y="1531073"/>
                </a:lnTo>
                <a:lnTo>
                  <a:pt x="304050" y="1545158"/>
                </a:lnTo>
                <a:lnTo>
                  <a:pt x="372656" y="1556753"/>
                </a:lnTo>
                <a:lnTo>
                  <a:pt x="400367" y="1554403"/>
                </a:lnTo>
                <a:lnTo>
                  <a:pt x="424675" y="1547037"/>
                </a:lnTo>
                <a:lnTo>
                  <a:pt x="444868" y="1534198"/>
                </a:lnTo>
                <a:lnTo>
                  <a:pt x="460273" y="1515440"/>
                </a:lnTo>
                <a:lnTo>
                  <a:pt x="500735" y="1447342"/>
                </a:lnTo>
                <a:lnTo>
                  <a:pt x="535317" y="1389913"/>
                </a:lnTo>
                <a:lnTo>
                  <a:pt x="565226" y="1341729"/>
                </a:lnTo>
                <a:lnTo>
                  <a:pt x="591654" y="1301356"/>
                </a:lnTo>
                <a:lnTo>
                  <a:pt x="615797" y="1267371"/>
                </a:lnTo>
                <a:lnTo>
                  <a:pt x="662038" y="1212850"/>
                </a:lnTo>
                <a:lnTo>
                  <a:pt x="686536" y="1189456"/>
                </a:lnTo>
                <a:lnTo>
                  <a:pt x="693864" y="1218882"/>
                </a:lnTo>
                <a:lnTo>
                  <a:pt x="701827" y="1251902"/>
                </a:lnTo>
                <a:lnTo>
                  <a:pt x="711238" y="1287754"/>
                </a:lnTo>
                <a:lnTo>
                  <a:pt x="722934" y="1325689"/>
                </a:lnTo>
                <a:lnTo>
                  <a:pt x="737743" y="1364932"/>
                </a:lnTo>
                <a:lnTo>
                  <a:pt x="756475" y="1404747"/>
                </a:lnTo>
                <a:lnTo>
                  <a:pt x="779983" y="1444345"/>
                </a:lnTo>
                <a:lnTo>
                  <a:pt x="809091" y="1482991"/>
                </a:lnTo>
                <a:lnTo>
                  <a:pt x="844600" y="1519910"/>
                </a:lnTo>
                <a:lnTo>
                  <a:pt x="887374" y="1554340"/>
                </a:lnTo>
                <a:lnTo>
                  <a:pt x="938225" y="1585531"/>
                </a:lnTo>
                <a:lnTo>
                  <a:pt x="997966" y="1612722"/>
                </a:lnTo>
                <a:lnTo>
                  <a:pt x="1046619" y="1622463"/>
                </a:lnTo>
                <a:lnTo>
                  <a:pt x="1064348" y="1621091"/>
                </a:lnTo>
                <a:lnTo>
                  <a:pt x="1080693" y="1616976"/>
                </a:lnTo>
                <a:lnTo>
                  <a:pt x="1095222" y="1610144"/>
                </a:lnTo>
                <a:lnTo>
                  <a:pt x="1107478" y="1600581"/>
                </a:lnTo>
                <a:lnTo>
                  <a:pt x="1120343" y="1575803"/>
                </a:lnTo>
                <a:close/>
              </a:path>
              <a:path w="2175509" h="1623060">
                <a:moveTo>
                  <a:pt x="2174913" y="1524000"/>
                </a:moveTo>
                <a:lnTo>
                  <a:pt x="2158581" y="1511300"/>
                </a:lnTo>
                <a:lnTo>
                  <a:pt x="2124341" y="1498600"/>
                </a:lnTo>
                <a:lnTo>
                  <a:pt x="2090318" y="1473200"/>
                </a:lnTo>
                <a:lnTo>
                  <a:pt x="2055609" y="1435100"/>
                </a:lnTo>
                <a:lnTo>
                  <a:pt x="2043506" y="1422400"/>
                </a:lnTo>
                <a:lnTo>
                  <a:pt x="2019300" y="1397000"/>
                </a:lnTo>
                <a:lnTo>
                  <a:pt x="1980488" y="1358900"/>
                </a:lnTo>
                <a:lnTo>
                  <a:pt x="1938261" y="1333500"/>
                </a:lnTo>
                <a:lnTo>
                  <a:pt x="1891690" y="1295400"/>
                </a:lnTo>
                <a:lnTo>
                  <a:pt x="1839874" y="1270000"/>
                </a:lnTo>
                <a:lnTo>
                  <a:pt x="1899335" y="1231900"/>
                </a:lnTo>
                <a:lnTo>
                  <a:pt x="1925675" y="1219200"/>
                </a:lnTo>
                <a:lnTo>
                  <a:pt x="1952015" y="1206500"/>
                </a:lnTo>
                <a:lnTo>
                  <a:pt x="1998192" y="1168400"/>
                </a:lnTo>
                <a:lnTo>
                  <a:pt x="2038159" y="1143000"/>
                </a:lnTo>
                <a:lnTo>
                  <a:pt x="2072182" y="1104900"/>
                </a:lnTo>
                <a:lnTo>
                  <a:pt x="2100580" y="1079500"/>
                </a:lnTo>
                <a:lnTo>
                  <a:pt x="2123605" y="1041400"/>
                </a:lnTo>
                <a:lnTo>
                  <a:pt x="2141563" y="1016000"/>
                </a:lnTo>
                <a:lnTo>
                  <a:pt x="2163534" y="965200"/>
                </a:lnTo>
                <a:lnTo>
                  <a:pt x="2172119" y="914400"/>
                </a:lnTo>
                <a:lnTo>
                  <a:pt x="2168944" y="863600"/>
                </a:lnTo>
                <a:lnTo>
                  <a:pt x="2155621" y="825500"/>
                </a:lnTo>
                <a:lnTo>
                  <a:pt x="2133790" y="787400"/>
                </a:lnTo>
                <a:lnTo>
                  <a:pt x="2105063" y="762000"/>
                </a:lnTo>
                <a:lnTo>
                  <a:pt x="2074062" y="736600"/>
                </a:lnTo>
                <a:lnTo>
                  <a:pt x="2012010" y="711200"/>
                </a:lnTo>
                <a:lnTo>
                  <a:pt x="1948522" y="711200"/>
                </a:lnTo>
                <a:lnTo>
                  <a:pt x="1948522" y="927100"/>
                </a:lnTo>
                <a:lnTo>
                  <a:pt x="1946910" y="977900"/>
                </a:lnTo>
                <a:lnTo>
                  <a:pt x="1938020" y="1028700"/>
                </a:lnTo>
                <a:lnTo>
                  <a:pt x="1917712" y="1066800"/>
                </a:lnTo>
                <a:lnTo>
                  <a:pt x="1895132" y="1104900"/>
                </a:lnTo>
                <a:lnTo>
                  <a:pt x="1864245" y="1143000"/>
                </a:lnTo>
                <a:lnTo>
                  <a:pt x="1827860" y="1181100"/>
                </a:lnTo>
                <a:lnTo>
                  <a:pt x="1788795" y="1219200"/>
                </a:lnTo>
                <a:lnTo>
                  <a:pt x="1735239" y="1219200"/>
                </a:lnTo>
                <a:lnTo>
                  <a:pt x="1730489" y="1193800"/>
                </a:lnTo>
                <a:lnTo>
                  <a:pt x="1734489" y="1168400"/>
                </a:lnTo>
                <a:lnTo>
                  <a:pt x="1746110" y="1130300"/>
                </a:lnTo>
                <a:lnTo>
                  <a:pt x="1764233" y="1079500"/>
                </a:lnTo>
                <a:lnTo>
                  <a:pt x="1787740" y="1041400"/>
                </a:lnTo>
                <a:lnTo>
                  <a:pt x="1794687" y="1028700"/>
                </a:lnTo>
                <a:lnTo>
                  <a:pt x="1815528" y="990600"/>
                </a:lnTo>
                <a:lnTo>
                  <a:pt x="1846453" y="952500"/>
                </a:lnTo>
                <a:lnTo>
                  <a:pt x="1879409" y="914400"/>
                </a:lnTo>
                <a:lnTo>
                  <a:pt x="1946935" y="863600"/>
                </a:lnTo>
                <a:lnTo>
                  <a:pt x="1948522" y="927100"/>
                </a:lnTo>
                <a:lnTo>
                  <a:pt x="1948522" y="711200"/>
                </a:lnTo>
                <a:lnTo>
                  <a:pt x="1937410" y="711200"/>
                </a:lnTo>
                <a:lnTo>
                  <a:pt x="1894624" y="723900"/>
                </a:lnTo>
                <a:lnTo>
                  <a:pt x="1853082" y="749300"/>
                </a:lnTo>
                <a:lnTo>
                  <a:pt x="1813280" y="787400"/>
                </a:lnTo>
                <a:lnTo>
                  <a:pt x="1775688" y="812800"/>
                </a:lnTo>
                <a:lnTo>
                  <a:pt x="1740801" y="863600"/>
                </a:lnTo>
                <a:lnTo>
                  <a:pt x="1709102" y="901700"/>
                </a:lnTo>
                <a:lnTo>
                  <a:pt x="1681073" y="939800"/>
                </a:lnTo>
                <a:lnTo>
                  <a:pt x="1657184" y="990600"/>
                </a:lnTo>
                <a:lnTo>
                  <a:pt x="1637919" y="1028700"/>
                </a:lnTo>
                <a:lnTo>
                  <a:pt x="1630984" y="977900"/>
                </a:lnTo>
                <a:lnTo>
                  <a:pt x="1624914" y="927100"/>
                </a:lnTo>
                <a:lnTo>
                  <a:pt x="1619859" y="876300"/>
                </a:lnTo>
                <a:lnTo>
                  <a:pt x="1616011" y="825500"/>
                </a:lnTo>
                <a:lnTo>
                  <a:pt x="1613522" y="774700"/>
                </a:lnTo>
                <a:lnTo>
                  <a:pt x="1612582" y="711200"/>
                </a:lnTo>
                <a:lnTo>
                  <a:pt x="1613344" y="660400"/>
                </a:lnTo>
                <a:lnTo>
                  <a:pt x="1615998" y="596900"/>
                </a:lnTo>
                <a:lnTo>
                  <a:pt x="1710969" y="596900"/>
                </a:lnTo>
                <a:lnTo>
                  <a:pt x="1755076" y="584200"/>
                </a:lnTo>
                <a:lnTo>
                  <a:pt x="1796859" y="571500"/>
                </a:lnTo>
                <a:lnTo>
                  <a:pt x="1836254" y="558800"/>
                </a:lnTo>
                <a:lnTo>
                  <a:pt x="1873211" y="546100"/>
                </a:lnTo>
                <a:lnTo>
                  <a:pt x="1907654" y="520700"/>
                </a:lnTo>
                <a:lnTo>
                  <a:pt x="1939544" y="495300"/>
                </a:lnTo>
                <a:lnTo>
                  <a:pt x="1968817" y="482600"/>
                </a:lnTo>
                <a:lnTo>
                  <a:pt x="2019287" y="431800"/>
                </a:lnTo>
                <a:lnTo>
                  <a:pt x="2058619" y="368300"/>
                </a:lnTo>
                <a:lnTo>
                  <a:pt x="2073948" y="342900"/>
                </a:lnTo>
                <a:lnTo>
                  <a:pt x="2086317" y="317500"/>
                </a:lnTo>
                <a:lnTo>
                  <a:pt x="2095677" y="292100"/>
                </a:lnTo>
                <a:lnTo>
                  <a:pt x="2101964" y="254000"/>
                </a:lnTo>
                <a:lnTo>
                  <a:pt x="2105113" y="228600"/>
                </a:lnTo>
                <a:lnTo>
                  <a:pt x="2105075" y="203200"/>
                </a:lnTo>
                <a:lnTo>
                  <a:pt x="2095207" y="152400"/>
                </a:lnTo>
                <a:lnTo>
                  <a:pt x="2071890" y="101600"/>
                </a:lnTo>
                <a:lnTo>
                  <a:pt x="2034667" y="63500"/>
                </a:lnTo>
                <a:lnTo>
                  <a:pt x="2010702" y="38100"/>
                </a:lnTo>
                <a:lnTo>
                  <a:pt x="1983092" y="25400"/>
                </a:lnTo>
                <a:lnTo>
                  <a:pt x="1951774" y="12700"/>
                </a:lnTo>
                <a:lnTo>
                  <a:pt x="1916684" y="0"/>
                </a:lnTo>
                <a:lnTo>
                  <a:pt x="1826107" y="0"/>
                </a:lnTo>
                <a:lnTo>
                  <a:pt x="1826107" y="254000"/>
                </a:lnTo>
                <a:lnTo>
                  <a:pt x="1823999" y="292100"/>
                </a:lnTo>
                <a:lnTo>
                  <a:pt x="1813712" y="342900"/>
                </a:lnTo>
                <a:lnTo>
                  <a:pt x="1795678" y="381000"/>
                </a:lnTo>
                <a:lnTo>
                  <a:pt x="1770354" y="419100"/>
                </a:lnTo>
                <a:lnTo>
                  <a:pt x="1738160" y="444500"/>
                </a:lnTo>
                <a:lnTo>
                  <a:pt x="1699552" y="457200"/>
                </a:lnTo>
                <a:lnTo>
                  <a:pt x="1654949" y="469900"/>
                </a:lnTo>
                <a:lnTo>
                  <a:pt x="1630629" y="469900"/>
                </a:lnTo>
                <a:lnTo>
                  <a:pt x="1640382" y="419100"/>
                </a:lnTo>
                <a:lnTo>
                  <a:pt x="1653235" y="368300"/>
                </a:lnTo>
                <a:lnTo>
                  <a:pt x="1669618" y="317500"/>
                </a:lnTo>
                <a:lnTo>
                  <a:pt x="1674710" y="304800"/>
                </a:lnTo>
                <a:lnTo>
                  <a:pt x="1689976" y="266700"/>
                </a:lnTo>
                <a:lnTo>
                  <a:pt x="1714703" y="228600"/>
                </a:lnTo>
                <a:lnTo>
                  <a:pt x="1744243" y="190500"/>
                </a:lnTo>
                <a:lnTo>
                  <a:pt x="1779016" y="152400"/>
                </a:lnTo>
                <a:lnTo>
                  <a:pt x="1804060" y="177800"/>
                </a:lnTo>
                <a:lnTo>
                  <a:pt x="1819617" y="215900"/>
                </a:lnTo>
                <a:lnTo>
                  <a:pt x="1826107" y="254000"/>
                </a:lnTo>
                <a:lnTo>
                  <a:pt x="1826107" y="0"/>
                </a:lnTo>
                <a:lnTo>
                  <a:pt x="1730590" y="0"/>
                </a:lnTo>
                <a:lnTo>
                  <a:pt x="1681035" y="12700"/>
                </a:lnTo>
                <a:lnTo>
                  <a:pt x="1633372" y="25400"/>
                </a:lnTo>
                <a:lnTo>
                  <a:pt x="1587665" y="38100"/>
                </a:lnTo>
                <a:lnTo>
                  <a:pt x="1543989" y="63500"/>
                </a:lnTo>
                <a:lnTo>
                  <a:pt x="1502448" y="76200"/>
                </a:lnTo>
                <a:lnTo>
                  <a:pt x="1463103" y="114300"/>
                </a:lnTo>
                <a:lnTo>
                  <a:pt x="1426032" y="139700"/>
                </a:lnTo>
                <a:lnTo>
                  <a:pt x="1391323" y="177800"/>
                </a:lnTo>
                <a:lnTo>
                  <a:pt x="1359052" y="215900"/>
                </a:lnTo>
                <a:lnTo>
                  <a:pt x="1329296" y="254000"/>
                </a:lnTo>
                <a:lnTo>
                  <a:pt x="1302143" y="304800"/>
                </a:lnTo>
                <a:lnTo>
                  <a:pt x="1260754" y="279400"/>
                </a:lnTo>
                <a:lnTo>
                  <a:pt x="1218374" y="254000"/>
                </a:lnTo>
                <a:lnTo>
                  <a:pt x="1175080" y="228600"/>
                </a:lnTo>
                <a:lnTo>
                  <a:pt x="1130909" y="203200"/>
                </a:lnTo>
                <a:lnTo>
                  <a:pt x="1085938" y="177800"/>
                </a:lnTo>
                <a:lnTo>
                  <a:pt x="993762" y="127000"/>
                </a:lnTo>
                <a:lnTo>
                  <a:pt x="899007" y="76200"/>
                </a:lnTo>
                <a:lnTo>
                  <a:pt x="703592" y="25400"/>
                </a:lnTo>
                <a:lnTo>
                  <a:pt x="653834" y="25400"/>
                </a:lnTo>
                <a:lnTo>
                  <a:pt x="603821" y="12700"/>
                </a:lnTo>
                <a:lnTo>
                  <a:pt x="556310" y="25400"/>
                </a:lnTo>
                <a:lnTo>
                  <a:pt x="511441" y="25400"/>
                </a:lnTo>
                <a:lnTo>
                  <a:pt x="469277" y="38100"/>
                </a:lnTo>
                <a:lnTo>
                  <a:pt x="429818" y="50800"/>
                </a:lnTo>
                <a:lnTo>
                  <a:pt x="393128" y="63500"/>
                </a:lnTo>
                <a:lnTo>
                  <a:pt x="328129" y="101600"/>
                </a:lnTo>
                <a:lnTo>
                  <a:pt x="274561" y="152400"/>
                </a:lnTo>
                <a:lnTo>
                  <a:pt x="232689" y="203200"/>
                </a:lnTo>
                <a:lnTo>
                  <a:pt x="216217" y="241300"/>
                </a:lnTo>
                <a:lnTo>
                  <a:pt x="202768" y="266700"/>
                </a:lnTo>
                <a:lnTo>
                  <a:pt x="192379" y="304800"/>
                </a:lnTo>
                <a:lnTo>
                  <a:pt x="185077" y="330200"/>
                </a:lnTo>
                <a:lnTo>
                  <a:pt x="180911" y="368300"/>
                </a:lnTo>
                <a:lnTo>
                  <a:pt x="182067" y="431800"/>
                </a:lnTo>
                <a:lnTo>
                  <a:pt x="196113" y="495300"/>
                </a:lnTo>
                <a:lnTo>
                  <a:pt x="223342" y="546100"/>
                </a:lnTo>
                <a:lnTo>
                  <a:pt x="263994" y="596900"/>
                </a:lnTo>
                <a:lnTo>
                  <a:pt x="318363" y="647700"/>
                </a:lnTo>
                <a:lnTo>
                  <a:pt x="386689" y="673100"/>
                </a:lnTo>
                <a:lnTo>
                  <a:pt x="426186" y="685800"/>
                </a:lnTo>
                <a:lnTo>
                  <a:pt x="448932" y="698500"/>
                </a:lnTo>
                <a:lnTo>
                  <a:pt x="572655" y="698500"/>
                </a:lnTo>
                <a:lnTo>
                  <a:pt x="613841" y="685800"/>
                </a:lnTo>
                <a:lnTo>
                  <a:pt x="640880" y="660400"/>
                </a:lnTo>
                <a:lnTo>
                  <a:pt x="647623" y="622300"/>
                </a:lnTo>
                <a:lnTo>
                  <a:pt x="650036" y="571500"/>
                </a:lnTo>
                <a:lnTo>
                  <a:pt x="662051" y="520700"/>
                </a:lnTo>
                <a:lnTo>
                  <a:pt x="682498" y="482600"/>
                </a:lnTo>
                <a:lnTo>
                  <a:pt x="710247" y="444500"/>
                </a:lnTo>
                <a:lnTo>
                  <a:pt x="744169" y="406400"/>
                </a:lnTo>
                <a:lnTo>
                  <a:pt x="783094" y="393700"/>
                </a:lnTo>
                <a:lnTo>
                  <a:pt x="825906" y="381000"/>
                </a:lnTo>
                <a:lnTo>
                  <a:pt x="871461" y="368300"/>
                </a:lnTo>
                <a:lnTo>
                  <a:pt x="912088" y="381000"/>
                </a:lnTo>
                <a:lnTo>
                  <a:pt x="957897" y="381000"/>
                </a:lnTo>
                <a:lnTo>
                  <a:pt x="1007033" y="393700"/>
                </a:lnTo>
                <a:lnTo>
                  <a:pt x="1057579" y="419100"/>
                </a:lnTo>
                <a:lnTo>
                  <a:pt x="1107681" y="431800"/>
                </a:lnTo>
                <a:lnTo>
                  <a:pt x="1155446" y="457200"/>
                </a:lnTo>
                <a:lnTo>
                  <a:pt x="1198981" y="469900"/>
                </a:lnTo>
                <a:lnTo>
                  <a:pt x="1236421" y="482600"/>
                </a:lnTo>
                <a:lnTo>
                  <a:pt x="1229423" y="520700"/>
                </a:lnTo>
                <a:lnTo>
                  <a:pt x="1223568" y="558800"/>
                </a:lnTo>
                <a:lnTo>
                  <a:pt x="1218869" y="596900"/>
                </a:lnTo>
                <a:lnTo>
                  <a:pt x="1215351" y="647700"/>
                </a:lnTo>
                <a:lnTo>
                  <a:pt x="1213040" y="698500"/>
                </a:lnTo>
                <a:lnTo>
                  <a:pt x="1211948" y="736600"/>
                </a:lnTo>
                <a:lnTo>
                  <a:pt x="1212100" y="787400"/>
                </a:lnTo>
                <a:lnTo>
                  <a:pt x="1213523" y="838200"/>
                </a:lnTo>
                <a:lnTo>
                  <a:pt x="1216228" y="901700"/>
                </a:lnTo>
                <a:lnTo>
                  <a:pt x="1220241" y="952500"/>
                </a:lnTo>
                <a:lnTo>
                  <a:pt x="1225588" y="1003300"/>
                </a:lnTo>
                <a:lnTo>
                  <a:pt x="1232281" y="1054100"/>
                </a:lnTo>
                <a:lnTo>
                  <a:pt x="1240345" y="1104900"/>
                </a:lnTo>
                <a:lnTo>
                  <a:pt x="1249807" y="1155700"/>
                </a:lnTo>
                <a:lnTo>
                  <a:pt x="1260690" y="1206500"/>
                </a:lnTo>
                <a:lnTo>
                  <a:pt x="1272997" y="1257300"/>
                </a:lnTo>
                <a:lnTo>
                  <a:pt x="1286776" y="1308100"/>
                </a:lnTo>
                <a:lnTo>
                  <a:pt x="1302029" y="1358900"/>
                </a:lnTo>
                <a:lnTo>
                  <a:pt x="1318780" y="1397000"/>
                </a:lnTo>
                <a:lnTo>
                  <a:pt x="1337056" y="1435100"/>
                </a:lnTo>
                <a:lnTo>
                  <a:pt x="1356868" y="1473200"/>
                </a:lnTo>
                <a:lnTo>
                  <a:pt x="1378242" y="1498600"/>
                </a:lnTo>
                <a:lnTo>
                  <a:pt x="1401216" y="1536700"/>
                </a:lnTo>
                <a:lnTo>
                  <a:pt x="1425778" y="1562100"/>
                </a:lnTo>
                <a:lnTo>
                  <a:pt x="1451978" y="1574800"/>
                </a:lnTo>
                <a:lnTo>
                  <a:pt x="1479829" y="1587500"/>
                </a:lnTo>
                <a:lnTo>
                  <a:pt x="1509344" y="1600200"/>
                </a:lnTo>
                <a:lnTo>
                  <a:pt x="1569783" y="1600200"/>
                </a:lnTo>
                <a:lnTo>
                  <a:pt x="1620037" y="1587500"/>
                </a:lnTo>
                <a:lnTo>
                  <a:pt x="1655343" y="1562100"/>
                </a:lnTo>
                <a:lnTo>
                  <a:pt x="1677695" y="1524000"/>
                </a:lnTo>
                <a:lnTo>
                  <a:pt x="1689061" y="1473200"/>
                </a:lnTo>
                <a:lnTo>
                  <a:pt x="1691436" y="1422400"/>
                </a:lnTo>
                <a:lnTo>
                  <a:pt x="1725879" y="1447800"/>
                </a:lnTo>
                <a:lnTo>
                  <a:pt x="1766252" y="1473200"/>
                </a:lnTo>
                <a:lnTo>
                  <a:pt x="1811185" y="1498600"/>
                </a:lnTo>
                <a:lnTo>
                  <a:pt x="1859318" y="1536700"/>
                </a:lnTo>
                <a:lnTo>
                  <a:pt x="1959686" y="1587500"/>
                </a:lnTo>
                <a:lnTo>
                  <a:pt x="2009178" y="1600200"/>
                </a:lnTo>
                <a:lnTo>
                  <a:pt x="2094725" y="1600200"/>
                </a:lnTo>
                <a:lnTo>
                  <a:pt x="2107514" y="1587500"/>
                </a:lnTo>
                <a:lnTo>
                  <a:pt x="2144572" y="1574800"/>
                </a:lnTo>
                <a:lnTo>
                  <a:pt x="2168639" y="1549400"/>
                </a:lnTo>
                <a:lnTo>
                  <a:pt x="2174913" y="1524000"/>
                </a:lnTo>
                <a:close/>
              </a:path>
            </a:pathLst>
          </a:custGeom>
          <a:solidFill>
            <a:srgbClr val="E1A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50488" y="4375987"/>
            <a:ext cx="4050665" cy="2908300"/>
          </a:xfrm>
          <a:custGeom>
            <a:avLst/>
            <a:gdLst/>
            <a:ahLst/>
            <a:cxnLst/>
            <a:rect l="l" t="t" r="r" b="b"/>
            <a:pathLst>
              <a:path w="4050665" h="2908300">
                <a:moveTo>
                  <a:pt x="2697353" y="1192060"/>
                </a:moveTo>
                <a:lnTo>
                  <a:pt x="2695752" y="1129969"/>
                </a:lnTo>
                <a:lnTo>
                  <a:pt x="2687751" y="1077480"/>
                </a:lnTo>
                <a:lnTo>
                  <a:pt x="2674074" y="1032802"/>
                </a:lnTo>
                <a:lnTo>
                  <a:pt x="2655366" y="994143"/>
                </a:lnTo>
                <a:lnTo>
                  <a:pt x="2632329" y="959688"/>
                </a:lnTo>
                <a:lnTo>
                  <a:pt x="2613723" y="937374"/>
                </a:lnTo>
                <a:lnTo>
                  <a:pt x="2613723" y="1133614"/>
                </a:lnTo>
                <a:lnTo>
                  <a:pt x="2608389" y="1177594"/>
                </a:lnTo>
                <a:lnTo>
                  <a:pt x="2597416" y="1221587"/>
                </a:lnTo>
                <a:lnTo>
                  <a:pt x="2581300" y="1264183"/>
                </a:lnTo>
                <a:lnTo>
                  <a:pt x="2560561" y="1304036"/>
                </a:lnTo>
                <a:lnTo>
                  <a:pt x="2535707" y="1339723"/>
                </a:lnTo>
                <a:lnTo>
                  <a:pt x="2507246" y="1369898"/>
                </a:lnTo>
                <a:lnTo>
                  <a:pt x="2475700" y="1393151"/>
                </a:lnTo>
                <a:lnTo>
                  <a:pt x="2405367" y="1413421"/>
                </a:lnTo>
                <a:lnTo>
                  <a:pt x="2398090" y="1413421"/>
                </a:lnTo>
                <a:lnTo>
                  <a:pt x="2387930" y="1354670"/>
                </a:lnTo>
                <a:lnTo>
                  <a:pt x="2387282" y="1300708"/>
                </a:lnTo>
                <a:lnTo>
                  <a:pt x="2394839" y="1251064"/>
                </a:lnTo>
                <a:lnTo>
                  <a:pt x="2409304" y="1205280"/>
                </a:lnTo>
                <a:lnTo>
                  <a:pt x="2429370" y="1162875"/>
                </a:lnTo>
                <a:lnTo>
                  <a:pt x="2453741" y="1123403"/>
                </a:lnTo>
                <a:lnTo>
                  <a:pt x="2481122" y="1086370"/>
                </a:lnTo>
                <a:lnTo>
                  <a:pt x="2510218" y="1051331"/>
                </a:lnTo>
                <a:lnTo>
                  <a:pt x="2568333" y="985316"/>
                </a:lnTo>
                <a:lnTo>
                  <a:pt x="2590711" y="1015479"/>
                </a:lnTo>
                <a:lnTo>
                  <a:pt x="2605392" y="1051179"/>
                </a:lnTo>
                <a:lnTo>
                  <a:pt x="2612898" y="1091006"/>
                </a:lnTo>
                <a:lnTo>
                  <a:pt x="2613723" y="1133614"/>
                </a:lnTo>
                <a:lnTo>
                  <a:pt x="2613723" y="937374"/>
                </a:lnTo>
                <a:lnTo>
                  <a:pt x="2575979" y="896264"/>
                </a:lnTo>
                <a:lnTo>
                  <a:pt x="2544038" y="863688"/>
                </a:lnTo>
                <a:lnTo>
                  <a:pt x="2511145" y="833323"/>
                </a:lnTo>
                <a:lnTo>
                  <a:pt x="2473845" y="808012"/>
                </a:lnTo>
                <a:lnTo>
                  <a:pt x="2433028" y="787984"/>
                </a:lnTo>
                <a:lnTo>
                  <a:pt x="2389568" y="773430"/>
                </a:lnTo>
                <a:lnTo>
                  <a:pt x="2344356" y="764552"/>
                </a:lnTo>
                <a:lnTo>
                  <a:pt x="2298268" y="761542"/>
                </a:lnTo>
                <a:lnTo>
                  <a:pt x="2254593" y="764184"/>
                </a:lnTo>
                <a:lnTo>
                  <a:pt x="2211540" y="772223"/>
                </a:lnTo>
                <a:lnTo>
                  <a:pt x="2169731" y="785774"/>
                </a:lnTo>
                <a:lnTo>
                  <a:pt x="2129802" y="805014"/>
                </a:lnTo>
                <a:lnTo>
                  <a:pt x="2092388" y="830059"/>
                </a:lnTo>
                <a:lnTo>
                  <a:pt x="2058098" y="861060"/>
                </a:lnTo>
                <a:lnTo>
                  <a:pt x="2027580" y="898169"/>
                </a:lnTo>
                <a:lnTo>
                  <a:pt x="2001456" y="941514"/>
                </a:lnTo>
                <a:lnTo>
                  <a:pt x="1979142" y="990079"/>
                </a:lnTo>
                <a:lnTo>
                  <a:pt x="1963724" y="1037882"/>
                </a:lnTo>
                <a:lnTo>
                  <a:pt x="1954796" y="1084732"/>
                </a:lnTo>
                <a:lnTo>
                  <a:pt x="1951926" y="1130427"/>
                </a:lnTo>
                <a:lnTo>
                  <a:pt x="1954682" y="1174800"/>
                </a:lnTo>
                <a:lnTo>
                  <a:pt x="1962645" y="1217663"/>
                </a:lnTo>
                <a:lnTo>
                  <a:pt x="1975383" y="1258824"/>
                </a:lnTo>
                <a:lnTo>
                  <a:pt x="1992452" y="1298105"/>
                </a:lnTo>
                <a:lnTo>
                  <a:pt x="2013458" y="1335303"/>
                </a:lnTo>
                <a:lnTo>
                  <a:pt x="2037943" y="1370253"/>
                </a:lnTo>
                <a:lnTo>
                  <a:pt x="2065502" y="1402753"/>
                </a:lnTo>
                <a:lnTo>
                  <a:pt x="2095703" y="1432623"/>
                </a:lnTo>
                <a:lnTo>
                  <a:pt x="2128113" y="1459674"/>
                </a:lnTo>
                <a:lnTo>
                  <a:pt x="2162302" y="1483715"/>
                </a:lnTo>
                <a:lnTo>
                  <a:pt x="2197849" y="1504581"/>
                </a:lnTo>
                <a:lnTo>
                  <a:pt x="2234323" y="1522069"/>
                </a:lnTo>
                <a:lnTo>
                  <a:pt x="2271306" y="1535988"/>
                </a:lnTo>
                <a:lnTo>
                  <a:pt x="2308352" y="1546161"/>
                </a:lnTo>
                <a:lnTo>
                  <a:pt x="2380983" y="1554530"/>
                </a:lnTo>
                <a:lnTo>
                  <a:pt x="2408288" y="1553159"/>
                </a:lnTo>
                <a:lnTo>
                  <a:pt x="2460091" y="1542186"/>
                </a:lnTo>
                <a:lnTo>
                  <a:pt x="2529116" y="1506105"/>
                </a:lnTo>
                <a:lnTo>
                  <a:pt x="2569413" y="1474355"/>
                </a:lnTo>
                <a:lnTo>
                  <a:pt x="2604173" y="1438376"/>
                </a:lnTo>
                <a:lnTo>
                  <a:pt x="2622791" y="1413421"/>
                </a:lnTo>
                <a:lnTo>
                  <a:pt x="2633408" y="1399209"/>
                </a:lnTo>
                <a:lnTo>
                  <a:pt x="2657132" y="1357896"/>
                </a:lnTo>
                <a:lnTo>
                  <a:pt x="2675369" y="1315491"/>
                </a:lnTo>
                <a:lnTo>
                  <a:pt x="2688145" y="1273022"/>
                </a:lnTo>
                <a:lnTo>
                  <a:pt x="2695460" y="1231531"/>
                </a:lnTo>
                <a:lnTo>
                  <a:pt x="2697353" y="1192060"/>
                </a:lnTo>
                <a:close/>
              </a:path>
              <a:path w="4050665" h="2908300">
                <a:moveTo>
                  <a:pt x="3670592" y="2235200"/>
                </a:moveTo>
                <a:lnTo>
                  <a:pt x="3669042" y="2209800"/>
                </a:lnTo>
                <a:lnTo>
                  <a:pt x="3667493" y="2184400"/>
                </a:lnTo>
                <a:lnTo>
                  <a:pt x="3658578" y="2133600"/>
                </a:lnTo>
                <a:lnTo>
                  <a:pt x="3644366" y="2082800"/>
                </a:lnTo>
                <a:lnTo>
                  <a:pt x="3625405" y="2032000"/>
                </a:lnTo>
                <a:lnTo>
                  <a:pt x="3602240" y="1981200"/>
                </a:lnTo>
                <a:lnTo>
                  <a:pt x="3575393" y="1943100"/>
                </a:lnTo>
                <a:lnTo>
                  <a:pt x="3545408" y="1905000"/>
                </a:lnTo>
                <a:lnTo>
                  <a:pt x="3512820" y="1866900"/>
                </a:lnTo>
                <a:lnTo>
                  <a:pt x="3478174" y="1841500"/>
                </a:lnTo>
                <a:lnTo>
                  <a:pt x="3441992" y="1803400"/>
                </a:lnTo>
                <a:lnTo>
                  <a:pt x="3367227" y="1752600"/>
                </a:lnTo>
                <a:lnTo>
                  <a:pt x="3292805" y="1727200"/>
                </a:lnTo>
                <a:lnTo>
                  <a:pt x="3257080" y="1714500"/>
                </a:lnTo>
                <a:lnTo>
                  <a:pt x="3223044" y="1701800"/>
                </a:lnTo>
                <a:lnTo>
                  <a:pt x="3191256" y="1701800"/>
                </a:lnTo>
                <a:lnTo>
                  <a:pt x="3150527" y="1714500"/>
                </a:lnTo>
                <a:lnTo>
                  <a:pt x="3092729" y="1752600"/>
                </a:lnTo>
                <a:lnTo>
                  <a:pt x="3079331" y="1790700"/>
                </a:lnTo>
                <a:lnTo>
                  <a:pt x="3074911" y="1841500"/>
                </a:lnTo>
                <a:lnTo>
                  <a:pt x="3066681" y="1892300"/>
                </a:lnTo>
                <a:lnTo>
                  <a:pt x="3054058" y="1930400"/>
                </a:lnTo>
                <a:lnTo>
                  <a:pt x="3036455" y="1981200"/>
                </a:lnTo>
                <a:lnTo>
                  <a:pt x="3013265" y="2032000"/>
                </a:lnTo>
                <a:lnTo>
                  <a:pt x="2983877" y="2070100"/>
                </a:lnTo>
                <a:lnTo>
                  <a:pt x="2947720" y="2108200"/>
                </a:lnTo>
                <a:lnTo>
                  <a:pt x="2904172" y="2133600"/>
                </a:lnTo>
                <a:lnTo>
                  <a:pt x="2854528" y="2159000"/>
                </a:lnTo>
                <a:lnTo>
                  <a:pt x="2661272" y="2209800"/>
                </a:lnTo>
                <a:lnTo>
                  <a:pt x="2568003" y="2209800"/>
                </a:lnTo>
                <a:lnTo>
                  <a:pt x="2521686" y="2197100"/>
                </a:lnTo>
                <a:lnTo>
                  <a:pt x="2475661" y="2197100"/>
                </a:lnTo>
                <a:lnTo>
                  <a:pt x="2384120" y="2171700"/>
                </a:lnTo>
                <a:lnTo>
                  <a:pt x="2338489" y="2146300"/>
                </a:lnTo>
                <a:lnTo>
                  <a:pt x="2247163" y="2120900"/>
                </a:lnTo>
                <a:lnTo>
                  <a:pt x="2201329" y="2095500"/>
                </a:lnTo>
                <a:lnTo>
                  <a:pt x="2062340" y="2019300"/>
                </a:lnTo>
                <a:lnTo>
                  <a:pt x="2042375" y="2006600"/>
                </a:lnTo>
                <a:lnTo>
                  <a:pt x="2003945" y="1993900"/>
                </a:lnTo>
                <a:lnTo>
                  <a:pt x="1952332" y="1968500"/>
                </a:lnTo>
                <a:lnTo>
                  <a:pt x="1892858" y="1930400"/>
                </a:lnTo>
                <a:lnTo>
                  <a:pt x="1872183" y="1917700"/>
                </a:lnTo>
                <a:lnTo>
                  <a:pt x="1830832" y="1892300"/>
                </a:lnTo>
                <a:lnTo>
                  <a:pt x="1771548" y="1866900"/>
                </a:lnTo>
                <a:lnTo>
                  <a:pt x="1720316" y="1841500"/>
                </a:lnTo>
                <a:lnTo>
                  <a:pt x="1663230" y="1803400"/>
                </a:lnTo>
                <a:lnTo>
                  <a:pt x="1677746" y="1752600"/>
                </a:lnTo>
                <a:lnTo>
                  <a:pt x="1691576" y="1701800"/>
                </a:lnTo>
                <a:lnTo>
                  <a:pt x="1704733" y="1663700"/>
                </a:lnTo>
                <a:lnTo>
                  <a:pt x="1714119" y="1625600"/>
                </a:lnTo>
                <a:lnTo>
                  <a:pt x="1717243" y="1612900"/>
                </a:lnTo>
                <a:lnTo>
                  <a:pt x="1729143" y="1574800"/>
                </a:lnTo>
                <a:lnTo>
                  <a:pt x="1740458" y="1536700"/>
                </a:lnTo>
                <a:lnTo>
                  <a:pt x="1751203" y="1485900"/>
                </a:lnTo>
                <a:lnTo>
                  <a:pt x="1761426" y="1447800"/>
                </a:lnTo>
                <a:lnTo>
                  <a:pt x="1771129" y="1409700"/>
                </a:lnTo>
                <a:lnTo>
                  <a:pt x="1780362" y="1371600"/>
                </a:lnTo>
                <a:lnTo>
                  <a:pt x="1789125" y="1333500"/>
                </a:lnTo>
                <a:lnTo>
                  <a:pt x="1797481" y="1295400"/>
                </a:lnTo>
                <a:lnTo>
                  <a:pt x="1805419" y="1257300"/>
                </a:lnTo>
                <a:lnTo>
                  <a:pt x="1812988" y="1206500"/>
                </a:lnTo>
                <a:lnTo>
                  <a:pt x="1820214" y="1168400"/>
                </a:lnTo>
                <a:lnTo>
                  <a:pt x="1827123" y="1117600"/>
                </a:lnTo>
                <a:lnTo>
                  <a:pt x="1831530" y="1092200"/>
                </a:lnTo>
                <a:lnTo>
                  <a:pt x="1833727" y="1079500"/>
                </a:lnTo>
                <a:lnTo>
                  <a:pt x="1840077" y="1028700"/>
                </a:lnTo>
                <a:lnTo>
                  <a:pt x="1846173" y="977900"/>
                </a:lnTo>
                <a:lnTo>
                  <a:pt x="1852066" y="927100"/>
                </a:lnTo>
                <a:lnTo>
                  <a:pt x="1857768" y="863600"/>
                </a:lnTo>
                <a:lnTo>
                  <a:pt x="1863305" y="812800"/>
                </a:lnTo>
                <a:lnTo>
                  <a:pt x="1868716" y="749300"/>
                </a:lnTo>
                <a:lnTo>
                  <a:pt x="1874012" y="685800"/>
                </a:lnTo>
                <a:lnTo>
                  <a:pt x="1879231" y="609600"/>
                </a:lnTo>
                <a:lnTo>
                  <a:pt x="1884400" y="533400"/>
                </a:lnTo>
                <a:lnTo>
                  <a:pt x="1889544" y="457200"/>
                </a:lnTo>
                <a:lnTo>
                  <a:pt x="1892071" y="406400"/>
                </a:lnTo>
                <a:lnTo>
                  <a:pt x="1887448" y="355600"/>
                </a:lnTo>
                <a:lnTo>
                  <a:pt x="1876399" y="304800"/>
                </a:lnTo>
                <a:lnTo>
                  <a:pt x="1859622" y="254000"/>
                </a:lnTo>
                <a:lnTo>
                  <a:pt x="1837829" y="215900"/>
                </a:lnTo>
                <a:lnTo>
                  <a:pt x="1811731" y="177800"/>
                </a:lnTo>
                <a:lnTo>
                  <a:pt x="1782051" y="139700"/>
                </a:lnTo>
                <a:lnTo>
                  <a:pt x="1749475" y="101600"/>
                </a:lnTo>
                <a:lnTo>
                  <a:pt x="1714715" y="76200"/>
                </a:lnTo>
                <a:lnTo>
                  <a:pt x="1678495" y="50800"/>
                </a:lnTo>
                <a:lnTo>
                  <a:pt x="1641525" y="38100"/>
                </a:lnTo>
                <a:lnTo>
                  <a:pt x="1604492" y="12700"/>
                </a:lnTo>
                <a:lnTo>
                  <a:pt x="1568132" y="0"/>
                </a:lnTo>
                <a:lnTo>
                  <a:pt x="1459471" y="0"/>
                </a:lnTo>
                <a:lnTo>
                  <a:pt x="1401686" y="38100"/>
                </a:lnTo>
                <a:lnTo>
                  <a:pt x="1388313" y="76200"/>
                </a:lnTo>
                <a:lnTo>
                  <a:pt x="1381264" y="139700"/>
                </a:lnTo>
                <a:lnTo>
                  <a:pt x="1378000" y="190500"/>
                </a:lnTo>
                <a:lnTo>
                  <a:pt x="1374965" y="241300"/>
                </a:lnTo>
                <a:lnTo>
                  <a:pt x="1372209" y="304800"/>
                </a:lnTo>
                <a:lnTo>
                  <a:pt x="1369745" y="368300"/>
                </a:lnTo>
                <a:lnTo>
                  <a:pt x="1367650" y="431800"/>
                </a:lnTo>
                <a:lnTo>
                  <a:pt x="1365948" y="495300"/>
                </a:lnTo>
                <a:lnTo>
                  <a:pt x="1364691" y="558800"/>
                </a:lnTo>
                <a:lnTo>
                  <a:pt x="1363916" y="609600"/>
                </a:lnTo>
                <a:lnTo>
                  <a:pt x="1363662" y="660400"/>
                </a:lnTo>
                <a:lnTo>
                  <a:pt x="1363967" y="698500"/>
                </a:lnTo>
                <a:lnTo>
                  <a:pt x="1362252" y="736600"/>
                </a:lnTo>
                <a:lnTo>
                  <a:pt x="1354239" y="774700"/>
                </a:lnTo>
                <a:lnTo>
                  <a:pt x="1316939" y="838200"/>
                </a:lnTo>
                <a:lnTo>
                  <a:pt x="1286433" y="876300"/>
                </a:lnTo>
                <a:lnTo>
                  <a:pt x="1247203" y="939800"/>
                </a:lnTo>
                <a:lnTo>
                  <a:pt x="1227264" y="977900"/>
                </a:lnTo>
                <a:lnTo>
                  <a:pt x="1201280" y="1003300"/>
                </a:lnTo>
                <a:lnTo>
                  <a:pt x="1170178" y="1054100"/>
                </a:lnTo>
                <a:lnTo>
                  <a:pt x="1134910" y="1092200"/>
                </a:lnTo>
                <a:lnTo>
                  <a:pt x="1096416" y="1130300"/>
                </a:lnTo>
                <a:lnTo>
                  <a:pt x="1055636" y="1168400"/>
                </a:lnTo>
                <a:lnTo>
                  <a:pt x="971029" y="1244600"/>
                </a:lnTo>
                <a:lnTo>
                  <a:pt x="929068" y="1270000"/>
                </a:lnTo>
                <a:lnTo>
                  <a:pt x="888606" y="1282700"/>
                </a:lnTo>
                <a:lnTo>
                  <a:pt x="850582" y="1295400"/>
                </a:lnTo>
                <a:lnTo>
                  <a:pt x="794143" y="1270000"/>
                </a:lnTo>
                <a:lnTo>
                  <a:pt x="751243" y="1231900"/>
                </a:lnTo>
                <a:lnTo>
                  <a:pt x="734771" y="1193800"/>
                </a:lnTo>
                <a:lnTo>
                  <a:pt x="721601" y="1155700"/>
                </a:lnTo>
                <a:lnTo>
                  <a:pt x="711682" y="1117600"/>
                </a:lnTo>
                <a:lnTo>
                  <a:pt x="704989" y="1066800"/>
                </a:lnTo>
                <a:lnTo>
                  <a:pt x="701484" y="1016000"/>
                </a:lnTo>
                <a:lnTo>
                  <a:pt x="701154" y="965200"/>
                </a:lnTo>
                <a:lnTo>
                  <a:pt x="703961" y="914400"/>
                </a:lnTo>
                <a:lnTo>
                  <a:pt x="709879" y="863600"/>
                </a:lnTo>
                <a:lnTo>
                  <a:pt x="718858" y="812800"/>
                </a:lnTo>
                <a:lnTo>
                  <a:pt x="730897" y="762000"/>
                </a:lnTo>
                <a:lnTo>
                  <a:pt x="745934" y="711200"/>
                </a:lnTo>
                <a:lnTo>
                  <a:pt x="778065" y="622300"/>
                </a:lnTo>
                <a:lnTo>
                  <a:pt x="804710" y="546100"/>
                </a:lnTo>
                <a:lnTo>
                  <a:pt x="826350" y="482600"/>
                </a:lnTo>
                <a:lnTo>
                  <a:pt x="843495" y="444500"/>
                </a:lnTo>
                <a:lnTo>
                  <a:pt x="856653" y="419100"/>
                </a:lnTo>
                <a:lnTo>
                  <a:pt x="866292" y="393700"/>
                </a:lnTo>
                <a:lnTo>
                  <a:pt x="872934" y="381000"/>
                </a:lnTo>
                <a:lnTo>
                  <a:pt x="877049" y="355600"/>
                </a:lnTo>
                <a:lnTo>
                  <a:pt x="879170" y="342900"/>
                </a:lnTo>
                <a:lnTo>
                  <a:pt x="874407" y="279400"/>
                </a:lnTo>
                <a:lnTo>
                  <a:pt x="859307" y="228600"/>
                </a:lnTo>
                <a:lnTo>
                  <a:pt x="835875" y="190500"/>
                </a:lnTo>
                <a:lnTo>
                  <a:pt x="805548" y="152400"/>
                </a:lnTo>
                <a:lnTo>
                  <a:pt x="769747" y="114300"/>
                </a:lnTo>
                <a:lnTo>
                  <a:pt x="729894" y="101600"/>
                </a:lnTo>
                <a:lnTo>
                  <a:pt x="687425" y="76200"/>
                </a:lnTo>
                <a:lnTo>
                  <a:pt x="609676" y="76200"/>
                </a:lnTo>
                <a:lnTo>
                  <a:pt x="592416" y="88900"/>
                </a:lnTo>
                <a:lnTo>
                  <a:pt x="575614" y="88900"/>
                </a:lnTo>
                <a:lnTo>
                  <a:pt x="561746" y="101600"/>
                </a:lnTo>
                <a:lnTo>
                  <a:pt x="546696" y="114300"/>
                </a:lnTo>
                <a:lnTo>
                  <a:pt x="530694" y="127000"/>
                </a:lnTo>
                <a:lnTo>
                  <a:pt x="513892" y="152400"/>
                </a:lnTo>
                <a:lnTo>
                  <a:pt x="496506" y="177800"/>
                </a:lnTo>
                <a:lnTo>
                  <a:pt x="478713" y="203200"/>
                </a:lnTo>
                <a:lnTo>
                  <a:pt x="460705" y="228600"/>
                </a:lnTo>
                <a:lnTo>
                  <a:pt x="442671" y="266700"/>
                </a:lnTo>
                <a:lnTo>
                  <a:pt x="424815" y="304800"/>
                </a:lnTo>
                <a:lnTo>
                  <a:pt x="407301" y="342900"/>
                </a:lnTo>
                <a:lnTo>
                  <a:pt x="390347" y="381000"/>
                </a:lnTo>
                <a:lnTo>
                  <a:pt x="374129" y="419100"/>
                </a:lnTo>
                <a:lnTo>
                  <a:pt x="358838" y="469900"/>
                </a:lnTo>
                <a:lnTo>
                  <a:pt x="344678" y="520700"/>
                </a:lnTo>
                <a:lnTo>
                  <a:pt x="331812" y="558800"/>
                </a:lnTo>
                <a:lnTo>
                  <a:pt x="320446" y="609600"/>
                </a:lnTo>
                <a:lnTo>
                  <a:pt x="310781" y="660400"/>
                </a:lnTo>
                <a:lnTo>
                  <a:pt x="302983" y="711200"/>
                </a:lnTo>
                <a:lnTo>
                  <a:pt x="297256" y="749300"/>
                </a:lnTo>
                <a:lnTo>
                  <a:pt x="293789" y="800100"/>
                </a:lnTo>
                <a:lnTo>
                  <a:pt x="292785" y="850900"/>
                </a:lnTo>
                <a:lnTo>
                  <a:pt x="294411" y="901700"/>
                </a:lnTo>
                <a:lnTo>
                  <a:pt x="298869" y="952500"/>
                </a:lnTo>
                <a:lnTo>
                  <a:pt x="306349" y="990600"/>
                </a:lnTo>
                <a:lnTo>
                  <a:pt x="317042" y="1041400"/>
                </a:lnTo>
                <a:lnTo>
                  <a:pt x="331127" y="1079500"/>
                </a:lnTo>
                <a:lnTo>
                  <a:pt x="348818" y="1130300"/>
                </a:lnTo>
                <a:lnTo>
                  <a:pt x="370281" y="1168400"/>
                </a:lnTo>
                <a:lnTo>
                  <a:pt x="395719" y="1206500"/>
                </a:lnTo>
                <a:lnTo>
                  <a:pt x="425323" y="1244600"/>
                </a:lnTo>
                <a:lnTo>
                  <a:pt x="459270" y="1282700"/>
                </a:lnTo>
                <a:lnTo>
                  <a:pt x="536181" y="1333500"/>
                </a:lnTo>
                <a:lnTo>
                  <a:pt x="576300" y="1358900"/>
                </a:lnTo>
                <a:lnTo>
                  <a:pt x="618045" y="1384300"/>
                </a:lnTo>
                <a:lnTo>
                  <a:pt x="706031" y="1409700"/>
                </a:lnTo>
                <a:lnTo>
                  <a:pt x="752106" y="1409700"/>
                </a:lnTo>
                <a:lnTo>
                  <a:pt x="799465" y="1422400"/>
                </a:lnTo>
                <a:lnTo>
                  <a:pt x="839711" y="1409700"/>
                </a:lnTo>
                <a:lnTo>
                  <a:pt x="880668" y="1409700"/>
                </a:lnTo>
                <a:lnTo>
                  <a:pt x="1050036" y="1358900"/>
                </a:lnTo>
                <a:lnTo>
                  <a:pt x="1137056" y="1308100"/>
                </a:lnTo>
                <a:lnTo>
                  <a:pt x="1151661" y="1295400"/>
                </a:lnTo>
                <a:lnTo>
                  <a:pt x="1268831" y="1193800"/>
                </a:lnTo>
                <a:lnTo>
                  <a:pt x="1356677" y="1092200"/>
                </a:lnTo>
                <a:lnTo>
                  <a:pt x="1356042" y="1143000"/>
                </a:lnTo>
                <a:lnTo>
                  <a:pt x="1352943" y="1193800"/>
                </a:lnTo>
                <a:lnTo>
                  <a:pt x="1347558" y="1244600"/>
                </a:lnTo>
                <a:lnTo>
                  <a:pt x="1340078" y="1295400"/>
                </a:lnTo>
                <a:lnTo>
                  <a:pt x="1330693" y="1346200"/>
                </a:lnTo>
                <a:lnTo>
                  <a:pt x="1319593" y="1397000"/>
                </a:lnTo>
                <a:lnTo>
                  <a:pt x="1306944" y="1435100"/>
                </a:lnTo>
                <a:lnTo>
                  <a:pt x="1292948" y="1485900"/>
                </a:lnTo>
                <a:lnTo>
                  <a:pt x="1277797" y="1536700"/>
                </a:lnTo>
                <a:lnTo>
                  <a:pt x="1261668" y="1587500"/>
                </a:lnTo>
                <a:lnTo>
                  <a:pt x="1244752" y="1625600"/>
                </a:lnTo>
                <a:lnTo>
                  <a:pt x="1201343" y="1612900"/>
                </a:lnTo>
                <a:lnTo>
                  <a:pt x="1155611" y="1600200"/>
                </a:lnTo>
                <a:lnTo>
                  <a:pt x="1110932" y="1600200"/>
                </a:lnTo>
                <a:lnTo>
                  <a:pt x="1110932" y="1943100"/>
                </a:lnTo>
                <a:lnTo>
                  <a:pt x="1078293" y="1993900"/>
                </a:lnTo>
                <a:lnTo>
                  <a:pt x="1043813" y="2044700"/>
                </a:lnTo>
                <a:lnTo>
                  <a:pt x="1007694" y="2082800"/>
                </a:lnTo>
                <a:lnTo>
                  <a:pt x="970191" y="2133600"/>
                </a:lnTo>
                <a:lnTo>
                  <a:pt x="931494" y="2159000"/>
                </a:lnTo>
                <a:lnTo>
                  <a:pt x="891857" y="2197100"/>
                </a:lnTo>
                <a:lnTo>
                  <a:pt x="769480" y="2273300"/>
                </a:lnTo>
                <a:lnTo>
                  <a:pt x="606615" y="2324100"/>
                </a:lnTo>
                <a:lnTo>
                  <a:pt x="473659" y="2324100"/>
                </a:lnTo>
                <a:lnTo>
                  <a:pt x="421767" y="2311400"/>
                </a:lnTo>
                <a:lnTo>
                  <a:pt x="374561" y="2298700"/>
                </a:lnTo>
                <a:lnTo>
                  <a:pt x="332892" y="2273300"/>
                </a:lnTo>
                <a:lnTo>
                  <a:pt x="297599" y="2247900"/>
                </a:lnTo>
                <a:lnTo>
                  <a:pt x="269544" y="2209800"/>
                </a:lnTo>
                <a:lnTo>
                  <a:pt x="249580" y="2171700"/>
                </a:lnTo>
                <a:lnTo>
                  <a:pt x="286677" y="2146300"/>
                </a:lnTo>
                <a:lnTo>
                  <a:pt x="325805" y="2108200"/>
                </a:lnTo>
                <a:lnTo>
                  <a:pt x="366699" y="2082800"/>
                </a:lnTo>
                <a:lnTo>
                  <a:pt x="409117" y="2057400"/>
                </a:lnTo>
                <a:lnTo>
                  <a:pt x="452793" y="2032000"/>
                </a:lnTo>
                <a:lnTo>
                  <a:pt x="542950" y="1981200"/>
                </a:lnTo>
                <a:lnTo>
                  <a:pt x="772960" y="1917700"/>
                </a:lnTo>
                <a:lnTo>
                  <a:pt x="1016635" y="1917700"/>
                </a:lnTo>
                <a:lnTo>
                  <a:pt x="1066292" y="1930400"/>
                </a:lnTo>
                <a:lnTo>
                  <a:pt x="1110932" y="1943100"/>
                </a:lnTo>
                <a:lnTo>
                  <a:pt x="1110932" y="1600200"/>
                </a:lnTo>
                <a:lnTo>
                  <a:pt x="1107770" y="1600200"/>
                </a:lnTo>
                <a:lnTo>
                  <a:pt x="1006500" y="1574800"/>
                </a:lnTo>
                <a:lnTo>
                  <a:pt x="899147" y="1574800"/>
                </a:lnTo>
                <a:lnTo>
                  <a:pt x="843699" y="1562100"/>
                </a:lnTo>
                <a:lnTo>
                  <a:pt x="737412" y="1562100"/>
                </a:lnTo>
                <a:lnTo>
                  <a:pt x="687451" y="1574800"/>
                </a:lnTo>
                <a:lnTo>
                  <a:pt x="587057" y="1574800"/>
                </a:lnTo>
                <a:lnTo>
                  <a:pt x="485584" y="1600200"/>
                </a:lnTo>
                <a:lnTo>
                  <a:pt x="428942" y="1600200"/>
                </a:lnTo>
                <a:lnTo>
                  <a:pt x="375793" y="1625600"/>
                </a:lnTo>
                <a:lnTo>
                  <a:pt x="326148" y="1638300"/>
                </a:lnTo>
                <a:lnTo>
                  <a:pt x="280009" y="1663700"/>
                </a:lnTo>
                <a:lnTo>
                  <a:pt x="237363" y="1676400"/>
                </a:lnTo>
                <a:lnTo>
                  <a:pt x="198247" y="1701800"/>
                </a:lnTo>
                <a:lnTo>
                  <a:pt x="162623" y="1739900"/>
                </a:lnTo>
                <a:lnTo>
                  <a:pt x="130517" y="1765300"/>
                </a:lnTo>
                <a:lnTo>
                  <a:pt x="101930" y="1790700"/>
                </a:lnTo>
                <a:lnTo>
                  <a:pt x="76860" y="1828800"/>
                </a:lnTo>
                <a:lnTo>
                  <a:pt x="55308" y="1866900"/>
                </a:lnTo>
                <a:lnTo>
                  <a:pt x="37274" y="1892300"/>
                </a:lnTo>
                <a:lnTo>
                  <a:pt x="22758" y="1930400"/>
                </a:lnTo>
                <a:lnTo>
                  <a:pt x="11785" y="1968500"/>
                </a:lnTo>
                <a:lnTo>
                  <a:pt x="4318" y="2006600"/>
                </a:lnTo>
                <a:lnTo>
                  <a:pt x="393" y="2044700"/>
                </a:lnTo>
                <a:lnTo>
                  <a:pt x="0" y="2082800"/>
                </a:lnTo>
                <a:lnTo>
                  <a:pt x="3136" y="2120900"/>
                </a:lnTo>
                <a:lnTo>
                  <a:pt x="9804" y="2159000"/>
                </a:lnTo>
                <a:lnTo>
                  <a:pt x="20015" y="2197100"/>
                </a:lnTo>
                <a:lnTo>
                  <a:pt x="33769" y="2235200"/>
                </a:lnTo>
                <a:lnTo>
                  <a:pt x="51054" y="2273300"/>
                </a:lnTo>
                <a:lnTo>
                  <a:pt x="71894" y="2311400"/>
                </a:lnTo>
                <a:lnTo>
                  <a:pt x="96278" y="2336800"/>
                </a:lnTo>
                <a:lnTo>
                  <a:pt x="121488" y="2374900"/>
                </a:lnTo>
                <a:lnTo>
                  <a:pt x="150749" y="2400300"/>
                </a:lnTo>
                <a:lnTo>
                  <a:pt x="183845" y="2425700"/>
                </a:lnTo>
                <a:lnTo>
                  <a:pt x="220560" y="2451100"/>
                </a:lnTo>
                <a:lnTo>
                  <a:pt x="260692" y="2463800"/>
                </a:lnTo>
                <a:lnTo>
                  <a:pt x="304025" y="2489200"/>
                </a:lnTo>
                <a:lnTo>
                  <a:pt x="350342" y="2501900"/>
                </a:lnTo>
                <a:lnTo>
                  <a:pt x="399440" y="2514600"/>
                </a:lnTo>
                <a:lnTo>
                  <a:pt x="451104" y="2527300"/>
                </a:lnTo>
                <a:lnTo>
                  <a:pt x="505129" y="2540000"/>
                </a:lnTo>
                <a:lnTo>
                  <a:pt x="561301" y="2540000"/>
                </a:lnTo>
                <a:lnTo>
                  <a:pt x="619404" y="2552700"/>
                </a:lnTo>
                <a:lnTo>
                  <a:pt x="658342" y="2552700"/>
                </a:lnTo>
                <a:lnTo>
                  <a:pt x="697953" y="2540000"/>
                </a:lnTo>
                <a:lnTo>
                  <a:pt x="778916" y="2540000"/>
                </a:lnTo>
                <a:lnTo>
                  <a:pt x="1031417" y="2463800"/>
                </a:lnTo>
                <a:lnTo>
                  <a:pt x="1245514" y="2336800"/>
                </a:lnTo>
                <a:lnTo>
                  <a:pt x="1259687" y="2324100"/>
                </a:lnTo>
                <a:lnTo>
                  <a:pt x="1330236" y="2260600"/>
                </a:lnTo>
                <a:lnTo>
                  <a:pt x="1372146" y="2235200"/>
                </a:lnTo>
                <a:lnTo>
                  <a:pt x="1413675" y="2184400"/>
                </a:lnTo>
                <a:lnTo>
                  <a:pt x="1454772" y="2146300"/>
                </a:lnTo>
                <a:lnTo>
                  <a:pt x="1495361" y="2095500"/>
                </a:lnTo>
                <a:lnTo>
                  <a:pt x="1540129" y="2120900"/>
                </a:lnTo>
                <a:lnTo>
                  <a:pt x="1583855" y="2159000"/>
                </a:lnTo>
                <a:lnTo>
                  <a:pt x="1626628" y="2184400"/>
                </a:lnTo>
                <a:lnTo>
                  <a:pt x="1668538" y="2209800"/>
                </a:lnTo>
                <a:lnTo>
                  <a:pt x="1709635" y="2235200"/>
                </a:lnTo>
                <a:lnTo>
                  <a:pt x="1750021" y="2273300"/>
                </a:lnTo>
                <a:lnTo>
                  <a:pt x="1828952" y="2324100"/>
                </a:lnTo>
                <a:lnTo>
                  <a:pt x="1867649" y="2362200"/>
                </a:lnTo>
                <a:lnTo>
                  <a:pt x="1905939" y="2387600"/>
                </a:lnTo>
                <a:lnTo>
                  <a:pt x="1943912" y="2425700"/>
                </a:lnTo>
                <a:lnTo>
                  <a:pt x="2019173" y="2489200"/>
                </a:lnTo>
                <a:lnTo>
                  <a:pt x="2056638" y="2514600"/>
                </a:lnTo>
                <a:lnTo>
                  <a:pt x="2094077" y="2552700"/>
                </a:lnTo>
                <a:lnTo>
                  <a:pt x="2207120" y="2628900"/>
                </a:lnTo>
                <a:lnTo>
                  <a:pt x="2245296" y="2667000"/>
                </a:lnTo>
                <a:lnTo>
                  <a:pt x="2322868" y="2717800"/>
                </a:lnTo>
                <a:lnTo>
                  <a:pt x="2402586" y="2768600"/>
                </a:lnTo>
                <a:lnTo>
                  <a:pt x="2443442" y="2781300"/>
                </a:lnTo>
                <a:lnTo>
                  <a:pt x="2485072" y="2806700"/>
                </a:lnTo>
                <a:lnTo>
                  <a:pt x="2527554" y="2832100"/>
                </a:lnTo>
                <a:lnTo>
                  <a:pt x="2615374" y="2857500"/>
                </a:lnTo>
                <a:lnTo>
                  <a:pt x="2750324" y="2895600"/>
                </a:lnTo>
                <a:lnTo>
                  <a:pt x="2841663" y="2895600"/>
                </a:lnTo>
                <a:lnTo>
                  <a:pt x="2887167" y="2908300"/>
                </a:lnTo>
                <a:lnTo>
                  <a:pt x="2935554" y="2895600"/>
                </a:lnTo>
                <a:lnTo>
                  <a:pt x="3031464" y="2895600"/>
                </a:lnTo>
                <a:lnTo>
                  <a:pt x="3215398" y="2844800"/>
                </a:lnTo>
                <a:lnTo>
                  <a:pt x="3258845" y="2819400"/>
                </a:lnTo>
                <a:lnTo>
                  <a:pt x="3300971" y="2806700"/>
                </a:lnTo>
                <a:lnTo>
                  <a:pt x="3341636" y="2781300"/>
                </a:lnTo>
                <a:lnTo>
                  <a:pt x="3380663" y="2755900"/>
                </a:lnTo>
                <a:lnTo>
                  <a:pt x="3417925" y="2730500"/>
                </a:lnTo>
                <a:lnTo>
                  <a:pt x="3453244" y="2705100"/>
                </a:lnTo>
                <a:lnTo>
                  <a:pt x="3486480" y="2667000"/>
                </a:lnTo>
                <a:lnTo>
                  <a:pt x="3517481" y="2641600"/>
                </a:lnTo>
                <a:lnTo>
                  <a:pt x="3546081" y="2603500"/>
                </a:lnTo>
                <a:lnTo>
                  <a:pt x="3572141" y="2565400"/>
                </a:lnTo>
                <a:lnTo>
                  <a:pt x="3595497" y="2527300"/>
                </a:lnTo>
                <a:lnTo>
                  <a:pt x="3616007" y="2489200"/>
                </a:lnTo>
                <a:lnTo>
                  <a:pt x="3633508" y="2451100"/>
                </a:lnTo>
                <a:lnTo>
                  <a:pt x="3647859" y="2413000"/>
                </a:lnTo>
                <a:lnTo>
                  <a:pt x="3658895" y="2362200"/>
                </a:lnTo>
                <a:lnTo>
                  <a:pt x="3666464" y="2324100"/>
                </a:lnTo>
                <a:lnTo>
                  <a:pt x="3670414" y="2286000"/>
                </a:lnTo>
                <a:lnTo>
                  <a:pt x="3670592" y="2235200"/>
                </a:lnTo>
                <a:close/>
              </a:path>
              <a:path w="4050665" h="2908300">
                <a:moveTo>
                  <a:pt x="4050207" y="1440180"/>
                </a:moveTo>
                <a:lnTo>
                  <a:pt x="4044048" y="1411224"/>
                </a:lnTo>
                <a:lnTo>
                  <a:pt x="4028313" y="1370863"/>
                </a:lnTo>
                <a:lnTo>
                  <a:pt x="4007091" y="1312252"/>
                </a:lnTo>
                <a:lnTo>
                  <a:pt x="3984510" y="1228547"/>
                </a:lnTo>
                <a:lnTo>
                  <a:pt x="3972280" y="1167612"/>
                </a:lnTo>
                <a:lnTo>
                  <a:pt x="3962997" y="1111592"/>
                </a:lnTo>
                <a:lnTo>
                  <a:pt x="3955656" y="1060424"/>
                </a:lnTo>
                <a:lnTo>
                  <a:pt x="3949204" y="1013993"/>
                </a:lnTo>
                <a:lnTo>
                  <a:pt x="3942651" y="972223"/>
                </a:lnTo>
                <a:lnTo>
                  <a:pt x="3925074" y="902335"/>
                </a:lnTo>
                <a:lnTo>
                  <a:pt x="3894747" y="850049"/>
                </a:lnTo>
                <a:lnTo>
                  <a:pt x="3843464" y="814705"/>
                </a:lnTo>
                <a:lnTo>
                  <a:pt x="3763035" y="795578"/>
                </a:lnTo>
                <a:lnTo>
                  <a:pt x="3756114" y="795197"/>
                </a:lnTo>
                <a:lnTo>
                  <a:pt x="3743198" y="793534"/>
                </a:lnTo>
                <a:lnTo>
                  <a:pt x="3693718" y="798131"/>
                </a:lnTo>
                <a:lnTo>
                  <a:pt x="3657409" y="812393"/>
                </a:lnTo>
                <a:lnTo>
                  <a:pt x="3602571" y="864997"/>
                </a:lnTo>
                <a:lnTo>
                  <a:pt x="3583546" y="901433"/>
                </a:lnTo>
                <a:lnTo>
                  <a:pt x="3569766" y="943343"/>
                </a:lnTo>
                <a:lnTo>
                  <a:pt x="3560991" y="989799"/>
                </a:lnTo>
                <a:lnTo>
                  <a:pt x="3556965" y="1039812"/>
                </a:lnTo>
                <a:lnTo>
                  <a:pt x="3557435" y="1092454"/>
                </a:lnTo>
                <a:lnTo>
                  <a:pt x="3562159" y="1146771"/>
                </a:lnTo>
                <a:lnTo>
                  <a:pt x="3570859" y="1201788"/>
                </a:lnTo>
                <a:lnTo>
                  <a:pt x="3536099" y="1233297"/>
                </a:lnTo>
                <a:lnTo>
                  <a:pt x="3499650" y="1263319"/>
                </a:lnTo>
                <a:lnTo>
                  <a:pt x="3461054" y="1289964"/>
                </a:lnTo>
                <a:lnTo>
                  <a:pt x="3419818" y="1311338"/>
                </a:lnTo>
                <a:lnTo>
                  <a:pt x="3375469" y="1325549"/>
                </a:lnTo>
                <a:lnTo>
                  <a:pt x="3327552" y="1330706"/>
                </a:lnTo>
                <a:lnTo>
                  <a:pt x="3308604" y="1327416"/>
                </a:lnTo>
                <a:lnTo>
                  <a:pt x="3282429" y="1295298"/>
                </a:lnTo>
                <a:lnTo>
                  <a:pt x="3270961" y="1216215"/>
                </a:lnTo>
                <a:lnTo>
                  <a:pt x="3270402" y="1154201"/>
                </a:lnTo>
                <a:lnTo>
                  <a:pt x="3273082" y="1074648"/>
                </a:lnTo>
                <a:lnTo>
                  <a:pt x="3278873" y="975588"/>
                </a:lnTo>
                <a:lnTo>
                  <a:pt x="3278670" y="917016"/>
                </a:lnTo>
                <a:lnTo>
                  <a:pt x="3270631" y="863180"/>
                </a:lnTo>
                <a:lnTo>
                  <a:pt x="3255772" y="814501"/>
                </a:lnTo>
                <a:lnTo>
                  <a:pt x="3235096" y="771423"/>
                </a:lnTo>
                <a:lnTo>
                  <a:pt x="3209594" y="734339"/>
                </a:lnTo>
                <a:lnTo>
                  <a:pt x="3180257" y="703694"/>
                </a:lnTo>
                <a:lnTo>
                  <a:pt x="3148114" y="679894"/>
                </a:lnTo>
                <a:lnTo>
                  <a:pt x="3079331" y="654519"/>
                </a:lnTo>
                <a:lnTo>
                  <a:pt x="3064776" y="654519"/>
                </a:lnTo>
                <a:lnTo>
                  <a:pt x="2996971" y="661212"/>
                </a:lnTo>
                <a:lnTo>
                  <a:pt x="2938018" y="680300"/>
                </a:lnTo>
                <a:lnTo>
                  <a:pt x="2887980" y="710260"/>
                </a:lnTo>
                <a:lnTo>
                  <a:pt x="2846946" y="749592"/>
                </a:lnTo>
                <a:lnTo>
                  <a:pt x="2814955" y="796785"/>
                </a:lnTo>
                <a:lnTo>
                  <a:pt x="2792082" y="850303"/>
                </a:lnTo>
                <a:lnTo>
                  <a:pt x="2778417" y="908659"/>
                </a:lnTo>
                <a:lnTo>
                  <a:pt x="2773984" y="970330"/>
                </a:lnTo>
                <a:lnTo>
                  <a:pt x="2775267" y="1001928"/>
                </a:lnTo>
                <a:lnTo>
                  <a:pt x="2784856" y="1065745"/>
                </a:lnTo>
                <a:lnTo>
                  <a:pt x="2803868" y="1129093"/>
                </a:lnTo>
                <a:lnTo>
                  <a:pt x="2832366" y="1190472"/>
                </a:lnTo>
                <a:lnTo>
                  <a:pt x="2870416" y="1248346"/>
                </a:lnTo>
                <a:lnTo>
                  <a:pt x="2918091" y="1301242"/>
                </a:lnTo>
                <a:lnTo>
                  <a:pt x="2975470" y="1347609"/>
                </a:lnTo>
                <a:lnTo>
                  <a:pt x="3007804" y="1367891"/>
                </a:lnTo>
                <a:lnTo>
                  <a:pt x="3042589" y="1385963"/>
                </a:lnTo>
                <a:lnTo>
                  <a:pt x="3079826" y="1401660"/>
                </a:lnTo>
                <a:lnTo>
                  <a:pt x="3119539" y="1414780"/>
                </a:lnTo>
                <a:lnTo>
                  <a:pt x="3161715" y="1425143"/>
                </a:lnTo>
                <a:lnTo>
                  <a:pt x="3206381" y="1432560"/>
                </a:lnTo>
                <a:lnTo>
                  <a:pt x="3253524" y="1436827"/>
                </a:lnTo>
                <a:lnTo>
                  <a:pt x="3303168" y="1437767"/>
                </a:lnTo>
                <a:lnTo>
                  <a:pt x="3359670" y="1433347"/>
                </a:lnTo>
                <a:lnTo>
                  <a:pt x="3410801" y="1421155"/>
                </a:lnTo>
                <a:lnTo>
                  <a:pt x="3456838" y="1402740"/>
                </a:lnTo>
                <a:lnTo>
                  <a:pt x="3498126" y="1379677"/>
                </a:lnTo>
                <a:lnTo>
                  <a:pt x="3534968" y="1353540"/>
                </a:lnTo>
                <a:lnTo>
                  <a:pt x="3567671" y="1325892"/>
                </a:lnTo>
                <a:lnTo>
                  <a:pt x="3596538" y="1298295"/>
                </a:lnTo>
                <a:lnTo>
                  <a:pt x="3621913" y="1272324"/>
                </a:lnTo>
                <a:lnTo>
                  <a:pt x="3643515" y="1321727"/>
                </a:lnTo>
                <a:lnTo>
                  <a:pt x="3671735" y="1364640"/>
                </a:lnTo>
                <a:lnTo>
                  <a:pt x="3705225" y="1401254"/>
                </a:lnTo>
                <a:lnTo>
                  <a:pt x="3742677" y="1431734"/>
                </a:lnTo>
                <a:lnTo>
                  <a:pt x="3782771" y="1456270"/>
                </a:lnTo>
                <a:lnTo>
                  <a:pt x="3824186" y="1475041"/>
                </a:lnTo>
                <a:lnTo>
                  <a:pt x="3865588" y="1488224"/>
                </a:lnTo>
                <a:lnTo>
                  <a:pt x="3905669" y="1496009"/>
                </a:lnTo>
                <a:lnTo>
                  <a:pt x="3943108" y="1498561"/>
                </a:lnTo>
                <a:lnTo>
                  <a:pt x="3985171" y="1494561"/>
                </a:lnTo>
                <a:lnTo>
                  <a:pt x="4018559" y="1483055"/>
                </a:lnTo>
                <a:lnTo>
                  <a:pt x="4040987" y="1464691"/>
                </a:lnTo>
                <a:lnTo>
                  <a:pt x="4050207" y="1440180"/>
                </a:lnTo>
                <a:close/>
              </a:path>
            </a:pathLst>
          </a:custGeom>
          <a:solidFill>
            <a:srgbClr val="E1A3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7999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952" y="1991872"/>
            <a:ext cx="8029575" cy="2524125"/>
          </a:xfrm>
          <a:custGeom>
            <a:avLst/>
            <a:gdLst/>
            <a:ahLst/>
            <a:cxnLst/>
            <a:rect l="l" t="t" r="r" b="b"/>
            <a:pathLst>
              <a:path w="8029575" h="2524125">
                <a:moveTo>
                  <a:pt x="7758017" y="2524126"/>
                </a:moveTo>
                <a:lnTo>
                  <a:pt x="271339" y="2524126"/>
                </a:lnTo>
                <a:lnTo>
                  <a:pt x="222656" y="2519750"/>
                </a:lnTo>
                <a:lnTo>
                  <a:pt x="176798" y="2507137"/>
                </a:lnTo>
                <a:lnTo>
                  <a:pt x="134541" y="2487061"/>
                </a:lnTo>
                <a:lnTo>
                  <a:pt x="96660" y="2460295"/>
                </a:lnTo>
                <a:lnTo>
                  <a:pt x="63928" y="2427613"/>
                </a:lnTo>
                <a:lnTo>
                  <a:pt x="37122" y="2389790"/>
                </a:lnTo>
                <a:lnTo>
                  <a:pt x="17015" y="2347597"/>
                </a:lnTo>
                <a:lnTo>
                  <a:pt x="4382" y="2301810"/>
                </a:lnTo>
                <a:lnTo>
                  <a:pt x="0" y="2253201"/>
                </a:lnTo>
                <a:lnTo>
                  <a:pt x="0" y="270925"/>
                </a:lnTo>
                <a:lnTo>
                  <a:pt x="4382" y="222316"/>
                </a:lnTo>
                <a:lnTo>
                  <a:pt x="17015" y="176528"/>
                </a:lnTo>
                <a:lnTo>
                  <a:pt x="37122" y="134336"/>
                </a:lnTo>
                <a:lnTo>
                  <a:pt x="63928" y="96512"/>
                </a:lnTo>
                <a:lnTo>
                  <a:pt x="96660" y="63830"/>
                </a:lnTo>
                <a:lnTo>
                  <a:pt x="134541" y="37065"/>
                </a:lnTo>
                <a:lnTo>
                  <a:pt x="176798" y="16989"/>
                </a:lnTo>
                <a:lnTo>
                  <a:pt x="222656" y="4376"/>
                </a:lnTo>
                <a:lnTo>
                  <a:pt x="271339" y="0"/>
                </a:lnTo>
                <a:lnTo>
                  <a:pt x="7758017" y="0"/>
                </a:lnTo>
                <a:lnTo>
                  <a:pt x="7806701" y="4376"/>
                </a:lnTo>
                <a:lnTo>
                  <a:pt x="7852558" y="16989"/>
                </a:lnTo>
                <a:lnTo>
                  <a:pt x="7894815" y="37065"/>
                </a:lnTo>
                <a:lnTo>
                  <a:pt x="7932697" y="63830"/>
                </a:lnTo>
                <a:lnTo>
                  <a:pt x="7965429" y="96512"/>
                </a:lnTo>
                <a:lnTo>
                  <a:pt x="7992235" y="134336"/>
                </a:lnTo>
                <a:lnTo>
                  <a:pt x="8012342" y="176528"/>
                </a:lnTo>
                <a:lnTo>
                  <a:pt x="8024974" y="222316"/>
                </a:lnTo>
                <a:lnTo>
                  <a:pt x="8029357" y="270925"/>
                </a:lnTo>
                <a:lnTo>
                  <a:pt x="8029357" y="2253201"/>
                </a:lnTo>
                <a:lnTo>
                  <a:pt x="8024974" y="2301810"/>
                </a:lnTo>
                <a:lnTo>
                  <a:pt x="8012342" y="2347597"/>
                </a:lnTo>
                <a:lnTo>
                  <a:pt x="7992235" y="2389790"/>
                </a:lnTo>
                <a:lnTo>
                  <a:pt x="7965429" y="2427613"/>
                </a:lnTo>
                <a:lnTo>
                  <a:pt x="7932697" y="2460295"/>
                </a:lnTo>
                <a:lnTo>
                  <a:pt x="7894815" y="2487061"/>
                </a:lnTo>
                <a:lnTo>
                  <a:pt x="7852558" y="2507137"/>
                </a:lnTo>
                <a:lnTo>
                  <a:pt x="7806701" y="2519750"/>
                </a:lnTo>
                <a:lnTo>
                  <a:pt x="7758017" y="2524126"/>
                </a:lnTo>
                <a:close/>
              </a:path>
            </a:pathLst>
          </a:custGeom>
          <a:solidFill>
            <a:srgbClr val="2D2E5E">
              <a:alpha val="866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983" y="4810605"/>
            <a:ext cx="8029575" cy="2124075"/>
          </a:xfrm>
          <a:custGeom>
            <a:avLst/>
            <a:gdLst/>
            <a:ahLst/>
            <a:cxnLst/>
            <a:rect l="l" t="t" r="r" b="b"/>
            <a:pathLst>
              <a:path w="8029575" h="2124075">
                <a:moveTo>
                  <a:pt x="7757958" y="2124075"/>
                </a:moveTo>
                <a:lnTo>
                  <a:pt x="271337" y="2124075"/>
                </a:lnTo>
                <a:lnTo>
                  <a:pt x="222654" y="2119691"/>
                </a:lnTo>
                <a:lnTo>
                  <a:pt x="176797" y="2107054"/>
                </a:lnTo>
                <a:lnTo>
                  <a:pt x="134540" y="2086939"/>
                </a:lnTo>
                <a:lnTo>
                  <a:pt x="96659" y="2060123"/>
                </a:lnTo>
                <a:lnTo>
                  <a:pt x="63928" y="2027379"/>
                </a:lnTo>
                <a:lnTo>
                  <a:pt x="37121" y="1989484"/>
                </a:lnTo>
                <a:lnTo>
                  <a:pt x="17015" y="1947212"/>
                </a:lnTo>
                <a:lnTo>
                  <a:pt x="4382" y="1901338"/>
                </a:lnTo>
                <a:lnTo>
                  <a:pt x="0" y="1852638"/>
                </a:lnTo>
                <a:lnTo>
                  <a:pt x="0" y="271437"/>
                </a:lnTo>
                <a:lnTo>
                  <a:pt x="4382" y="222736"/>
                </a:lnTo>
                <a:lnTo>
                  <a:pt x="17015" y="176862"/>
                </a:lnTo>
                <a:lnTo>
                  <a:pt x="37121" y="134590"/>
                </a:lnTo>
                <a:lnTo>
                  <a:pt x="63928" y="96694"/>
                </a:lnTo>
                <a:lnTo>
                  <a:pt x="96659" y="63951"/>
                </a:lnTo>
                <a:lnTo>
                  <a:pt x="134540" y="37135"/>
                </a:lnTo>
                <a:lnTo>
                  <a:pt x="176797" y="17021"/>
                </a:lnTo>
                <a:lnTo>
                  <a:pt x="222654" y="4384"/>
                </a:lnTo>
                <a:lnTo>
                  <a:pt x="271337" y="0"/>
                </a:lnTo>
                <a:lnTo>
                  <a:pt x="7757958" y="0"/>
                </a:lnTo>
                <a:lnTo>
                  <a:pt x="7806641" y="4384"/>
                </a:lnTo>
                <a:lnTo>
                  <a:pt x="7852498" y="17021"/>
                </a:lnTo>
                <a:lnTo>
                  <a:pt x="7894755" y="37135"/>
                </a:lnTo>
                <a:lnTo>
                  <a:pt x="7932636" y="63951"/>
                </a:lnTo>
                <a:lnTo>
                  <a:pt x="7965368" y="96694"/>
                </a:lnTo>
                <a:lnTo>
                  <a:pt x="7992174" y="134590"/>
                </a:lnTo>
                <a:lnTo>
                  <a:pt x="8012281" y="176862"/>
                </a:lnTo>
                <a:lnTo>
                  <a:pt x="8024913" y="222736"/>
                </a:lnTo>
                <a:lnTo>
                  <a:pt x="8029296" y="271437"/>
                </a:lnTo>
                <a:lnTo>
                  <a:pt x="8029296" y="1852638"/>
                </a:lnTo>
                <a:lnTo>
                  <a:pt x="8024913" y="1901338"/>
                </a:lnTo>
                <a:lnTo>
                  <a:pt x="8012281" y="1947212"/>
                </a:lnTo>
                <a:lnTo>
                  <a:pt x="7992174" y="1989484"/>
                </a:lnTo>
                <a:lnTo>
                  <a:pt x="7965368" y="2027379"/>
                </a:lnTo>
                <a:lnTo>
                  <a:pt x="7932636" y="2060123"/>
                </a:lnTo>
                <a:lnTo>
                  <a:pt x="7894755" y="2086939"/>
                </a:lnTo>
                <a:lnTo>
                  <a:pt x="7852498" y="2107054"/>
                </a:lnTo>
                <a:lnTo>
                  <a:pt x="7806641" y="2119691"/>
                </a:lnTo>
                <a:lnTo>
                  <a:pt x="7757958" y="2124075"/>
                </a:lnTo>
                <a:close/>
              </a:path>
            </a:pathLst>
          </a:custGeom>
          <a:solidFill>
            <a:srgbClr val="484994">
              <a:alpha val="866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2007" y="7223746"/>
            <a:ext cx="8029575" cy="1885950"/>
          </a:xfrm>
          <a:custGeom>
            <a:avLst/>
            <a:gdLst/>
            <a:ahLst/>
            <a:cxnLst/>
            <a:rect l="l" t="t" r="r" b="b"/>
            <a:pathLst>
              <a:path w="8029575" h="1885950">
                <a:moveTo>
                  <a:pt x="7757915" y="1885951"/>
                </a:moveTo>
                <a:lnTo>
                  <a:pt x="271336" y="1885951"/>
                </a:lnTo>
                <a:lnTo>
                  <a:pt x="222653" y="1881566"/>
                </a:lnTo>
                <a:lnTo>
                  <a:pt x="176796" y="1868929"/>
                </a:lnTo>
                <a:lnTo>
                  <a:pt x="134540" y="1848815"/>
                </a:lnTo>
                <a:lnTo>
                  <a:pt x="96658" y="1821999"/>
                </a:lnTo>
                <a:lnTo>
                  <a:pt x="63927" y="1789256"/>
                </a:lnTo>
                <a:lnTo>
                  <a:pt x="37121" y="1751360"/>
                </a:lnTo>
                <a:lnTo>
                  <a:pt x="17015" y="1709088"/>
                </a:lnTo>
                <a:lnTo>
                  <a:pt x="4382" y="1663214"/>
                </a:lnTo>
                <a:lnTo>
                  <a:pt x="0" y="1614513"/>
                </a:lnTo>
                <a:lnTo>
                  <a:pt x="0" y="271438"/>
                </a:lnTo>
                <a:lnTo>
                  <a:pt x="4382" y="222737"/>
                </a:lnTo>
                <a:lnTo>
                  <a:pt x="17015" y="176862"/>
                </a:lnTo>
                <a:lnTo>
                  <a:pt x="37121" y="134590"/>
                </a:lnTo>
                <a:lnTo>
                  <a:pt x="63927" y="96695"/>
                </a:lnTo>
                <a:lnTo>
                  <a:pt x="96658" y="63951"/>
                </a:lnTo>
                <a:lnTo>
                  <a:pt x="134540" y="37135"/>
                </a:lnTo>
                <a:lnTo>
                  <a:pt x="176796" y="17021"/>
                </a:lnTo>
                <a:lnTo>
                  <a:pt x="222653" y="4384"/>
                </a:lnTo>
                <a:lnTo>
                  <a:pt x="271336" y="0"/>
                </a:lnTo>
                <a:lnTo>
                  <a:pt x="7757915" y="0"/>
                </a:lnTo>
                <a:lnTo>
                  <a:pt x="7806597" y="4384"/>
                </a:lnTo>
                <a:lnTo>
                  <a:pt x="7852454" y="17021"/>
                </a:lnTo>
                <a:lnTo>
                  <a:pt x="7894711" y="37135"/>
                </a:lnTo>
                <a:lnTo>
                  <a:pt x="7932592" y="63951"/>
                </a:lnTo>
                <a:lnTo>
                  <a:pt x="7965323" y="96695"/>
                </a:lnTo>
                <a:lnTo>
                  <a:pt x="7992129" y="134590"/>
                </a:lnTo>
                <a:lnTo>
                  <a:pt x="8012236" y="176862"/>
                </a:lnTo>
                <a:lnTo>
                  <a:pt x="8024868" y="222737"/>
                </a:lnTo>
                <a:lnTo>
                  <a:pt x="8029251" y="271438"/>
                </a:lnTo>
                <a:lnTo>
                  <a:pt x="8029251" y="1614513"/>
                </a:lnTo>
                <a:lnTo>
                  <a:pt x="8024868" y="1663214"/>
                </a:lnTo>
                <a:lnTo>
                  <a:pt x="8012236" y="1709088"/>
                </a:lnTo>
                <a:lnTo>
                  <a:pt x="7992129" y="1751360"/>
                </a:lnTo>
                <a:lnTo>
                  <a:pt x="7965323" y="1789256"/>
                </a:lnTo>
                <a:lnTo>
                  <a:pt x="7932592" y="1821999"/>
                </a:lnTo>
                <a:lnTo>
                  <a:pt x="7894711" y="1848815"/>
                </a:lnTo>
                <a:lnTo>
                  <a:pt x="7852454" y="1868929"/>
                </a:lnTo>
                <a:lnTo>
                  <a:pt x="7806597" y="1881566"/>
                </a:lnTo>
                <a:lnTo>
                  <a:pt x="7757915" y="1885951"/>
                </a:lnTo>
                <a:close/>
              </a:path>
            </a:pathLst>
          </a:custGeom>
          <a:solidFill>
            <a:srgbClr val="6967D4">
              <a:alpha val="866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2168" y="3269315"/>
            <a:ext cx="2066925" cy="533400"/>
          </a:xfrm>
          <a:custGeom>
            <a:avLst/>
            <a:gdLst/>
            <a:ahLst/>
            <a:cxnLst/>
            <a:rect l="l" t="t" r="r" b="b"/>
            <a:pathLst>
              <a:path w="2066925" h="533400">
                <a:moveTo>
                  <a:pt x="2002596" y="533400"/>
                </a:moveTo>
                <a:lnTo>
                  <a:pt x="64265" y="533400"/>
                </a:lnTo>
                <a:lnTo>
                  <a:pt x="39284" y="528305"/>
                </a:lnTo>
                <a:lnTo>
                  <a:pt x="18853" y="514423"/>
                </a:lnTo>
                <a:lnTo>
                  <a:pt x="5061" y="493859"/>
                </a:lnTo>
                <a:lnTo>
                  <a:pt x="0" y="468715"/>
                </a:lnTo>
                <a:lnTo>
                  <a:pt x="0" y="64685"/>
                </a:lnTo>
                <a:lnTo>
                  <a:pt x="5061" y="39541"/>
                </a:lnTo>
                <a:lnTo>
                  <a:pt x="18853" y="18976"/>
                </a:lnTo>
                <a:lnTo>
                  <a:pt x="39284" y="5094"/>
                </a:lnTo>
                <a:lnTo>
                  <a:pt x="64265" y="0"/>
                </a:lnTo>
                <a:lnTo>
                  <a:pt x="2002596" y="0"/>
                </a:lnTo>
                <a:lnTo>
                  <a:pt x="2027577" y="5094"/>
                </a:lnTo>
                <a:lnTo>
                  <a:pt x="2048008" y="18976"/>
                </a:lnTo>
                <a:lnTo>
                  <a:pt x="2061800" y="39541"/>
                </a:lnTo>
                <a:lnTo>
                  <a:pt x="2066862" y="64685"/>
                </a:lnTo>
                <a:lnTo>
                  <a:pt x="2066862" y="468715"/>
                </a:lnTo>
                <a:lnTo>
                  <a:pt x="2061800" y="493859"/>
                </a:lnTo>
                <a:lnTo>
                  <a:pt x="2048008" y="514423"/>
                </a:lnTo>
                <a:lnTo>
                  <a:pt x="2027577" y="528305"/>
                </a:lnTo>
                <a:lnTo>
                  <a:pt x="2002596" y="533400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6218" y="2830683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374431" y="844873"/>
                </a:lnTo>
                <a:lnTo>
                  <a:pt x="326674" y="836530"/>
                </a:lnTo>
                <a:lnTo>
                  <a:pt x="280911" y="823014"/>
                </a:lnTo>
                <a:lnTo>
                  <a:pt x="237458" y="804643"/>
                </a:lnTo>
                <a:lnTo>
                  <a:pt x="196634" y="781734"/>
                </a:lnTo>
                <a:lnTo>
                  <a:pt x="158758" y="754607"/>
                </a:lnTo>
                <a:lnTo>
                  <a:pt x="124146" y="723578"/>
                </a:lnTo>
                <a:lnTo>
                  <a:pt x="93117" y="688966"/>
                </a:lnTo>
                <a:lnTo>
                  <a:pt x="65990" y="651090"/>
                </a:lnTo>
                <a:lnTo>
                  <a:pt x="43081" y="610266"/>
                </a:lnTo>
                <a:lnTo>
                  <a:pt x="24710" y="566813"/>
                </a:lnTo>
                <a:lnTo>
                  <a:pt x="11194" y="521050"/>
                </a:lnTo>
                <a:lnTo>
                  <a:pt x="2851" y="473293"/>
                </a:lnTo>
                <a:lnTo>
                  <a:pt x="0" y="423862"/>
                </a:lnTo>
                <a:lnTo>
                  <a:pt x="2851" y="374431"/>
                </a:lnTo>
                <a:lnTo>
                  <a:pt x="11194" y="326674"/>
                </a:lnTo>
                <a:lnTo>
                  <a:pt x="24710" y="280911"/>
                </a:lnTo>
                <a:lnTo>
                  <a:pt x="43081" y="237458"/>
                </a:lnTo>
                <a:lnTo>
                  <a:pt x="65990" y="196634"/>
                </a:lnTo>
                <a:lnTo>
                  <a:pt x="93117" y="158758"/>
                </a:lnTo>
                <a:lnTo>
                  <a:pt x="124146" y="124146"/>
                </a:lnTo>
                <a:lnTo>
                  <a:pt x="158758" y="93117"/>
                </a:lnTo>
                <a:lnTo>
                  <a:pt x="196634" y="65990"/>
                </a:lnTo>
                <a:lnTo>
                  <a:pt x="237458" y="43081"/>
                </a:lnTo>
                <a:lnTo>
                  <a:pt x="280911" y="24710"/>
                </a:lnTo>
                <a:lnTo>
                  <a:pt x="326674" y="11194"/>
                </a:lnTo>
                <a:lnTo>
                  <a:pt x="374431" y="2851"/>
                </a:lnTo>
                <a:lnTo>
                  <a:pt x="423862" y="0"/>
                </a:lnTo>
                <a:lnTo>
                  <a:pt x="473293" y="2851"/>
                </a:lnTo>
                <a:lnTo>
                  <a:pt x="521050" y="11194"/>
                </a:lnTo>
                <a:lnTo>
                  <a:pt x="566813" y="24710"/>
                </a:lnTo>
                <a:lnTo>
                  <a:pt x="610266" y="43081"/>
                </a:lnTo>
                <a:lnTo>
                  <a:pt x="651090" y="65990"/>
                </a:lnTo>
                <a:lnTo>
                  <a:pt x="688966" y="93117"/>
                </a:lnTo>
                <a:lnTo>
                  <a:pt x="723578" y="124146"/>
                </a:lnTo>
                <a:lnTo>
                  <a:pt x="754607" y="158758"/>
                </a:lnTo>
                <a:lnTo>
                  <a:pt x="781734" y="196634"/>
                </a:lnTo>
                <a:lnTo>
                  <a:pt x="804643" y="237458"/>
                </a:lnTo>
                <a:lnTo>
                  <a:pt x="823014" y="280911"/>
                </a:lnTo>
                <a:lnTo>
                  <a:pt x="836530" y="326674"/>
                </a:lnTo>
                <a:lnTo>
                  <a:pt x="844873" y="374431"/>
                </a:lnTo>
                <a:lnTo>
                  <a:pt x="847724" y="423862"/>
                </a:lnTo>
                <a:lnTo>
                  <a:pt x="844873" y="473293"/>
                </a:lnTo>
                <a:lnTo>
                  <a:pt x="836530" y="521050"/>
                </a:lnTo>
                <a:lnTo>
                  <a:pt x="823014" y="566813"/>
                </a:lnTo>
                <a:lnTo>
                  <a:pt x="804643" y="610266"/>
                </a:lnTo>
                <a:lnTo>
                  <a:pt x="781734" y="651090"/>
                </a:lnTo>
                <a:lnTo>
                  <a:pt x="754607" y="688966"/>
                </a:lnTo>
                <a:lnTo>
                  <a:pt x="723578" y="723578"/>
                </a:lnTo>
                <a:lnTo>
                  <a:pt x="688966" y="754607"/>
                </a:lnTo>
                <a:lnTo>
                  <a:pt x="651090" y="781734"/>
                </a:lnTo>
                <a:lnTo>
                  <a:pt x="610266" y="804643"/>
                </a:lnTo>
                <a:lnTo>
                  <a:pt x="566813" y="823014"/>
                </a:lnTo>
                <a:lnTo>
                  <a:pt x="521050" y="836530"/>
                </a:lnTo>
                <a:lnTo>
                  <a:pt x="473293" y="844873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6218" y="5447019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374431" y="844873"/>
                </a:lnTo>
                <a:lnTo>
                  <a:pt x="326674" y="836530"/>
                </a:lnTo>
                <a:lnTo>
                  <a:pt x="280911" y="823014"/>
                </a:lnTo>
                <a:lnTo>
                  <a:pt x="237458" y="804643"/>
                </a:lnTo>
                <a:lnTo>
                  <a:pt x="196634" y="781734"/>
                </a:lnTo>
                <a:lnTo>
                  <a:pt x="158758" y="754607"/>
                </a:lnTo>
                <a:lnTo>
                  <a:pt x="124146" y="723578"/>
                </a:lnTo>
                <a:lnTo>
                  <a:pt x="93117" y="688966"/>
                </a:lnTo>
                <a:lnTo>
                  <a:pt x="65990" y="651090"/>
                </a:lnTo>
                <a:lnTo>
                  <a:pt x="43081" y="610266"/>
                </a:lnTo>
                <a:lnTo>
                  <a:pt x="24710" y="566813"/>
                </a:lnTo>
                <a:lnTo>
                  <a:pt x="11194" y="521050"/>
                </a:lnTo>
                <a:lnTo>
                  <a:pt x="2851" y="473293"/>
                </a:lnTo>
                <a:lnTo>
                  <a:pt x="0" y="423862"/>
                </a:lnTo>
                <a:lnTo>
                  <a:pt x="2851" y="374431"/>
                </a:lnTo>
                <a:lnTo>
                  <a:pt x="11194" y="326674"/>
                </a:lnTo>
                <a:lnTo>
                  <a:pt x="24710" y="280911"/>
                </a:lnTo>
                <a:lnTo>
                  <a:pt x="43081" y="237458"/>
                </a:lnTo>
                <a:lnTo>
                  <a:pt x="65990" y="196634"/>
                </a:lnTo>
                <a:lnTo>
                  <a:pt x="93117" y="158758"/>
                </a:lnTo>
                <a:lnTo>
                  <a:pt x="124146" y="124146"/>
                </a:lnTo>
                <a:lnTo>
                  <a:pt x="158758" y="93117"/>
                </a:lnTo>
                <a:lnTo>
                  <a:pt x="196634" y="65990"/>
                </a:lnTo>
                <a:lnTo>
                  <a:pt x="237458" y="43081"/>
                </a:lnTo>
                <a:lnTo>
                  <a:pt x="280911" y="24710"/>
                </a:lnTo>
                <a:lnTo>
                  <a:pt x="326674" y="11194"/>
                </a:lnTo>
                <a:lnTo>
                  <a:pt x="374431" y="2851"/>
                </a:lnTo>
                <a:lnTo>
                  <a:pt x="423862" y="0"/>
                </a:lnTo>
                <a:lnTo>
                  <a:pt x="473293" y="2851"/>
                </a:lnTo>
                <a:lnTo>
                  <a:pt x="521050" y="11194"/>
                </a:lnTo>
                <a:lnTo>
                  <a:pt x="566813" y="24710"/>
                </a:lnTo>
                <a:lnTo>
                  <a:pt x="610266" y="43081"/>
                </a:lnTo>
                <a:lnTo>
                  <a:pt x="651090" y="65990"/>
                </a:lnTo>
                <a:lnTo>
                  <a:pt x="688966" y="93117"/>
                </a:lnTo>
                <a:lnTo>
                  <a:pt x="723578" y="124146"/>
                </a:lnTo>
                <a:lnTo>
                  <a:pt x="754607" y="158758"/>
                </a:lnTo>
                <a:lnTo>
                  <a:pt x="781734" y="196634"/>
                </a:lnTo>
                <a:lnTo>
                  <a:pt x="804643" y="237458"/>
                </a:lnTo>
                <a:lnTo>
                  <a:pt x="823014" y="280911"/>
                </a:lnTo>
                <a:lnTo>
                  <a:pt x="836530" y="326674"/>
                </a:lnTo>
                <a:lnTo>
                  <a:pt x="844873" y="374431"/>
                </a:lnTo>
                <a:lnTo>
                  <a:pt x="847724" y="423862"/>
                </a:lnTo>
                <a:lnTo>
                  <a:pt x="844873" y="473293"/>
                </a:lnTo>
                <a:lnTo>
                  <a:pt x="836530" y="521050"/>
                </a:lnTo>
                <a:lnTo>
                  <a:pt x="823014" y="566813"/>
                </a:lnTo>
                <a:lnTo>
                  <a:pt x="804643" y="610266"/>
                </a:lnTo>
                <a:lnTo>
                  <a:pt x="781734" y="651090"/>
                </a:lnTo>
                <a:lnTo>
                  <a:pt x="754607" y="688966"/>
                </a:lnTo>
                <a:lnTo>
                  <a:pt x="723578" y="723578"/>
                </a:lnTo>
                <a:lnTo>
                  <a:pt x="688966" y="754607"/>
                </a:lnTo>
                <a:lnTo>
                  <a:pt x="651090" y="781734"/>
                </a:lnTo>
                <a:lnTo>
                  <a:pt x="610266" y="804643"/>
                </a:lnTo>
                <a:lnTo>
                  <a:pt x="566813" y="823014"/>
                </a:lnTo>
                <a:lnTo>
                  <a:pt x="521050" y="836530"/>
                </a:lnTo>
                <a:lnTo>
                  <a:pt x="473293" y="844873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6218" y="7755208"/>
            <a:ext cx="847725" cy="847725"/>
          </a:xfrm>
          <a:custGeom>
            <a:avLst/>
            <a:gdLst/>
            <a:ahLst/>
            <a:cxnLst/>
            <a:rect l="l" t="t" r="r" b="b"/>
            <a:pathLst>
              <a:path w="847725" h="847725">
                <a:moveTo>
                  <a:pt x="423862" y="847724"/>
                </a:moveTo>
                <a:lnTo>
                  <a:pt x="374431" y="844873"/>
                </a:lnTo>
                <a:lnTo>
                  <a:pt x="326674" y="836530"/>
                </a:lnTo>
                <a:lnTo>
                  <a:pt x="280911" y="823014"/>
                </a:lnTo>
                <a:lnTo>
                  <a:pt x="237458" y="804643"/>
                </a:lnTo>
                <a:lnTo>
                  <a:pt x="196634" y="781734"/>
                </a:lnTo>
                <a:lnTo>
                  <a:pt x="158758" y="754607"/>
                </a:lnTo>
                <a:lnTo>
                  <a:pt x="124146" y="723578"/>
                </a:lnTo>
                <a:lnTo>
                  <a:pt x="93117" y="688966"/>
                </a:lnTo>
                <a:lnTo>
                  <a:pt x="65990" y="651090"/>
                </a:lnTo>
                <a:lnTo>
                  <a:pt x="43081" y="610266"/>
                </a:lnTo>
                <a:lnTo>
                  <a:pt x="24710" y="566813"/>
                </a:lnTo>
                <a:lnTo>
                  <a:pt x="11194" y="521050"/>
                </a:lnTo>
                <a:lnTo>
                  <a:pt x="2851" y="473293"/>
                </a:lnTo>
                <a:lnTo>
                  <a:pt x="0" y="423862"/>
                </a:lnTo>
                <a:lnTo>
                  <a:pt x="2851" y="374431"/>
                </a:lnTo>
                <a:lnTo>
                  <a:pt x="11194" y="326674"/>
                </a:lnTo>
                <a:lnTo>
                  <a:pt x="24710" y="280911"/>
                </a:lnTo>
                <a:lnTo>
                  <a:pt x="43081" y="237458"/>
                </a:lnTo>
                <a:lnTo>
                  <a:pt x="65990" y="196634"/>
                </a:lnTo>
                <a:lnTo>
                  <a:pt x="93117" y="158758"/>
                </a:lnTo>
                <a:lnTo>
                  <a:pt x="124146" y="124146"/>
                </a:lnTo>
                <a:lnTo>
                  <a:pt x="158758" y="93117"/>
                </a:lnTo>
                <a:lnTo>
                  <a:pt x="196634" y="65990"/>
                </a:lnTo>
                <a:lnTo>
                  <a:pt x="237458" y="43081"/>
                </a:lnTo>
                <a:lnTo>
                  <a:pt x="280911" y="24710"/>
                </a:lnTo>
                <a:lnTo>
                  <a:pt x="326674" y="11194"/>
                </a:lnTo>
                <a:lnTo>
                  <a:pt x="374431" y="2851"/>
                </a:lnTo>
                <a:lnTo>
                  <a:pt x="423862" y="0"/>
                </a:lnTo>
                <a:lnTo>
                  <a:pt x="473293" y="2851"/>
                </a:lnTo>
                <a:lnTo>
                  <a:pt x="521050" y="11194"/>
                </a:lnTo>
                <a:lnTo>
                  <a:pt x="566813" y="24710"/>
                </a:lnTo>
                <a:lnTo>
                  <a:pt x="610266" y="43081"/>
                </a:lnTo>
                <a:lnTo>
                  <a:pt x="651090" y="65990"/>
                </a:lnTo>
                <a:lnTo>
                  <a:pt x="688966" y="93117"/>
                </a:lnTo>
                <a:lnTo>
                  <a:pt x="723578" y="124146"/>
                </a:lnTo>
                <a:lnTo>
                  <a:pt x="754607" y="158758"/>
                </a:lnTo>
                <a:lnTo>
                  <a:pt x="781734" y="196634"/>
                </a:lnTo>
                <a:lnTo>
                  <a:pt x="804643" y="237458"/>
                </a:lnTo>
                <a:lnTo>
                  <a:pt x="823014" y="280911"/>
                </a:lnTo>
                <a:lnTo>
                  <a:pt x="836530" y="326674"/>
                </a:lnTo>
                <a:lnTo>
                  <a:pt x="844873" y="374431"/>
                </a:lnTo>
                <a:lnTo>
                  <a:pt x="847724" y="423862"/>
                </a:lnTo>
                <a:lnTo>
                  <a:pt x="844873" y="473293"/>
                </a:lnTo>
                <a:lnTo>
                  <a:pt x="836530" y="521050"/>
                </a:lnTo>
                <a:lnTo>
                  <a:pt x="823014" y="566813"/>
                </a:lnTo>
                <a:lnTo>
                  <a:pt x="804643" y="610266"/>
                </a:lnTo>
                <a:lnTo>
                  <a:pt x="781734" y="651090"/>
                </a:lnTo>
                <a:lnTo>
                  <a:pt x="754607" y="688966"/>
                </a:lnTo>
                <a:lnTo>
                  <a:pt x="723578" y="723578"/>
                </a:lnTo>
                <a:lnTo>
                  <a:pt x="688966" y="754607"/>
                </a:lnTo>
                <a:lnTo>
                  <a:pt x="651090" y="781734"/>
                </a:lnTo>
                <a:lnTo>
                  <a:pt x="610266" y="804643"/>
                </a:lnTo>
                <a:lnTo>
                  <a:pt x="566813" y="823014"/>
                </a:lnTo>
                <a:lnTo>
                  <a:pt x="521050" y="836530"/>
                </a:lnTo>
                <a:lnTo>
                  <a:pt x="473293" y="844873"/>
                </a:lnTo>
                <a:lnTo>
                  <a:pt x="423862" y="847724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9434" y="4108260"/>
            <a:ext cx="3545840" cy="920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50" spc="160" dirty="0">
                <a:solidFill>
                  <a:srgbClr val="FFFFFF"/>
                </a:solidFill>
                <a:latin typeface="Arial"/>
                <a:cs typeface="Arial"/>
              </a:rPr>
              <a:t>Too</a:t>
            </a:r>
            <a:r>
              <a:rPr sz="585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850" spc="3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750" spc="3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5850" spc="36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endParaRPr sz="5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434" y="5022660"/>
            <a:ext cx="4792980" cy="1835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210"/>
              </a:spcBef>
            </a:pPr>
            <a:r>
              <a:rPr sz="5850" spc="27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575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850" spc="275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5750" spc="275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5850" spc="2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750" spc="275" dirty="0">
                <a:solidFill>
                  <a:srgbClr val="FFFFFF"/>
                </a:solidFill>
                <a:latin typeface="Trebuchet MS"/>
                <a:cs typeface="Trebuchet MS"/>
              </a:rPr>
              <a:t>ty  </a:t>
            </a:r>
            <a:r>
              <a:rPr sz="5750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850" spc="170" dirty="0">
                <a:solidFill>
                  <a:srgbClr val="FFFFFF"/>
                </a:solidFill>
                <a:latin typeface="Arial"/>
                <a:cs typeface="Arial"/>
              </a:rPr>
              <a:t>ega</a:t>
            </a:r>
            <a:r>
              <a:rPr sz="5750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850" spc="170" dirty="0">
                <a:solidFill>
                  <a:srgbClr val="FFFFFF"/>
                </a:solidFill>
                <a:latin typeface="Arial"/>
                <a:cs typeface="Arial"/>
              </a:rPr>
              <a:t>ding</a:t>
            </a:r>
            <a:r>
              <a:rPr sz="585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750" spc="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850" spc="13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endParaRPr sz="5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9434" y="6851460"/>
            <a:ext cx="5845175" cy="1835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210"/>
              </a:spcBef>
            </a:pPr>
            <a:r>
              <a:rPr sz="5750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850" spc="190" dirty="0">
                <a:solidFill>
                  <a:srgbClr val="FFFFFF"/>
                </a:solidFill>
                <a:latin typeface="Arial"/>
                <a:cs typeface="Arial"/>
              </a:rPr>
              <a:t>igh</a:t>
            </a:r>
            <a:r>
              <a:rPr sz="5750" spc="19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5750" spc="315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5850" spc="31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5850" spc="3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850" spc="-10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750" spc="3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5850" spc="3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750" spc="315" dirty="0">
                <a:solidFill>
                  <a:srgbClr val="FFFFFF"/>
                </a:solidFill>
                <a:latin typeface="Trebuchet MS"/>
                <a:cs typeface="Trebuchet MS"/>
              </a:rPr>
              <a:t>ur  </a:t>
            </a:r>
            <a:r>
              <a:rPr sz="5850" spc="275" dirty="0">
                <a:solidFill>
                  <a:srgbClr val="FFFFFF"/>
                </a:solidFill>
                <a:latin typeface="Arial"/>
                <a:cs typeface="Arial"/>
              </a:rPr>
              <a:t>mone</a:t>
            </a:r>
            <a:r>
              <a:rPr sz="5750" spc="2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57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1987" y="3346979"/>
            <a:ext cx="116713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50" spc="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130" dirty="0">
                <a:solidFill>
                  <a:srgbClr val="FFFFFF"/>
                </a:solidFill>
                <a:latin typeface="Arial"/>
                <a:cs typeface="Arial"/>
              </a:rPr>
              <a:t>oblem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49138" y="3019217"/>
            <a:ext cx="141795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8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50" spc="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85" dirty="0">
                <a:solidFill>
                  <a:srgbClr val="FFFFFF"/>
                </a:solidFill>
                <a:latin typeface="Arial"/>
                <a:cs typeface="Arial"/>
              </a:rPr>
              <a:t>egi</a:t>
            </a:r>
            <a:r>
              <a:rPr sz="2450" spc="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50" spc="85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90184" y="3054952"/>
            <a:ext cx="4235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280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90184" y="5671263"/>
            <a:ext cx="4235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280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0184" y="7979483"/>
            <a:ext cx="4235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280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67775" y="5664063"/>
            <a:ext cx="229933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110" dirty="0">
                <a:solidFill>
                  <a:srgbClr val="FFFFFF"/>
                </a:solidFill>
                <a:latin typeface="Arial"/>
                <a:cs typeface="Arial"/>
              </a:rPr>
              <a:t>Confiden</a:t>
            </a:r>
            <a:r>
              <a:rPr sz="245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110" dirty="0">
                <a:solidFill>
                  <a:srgbClr val="FFFFFF"/>
                </a:solidFill>
                <a:latin typeface="Arial"/>
                <a:cs typeface="Arial"/>
              </a:rPr>
              <a:t>iali</a:t>
            </a:r>
            <a:r>
              <a:rPr sz="2450" spc="110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19220" y="7517636"/>
            <a:ext cx="144780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1315" algn="r">
              <a:lnSpc>
                <a:spcPct val="110000"/>
              </a:lnSpc>
              <a:spcBef>
                <a:spcPts val="95"/>
              </a:spcBef>
            </a:pPr>
            <a:r>
              <a:rPr sz="2500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135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sz="2500" spc="1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5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60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z="2500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145" dirty="0">
                <a:solidFill>
                  <a:srgbClr val="FFFFFF"/>
                </a:solidFill>
                <a:latin typeface="Trebuchet MS"/>
                <a:cs typeface="Trebuchet MS"/>
              </a:rPr>
              <a:t>urr</a:t>
            </a:r>
            <a:r>
              <a:rPr sz="2500" spc="75" dirty="0">
                <a:solidFill>
                  <a:srgbClr val="FFFFFF"/>
                </a:solidFill>
                <a:latin typeface="Arial"/>
                <a:cs typeface="Arial"/>
              </a:rPr>
              <a:t>enc</a:t>
            </a:r>
            <a:r>
              <a:rPr sz="2450" spc="11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450" spc="120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2500" spc="8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2450" spc="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21334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96870" y="2375820"/>
            <a:ext cx="3646804" cy="178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100" spc="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75" dirty="0">
                <a:solidFill>
                  <a:srgbClr val="FFFFFF"/>
                </a:solidFill>
                <a:latin typeface="Arial"/>
                <a:cs typeface="Arial"/>
              </a:rPr>
              <a:t>oblem  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ega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ding 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0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egi</a:t>
            </a:r>
            <a:r>
              <a:rPr sz="21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5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u </a:t>
            </a:r>
            <a:r>
              <a:rPr sz="2100" spc="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100" spc="45" dirty="0">
                <a:solidFill>
                  <a:srgbClr val="FFFFFF"/>
                </a:solidFill>
                <a:latin typeface="Arial"/>
                <a:cs typeface="Arial"/>
              </a:rPr>
              <a:t>check  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doe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0" spc="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25" dirty="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21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mone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96870" y="4980376"/>
            <a:ext cx="3335654" cy="178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s y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ur </a:t>
            </a:r>
            <a:r>
              <a:rPr sz="2100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00" spc="3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oblem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sz="2100" spc="80" dirty="0">
                <a:solidFill>
                  <a:srgbClr val="FFFFFF"/>
                </a:solidFill>
                <a:latin typeface="Arial"/>
                <a:cs typeface="Arial"/>
              </a:rPr>
              <a:t>Yo</a:t>
            </a:r>
            <a:r>
              <a:rPr sz="2100" spc="80" dirty="0">
                <a:solidFill>
                  <a:srgbClr val="FFFFFF"/>
                </a:solidFill>
                <a:latin typeface="Trebuchet MS"/>
                <a:cs typeface="Trebuchet MS"/>
              </a:rPr>
              <a:t>u </a:t>
            </a:r>
            <a:r>
              <a:rPr sz="2100" spc="2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1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dona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anon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ur  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60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afe  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96870" y="7421153"/>
            <a:ext cx="3500754" cy="143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s y</a:t>
            </a:r>
            <a:r>
              <a:rPr sz="2100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21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urr</a:t>
            </a:r>
            <a:r>
              <a:rPr sz="2100" spc="45" dirty="0">
                <a:solidFill>
                  <a:srgbClr val="FFFFFF"/>
                </a:solidFill>
                <a:latin typeface="Arial"/>
                <a:cs typeface="Arial"/>
              </a:rPr>
              <a:t>enc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w 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u </a:t>
            </a:r>
            <a:r>
              <a:rPr sz="2100" spc="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2100" spc="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indian c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uur</a:t>
            </a:r>
            <a:r>
              <a:rPr sz="2100" spc="50" dirty="0">
                <a:solidFill>
                  <a:srgbClr val="FFFFFF"/>
                </a:solidFill>
                <a:latin typeface="Arial"/>
                <a:cs typeface="Arial"/>
              </a:rPr>
              <a:t>enc</a:t>
            </a:r>
            <a:r>
              <a:rPr sz="2100" spc="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3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100" spc="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urr</a:t>
            </a:r>
            <a:r>
              <a:rPr sz="2100" spc="45" dirty="0">
                <a:solidFill>
                  <a:srgbClr val="FFFFFF"/>
                </a:solidFill>
                <a:latin typeface="Arial"/>
                <a:cs typeface="Arial"/>
              </a:rPr>
              <a:t>enc</a:t>
            </a:r>
            <a:r>
              <a:rPr sz="2100" spc="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660813" y="2489139"/>
            <a:ext cx="0" cy="1600835"/>
          </a:xfrm>
          <a:custGeom>
            <a:avLst/>
            <a:gdLst/>
            <a:ahLst/>
            <a:cxnLst/>
            <a:rect l="l" t="t" r="r" b="b"/>
            <a:pathLst>
              <a:path h="1600835">
                <a:moveTo>
                  <a:pt x="0" y="1600209"/>
                </a:moveTo>
                <a:lnTo>
                  <a:pt x="0" y="0"/>
                </a:lnTo>
              </a:path>
            </a:pathLst>
          </a:custGeom>
          <a:ln w="95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660752" y="5241010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1247906"/>
                </a:moveTo>
                <a:lnTo>
                  <a:pt x="0" y="0"/>
                </a:lnTo>
              </a:path>
            </a:pathLst>
          </a:custGeom>
          <a:ln w="95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60752" y="7658627"/>
            <a:ext cx="0" cy="1048385"/>
          </a:xfrm>
          <a:custGeom>
            <a:avLst/>
            <a:gdLst/>
            <a:ahLst/>
            <a:cxnLst/>
            <a:rect l="l" t="t" r="r" b="b"/>
            <a:pathLst>
              <a:path h="1048384">
                <a:moveTo>
                  <a:pt x="0" y="1047862"/>
                </a:moveTo>
                <a:lnTo>
                  <a:pt x="0" y="0"/>
                </a:lnTo>
              </a:path>
            </a:pathLst>
          </a:custGeom>
          <a:ln w="94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68599" y="1726944"/>
            <a:ext cx="2066925" cy="533400"/>
          </a:xfrm>
          <a:custGeom>
            <a:avLst/>
            <a:gdLst/>
            <a:ahLst/>
            <a:cxnLst/>
            <a:rect l="l" t="t" r="r" b="b"/>
            <a:pathLst>
              <a:path w="2066925" h="533400">
                <a:moveTo>
                  <a:pt x="2002596" y="533400"/>
                </a:moveTo>
                <a:lnTo>
                  <a:pt x="64265" y="533400"/>
                </a:lnTo>
                <a:lnTo>
                  <a:pt x="39284" y="528305"/>
                </a:lnTo>
                <a:lnTo>
                  <a:pt x="18853" y="514423"/>
                </a:lnTo>
                <a:lnTo>
                  <a:pt x="5061" y="493859"/>
                </a:lnTo>
                <a:lnTo>
                  <a:pt x="0" y="468715"/>
                </a:lnTo>
                <a:lnTo>
                  <a:pt x="0" y="64685"/>
                </a:lnTo>
                <a:lnTo>
                  <a:pt x="5061" y="39541"/>
                </a:lnTo>
                <a:lnTo>
                  <a:pt x="18853" y="18976"/>
                </a:lnTo>
                <a:lnTo>
                  <a:pt x="39284" y="5094"/>
                </a:lnTo>
                <a:lnTo>
                  <a:pt x="64265" y="0"/>
                </a:lnTo>
                <a:lnTo>
                  <a:pt x="2002596" y="0"/>
                </a:lnTo>
                <a:lnTo>
                  <a:pt x="2027577" y="5094"/>
                </a:lnTo>
                <a:lnTo>
                  <a:pt x="2048008" y="18976"/>
                </a:lnTo>
                <a:lnTo>
                  <a:pt x="2061800" y="39541"/>
                </a:lnTo>
                <a:lnTo>
                  <a:pt x="2066862" y="64685"/>
                </a:lnTo>
                <a:lnTo>
                  <a:pt x="2066862" y="468715"/>
                </a:lnTo>
                <a:lnTo>
                  <a:pt x="2061800" y="493859"/>
                </a:lnTo>
                <a:lnTo>
                  <a:pt x="2048008" y="514423"/>
                </a:lnTo>
                <a:lnTo>
                  <a:pt x="2027577" y="528305"/>
                </a:lnTo>
                <a:lnTo>
                  <a:pt x="2002596" y="533400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24976" y="1804597"/>
            <a:ext cx="115379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Sol</a:t>
            </a:r>
            <a:r>
              <a:rPr sz="2150" spc="11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27621" y="3203386"/>
            <a:ext cx="4991100" cy="5791200"/>
          </a:xfrm>
          <a:custGeom>
            <a:avLst/>
            <a:gdLst/>
            <a:ahLst/>
            <a:cxnLst/>
            <a:rect l="l" t="t" r="r" b="b"/>
            <a:pathLst>
              <a:path w="4991100" h="5791200">
                <a:moveTo>
                  <a:pt x="4623173" y="5791191"/>
                </a:moveTo>
                <a:lnTo>
                  <a:pt x="367928" y="5791191"/>
                </a:lnTo>
                <a:lnTo>
                  <a:pt x="321867" y="5788315"/>
                </a:lnTo>
                <a:lnTo>
                  <a:pt x="277488" y="5779920"/>
                </a:lnTo>
                <a:lnTo>
                  <a:pt x="235139" y="5766355"/>
                </a:lnTo>
                <a:lnTo>
                  <a:pt x="195169" y="5747969"/>
                </a:lnTo>
                <a:lnTo>
                  <a:pt x="157926" y="5725110"/>
                </a:lnTo>
                <a:lnTo>
                  <a:pt x="123759" y="5698126"/>
                </a:lnTo>
                <a:lnTo>
                  <a:pt x="93016" y="5667368"/>
                </a:lnTo>
                <a:lnTo>
                  <a:pt x="66047" y="5633184"/>
                </a:lnTo>
                <a:lnTo>
                  <a:pt x="43200" y="5595922"/>
                </a:lnTo>
                <a:lnTo>
                  <a:pt x="24822" y="5555931"/>
                </a:lnTo>
                <a:lnTo>
                  <a:pt x="11264" y="5513560"/>
                </a:lnTo>
                <a:lnTo>
                  <a:pt x="2874" y="5469158"/>
                </a:lnTo>
                <a:lnTo>
                  <a:pt x="0" y="5423074"/>
                </a:lnTo>
                <a:lnTo>
                  <a:pt x="0" y="368116"/>
                </a:lnTo>
                <a:lnTo>
                  <a:pt x="2874" y="322032"/>
                </a:lnTo>
                <a:lnTo>
                  <a:pt x="11264" y="277630"/>
                </a:lnTo>
                <a:lnTo>
                  <a:pt x="24822" y="235259"/>
                </a:lnTo>
                <a:lnTo>
                  <a:pt x="43200" y="195269"/>
                </a:lnTo>
                <a:lnTo>
                  <a:pt x="66047" y="158007"/>
                </a:lnTo>
                <a:lnTo>
                  <a:pt x="93016" y="123822"/>
                </a:lnTo>
                <a:lnTo>
                  <a:pt x="123759" y="93064"/>
                </a:lnTo>
                <a:lnTo>
                  <a:pt x="157926" y="66081"/>
                </a:lnTo>
                <a:lnTo>
                  <a:pt x="195169" y="43222"/>
                </a:lnTo>
                <a:lnTo>
                  <a:pt x="235139" y="24835"/>
                </a:lnTo>
                <a:lnTo>
                  <a:pt x="277488" y="11270"/>
                </a:lnTo>
                <a:lnTo>
                  <a:pt x="321867" y="2875"/>
                </a:lnTo>
                <a:lnTo>
                  <a:pt x="367928" y="0"/>
                </a:lnTo>
                <a:lnTo>
                  <a:pt x="4623173" y="0"/>
                </a:lnTo>
                <a:lnTo>
                  <a:pt x="4669234" y="2875"/>
                </a:lnTo>
                <a:lnTo>
                  <a:pt x="4713613" y="11270"/>
                </a:lnTo>
                <a:lnTo>
                  <a:pt x="4755962" y="24835"/>
                </a:lnTo>
                <a:lnTo>
                  <a:pt x="4795932" y="43222"/>
                </a:lnTo>
                <a:lnTo>
                  <a:pt x="4833175" y="66081"/>
                </a:lnTo>
                <a:lnTo>
                  <a:pt x="4867342" y="93064"/>
                </a:lnTo>
                <a:lnTo>
                  <a:pt x="4898085" y="123822"/>
                </a:lnTo>
                <a:lnTo>
                  <a:pt x="4925054" y="158007"/>
                </a:lnTo>
                <a:lnTo>
                  <a:pt x="4947902" y="195269"/>
                </a:lnTo>
                <a:lnTo>
                  <a:pt x="4966279" y="235259"/>
                </a:lnTo>
                <a:lnTo>
                  <a:pt x="4979837" y="277630"/>
                </a:lnTo>
                <a:lnTo>
                  <a:pt x="4988227" y="322032"/>
                </a:lnTo>
                <a:lnTo>
                  <a:pt x="4991102" y="368116"/>
                </a:lnTo>
                <a:lnTo>
                  <a:pt x="4991102" y="5423074"/>
                </a:lnTo>
                <a:lnTo>
                  <a:pt x="4988227" y="5469158"/>
                </a:lnTo>
                <a:lnTo>
                  <a:pt x="4979837" y="5513560"/>
                </a:lnTo>
                <a:lnTo>
                  <a:pt x="4966279" y="5555931"/>
                </a:lnTo>
                <a:lnTo>
                  <a:pt x="4947902" y="5595922"/>
                </a:lnTo>
                <a:lnTo>
                  <a:pt x="4925054" y="5633184"/>
                </a:lnTo>
                <a:lnTo>
                  <a:pt x="4898085" y="5667368"/>
                </a:lnTo>
                <a:lnTo>
                  <a:pt x="4867342" y="5698126"/>
                </a:lnTo>
                <a:lnTo>
                  <a:pt x="4833175" y="5725110"/>
                </a:lnTo>
                <a:lnTo>
                  <a:pt x="4795932" y="5747969"/>
                </a:lnTo>
                <a:lnTo>
                  <a:pt x="4755962" y="5766355"/>
                </a:lnTo>
                <a:lnTo>
                  <a:pt x="4713613" y="5779920"/>
                </a:lnTo>
                <a:lnTo>
                  <a:pt x="4669234" y="5788315"/>
                </a:lnTo>
                <a:lnTo>
                  <a:pt x="4623173" y="5791191"/>
                </a:lnTo>
                <a:close/>
              </a:path>
            </a:pathLst>
          </a:custGeom>
          <a:solidFill>
            <a:srgbClr val="171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8450" y="3203386"/>
            <a:ext cx="4991100" cy="5791200"/>
          </a:xfrm>
          <a:custGeom>
            <a:avLst/>
            <a:gdLst/>
            <a:ahLst/>
            <a:cxnLst/>
            <a:rect l="l" t="t" r="r" b="b"/>
            <a:pathLst>
              <a:path w="4991100" h="5791200">
                <a:moveTo>
                  <a:pt x="4623173" y="5791191"/>
                </a:moveTo>
                <a:lnTo>
                  <a:pt x="367928" y="5791191"/>
                </a:lnTo>
                <a:lnTo>
                  <a:pt x="321867" y="5788315"/>
                </a:lnTo>
                <a:lnTo>
                  <a:pt x="277488" y="5779920"/>
                </a:lnTo>
                <a:lnTo>
                  <a:pt x="235139" y="5766355"/>
                </a:lnTo>
                <a:lnTo>
                  <a:pt x="195169" y="5747969"/>
                </a:lnTo>
                <a:lnTo>
                  <a:pt x="157926" y="5725110"/>
                </a:lnTo>
                <a:lnTo>
                  <a:pt x="123759" y="5698126"/>
                </a:lnTo>
                <a:lnTo>
                  <a:pt x="93016" y="5667368"/>
                </a:lnTo>
                <a:lnTo>
                  <a:pt x="66047" y="5633184"/>
                </a:lnTo>
                <a:lnTo>
                  <a:pt x="43200" y="5595922"/>
                </a:lnTo>
                <a:lnTo>
                  <a:pt x="24822" y="5555931"/>
                </a:lnTo>
                <a:lnTo>
                  <a:pt x="11264" y="5513560"/>
                </a:lnTo>
                <a:lnTo>
                  <a:pt x="2874" y="5469158"/>
                </a:lnTo>
                <a:lnTo>
                  <a:pt x="0" y="5423074"/>
                </a:lnTo>
                <a:lnTo>
                  <a:pt x="0" y="368116"/>
                </a:lnTo>
                <a:lnTo>
                  <a:pt x="2874" y="322032"/>
                </a:lnTo>
                <a:lnTo>
                  <a:pt x="11264" y="277630"/>
                </a:lnTo>
                <a:lnTo>
                  <a:pt x="24822" y="235259"/>
                </a:lnTo>
                <a:lnTo>
                  <a:pt x="43200" y="195269"/>
                </a:lnTo>
                <a:lnTo>
                  <a:pt x="66047" y="158007"/>
                </a:lnTo>
                <a:lnTo>
                  <a:pt x="93016" y="123822"/>
                </a:lnTo>
                <a:lnTo>
                  <a:pt x="123759" y="93064"/>
                </a:lnTo>
                <a:lnTo>
                  <a:pt x="157926" y="66081"/>
                </a:lnTo>
                <a:lnTo>
                  <a:pt x="195169" y="43222"/>
                </a:lnTo>
                <a:lnTo>
                  <a:pt x="235139" y="24835"/>
                </a:lnTo>
                <a:lnTo>
                  <a:pt x="277488" y="11270"/>
                </a:lnTo>
                <a:lnTo>
                  <a:pt x="321867" y="2875"/>
                </a:lnTo>
                <a:lnTo>
                  <a:pt x="367928" y="0"/>
                </a:lnTo>
                <a:lnTo>
                  <a:pt x="4623173" y="0"/>
                </a:lnTo>
                <a:lnTo>
                  <a:pt x="4669234" y="2875"/>
                </a:lnTo>
                <a:lnTo>
                  <a:pt x="4713613" y="11270"/>
                </a:lnTo>
                <a:lnTo>
                  <a:pt x="4755962" y="24835"/>
                </a:lnTo>
                <a:lnTo>
                  <a:pt x="4795932" y="43222"/>
                </a:lnTo>
                <a:lnTo>
                  <a:pt x="4833175" y="66081"/>
                </a:lnTo>
                <a:lnTo>
                  <a:pt x="4867342" y="93064"/>
                </a:lnTo>
                <a:lnTo>
                  <a:pt x="4898085" y="123822"/>
                </a:lnTo>
                <a:lnTo>
                  <a:pt x="4925054" y="158007"/>
                </a:lnTo>
                <a:lnTo>
                  <a:pt x="4947902" y="195269"/>
                </a:lnTo>
                <a:lnTo>
                  <a:pt x="4966279" y="235259"/>
                </a:lnTo>
                <a:lnTo>
                  <a:pt x="4979837" y="277630"/>
                </a:lnTo>
                <a:lnTo>
                  <a:pt x="4988227" y="322032"/>
                </a:lnTo>
                <a:lnTo>
                  <a:pt x="4991102" y="368116"/>
                </a:lnTo>
                <a:lnTo>
                  <a:pt x="4991102" y="5423074"/>
                </a:lnTo>
                <a:lnTo>
                  <a:pt x="4988227" y="5469158"/>
                </a:lnTo>
                <a:lnTo>
                  <a:pt x="4979837" y="5513560"/>
                </a:lnTo>
                <a:lnTo>
                  <a:pt x="4966279" y="5555931"/>
                </a:lnTo>
                <a:lnTo>
                  <a:pt x="4947902" y="5595922"/>
                </a:lnTo>
                <a:lnTo>
                  <a:pt x="4925054" y="5633184"/>
                </a:lnTo>
                <a:lnTo>
                  <a:pt x="4898085" y="5667368"/>
                </a:lnTo>
                <a:lnTo>
                  <a:pt x="4867342" y="5698126"/>
                </a:lnTo>
                <a:lnTo>
                  <a:pt x="4833175" y="5725110"/>
                </a:lnTo>
                <a:lnTo>
                  <a:pt x="4795932" y="5747969"/>
                </a:lnTo>
                <a:lnTo>
                  <a:pt x="4755962" y="5766355"/>
                </a:lnTo>
                <a:lnTo>
                  <a:pt x="4713613" y="5779920"/>
                </a:lnTo>
                <a:lnTo>
                  <a:pt x="4669234" y="5788315"/>
                </a:lnTo>
                <a:lnTo>
                  <a:pt x="4623173" y="5791191"/>
                </a:lnTo>
                <a:close/>
              </a:path>
            </a:pathLst>
          </a:custGeom>
          <a:solidFill>
            <a:srgbClr val="171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69281" y="3203386"/>
            <a:ext cx="4991100" cy="5791200"/>
            <a:chOff x="1269281" y="3203386"/>
            <a:chExt cx="4991100" cy="5791200"/>
          </a:xfrm>
        </p:grpSpPr>
        <p:sp>
          <p:nvSpPr>
            <p:cNvPr id="6" name="object 6"/>
            <p:cNvSpPr/>
            <p:nvPr/>
          </p:nvSpPr>
          <p:spPr>
            <a:xfrm>
              <a:off x="1269281" y="3203386"/>
              <a:ext cx="4991100" cy="5791200"/>
            </a:xfrm>
            <a:custGeom>
              <a:avLst/>
              <a:gdLst/>
              <a:ahLst/>
              <a:cxnLst/>
              <a:rect l="l" t="t" r="r" b="b"/>
              <a:pathLst>
                <a:path w="4991100" h="5791200">
                  <a:moveTo>
                    <a:pt x="4623173" y="5791191"/>
                  </a:moveTo>
                  <a:lnTo>
                    <a:pt x="367928" y="5791191"/>
                  </a:lnTo>
                  <a:lnTo>
                    <a:pt x="321867" y="5788315"/>
                  </a:lnTo>
                  <a:lnTo>
                    <a:pt x="277488" y="5779920"/>
                  </a:lnTo>
                  <a:lnTo>
                    <a:pt x="235139" y="5766355"/>
                  </a:lnTo>
                  <a:lnTo>
                    <a:pt x="195169" y="5747969"/>
                  </a:lnTo>
                  <a:lnTo>
                    <a:pt x="157926" y="5725110"/>
                  </a:lnTo>
                  <a:lnTo>
                    <a:pt x="123759" y="5698126"/>
                  </a:lnTo>
                  <a:lnTo>
                    <a:pt x="93016" y="5667368"/>
                  </a:lnTo>
                  <a:lnTo>
                    <a:pt x="66047" y="5633184"/>
                  </a:lnTo>
                  <a:lnTo>
                    <a:pt x="43200" y="5595922"/>
                  </a:lnTo>
                  <a:lnTo>
                    <a:pt x="24822" y="5555931"/>
                  </a:lnTo>
                  <a:lnTo>
                    <a:pt x="11264" y="5513560"/>
                  </a:lnTo>
                  <a:lnTo>
                    <a:pt x="2874" y="5469158"/>
                  </a:lnTo>
                  <a:lnTo>
                    <a:pt x="0" y="5423074"/>
                  </a:lnTo>
                  <a:lnTo>
                    <a:pt x="0" y="368116"/>
                  </a:lnTo>
                  <a:lnTo>
                    <a:pt x="2874" y="322032"/>
                  </a:lnTo>
                  <a:lnTo>
                    <a:pt x="11264" y="277630"/>
                  </a:lnTo>
                  <a:lnTo>
                    <a:pt x="24822" y="235259"/>
                  </a:lnTo>
                  <a:lnTo>
                    <a:pt x="43200" y="195269"/>
                  </a:lnTo>
                  <a:lnTo>
                    <a:pt x="66047" y="158007"/>
                  </a:lnTo>
                  <a:lnTo>
                    <a:pt x="93016" y="123822"/>
                  </a:lnTo>
                  <a:lnTo>
                    <a:pt x="123759" y="93064"/>
                  </a:lnTo>
                  <a:lnTo>
                    <a:pt x="157926" y="66081"/>
                  </a:lnTo>
                  <a:lnTo>
                    <a:pt x="195169" y="43222"/>
                  </a:lnTo>
                  <a:lnTo>
                    <a:pt x="235139" y="24835"/>
                  </a:lnTo>
                  <a:lnTo>
                    <a:pt x="277488" y="11270"/>
                  </a:lnTo>
                  <a:lnTo>
                    <a:pt x="321867" y="2875"/>
                  </a:lnTo>
                  <a:lnTo>
                    <a:pt x="367928" y="0"/>
                  </a:lnTo>
                  <a:lnTo>
                    <a:pt x="4623173" y="0"/>
                  </a:lnTo>
                  <a:lnTo>
                    <a:pt x="4669234" y="2875"/>
                  </a:lnTo>
                  <a:lnTo>
                    <a:pt x="4713613" y="11270"/>
                  </a:lnTo>
                  <a:lnTo>
                    <a:pt x="4755962" y="24835"/>
                  </a:lnTo>
                  <a:lnTo>
                    <a:pt x="4795932" y="43222"/>
                  </a:lnTo>
                  <a:lnTo>
                    <a:pt x="4833175" y="66081"/>
                  </a:lnTo>
                  <a:lnTo>
                    <a:pt x="4867342" y="93064"/>
                  </a:lnTo>
                  <a:lnTo>
                    <a:pt x="4898085" y="123822"/>
                  </a:lnTo>
                  <a:lnTo>
                    <a:pt x="4925054" y="158007"/>
                  </a:lnTo>
                  <a:lnTo>
                    <a:pt x="4947902" y="195269"/>
                  </a:lnTo>
                  <a:lnTo>
                    <a:pt x="4966279" y="235259"/>
                  </a:lnTo>
                  <a:lnTo>
                    <a:pt x="4979837" y="277630"/>
                  </a:lnTo>
                  <a:lnTo>
                    <a:pt x="4988227" y="322032"/>
                  </a:lnTo>
                  <a:lnTo>
                    <a:pt x="4991102" y="368116"/>
                  </a:lnTo>
                  <a:lnTo>
                    <a:pt x="4991102" y="5423074"/>
                  </a:lnTo>
                  <a:lnTo>
                    <a:pt x="4988227" y="5469158"/>
                  </a:lnTo>
                  <a:lnTo>
                    <a:pt x="4979837" y="5513560"/>
                  </a:lnTo>
                  <a:lnTo>
                    <a:pt x="4966279" y="5555931"/>
                  </a:lnTo>
                  <a:lnTo>
                    <a:pt x="4947902" y="5595922"/>
                  </a:lnTo>
                  <a:lnTo>
                    <a:pt x="4925054" y="5633184"/>
                  </a:lnTo>
                  <a:lnTo>
                    <a:pt x="4898085" y="5667368"/>
                  </a:lnTo>
                  <a:lnTo>
                    <a:pt x="4867342" y="5698126"/>
                  </a:lnTo>
                  <a:lnTo>
                    <a:pt x="4833175" y="5725110"/>
                  </a:lnTo>
                  <a:lnTo>
                    <a:pt x="4795932" y="5747969"/>
                  </a:lnTo>
                  <a:lnTo>
                    <a:pt x="4755962" y="5766355"/>
                  </a:lnTo>
                  <a:lnTo>
                    <a:pt x="4713613" y="5779920"/>
                  </a:lnTo>
                  <a:lnTo>
                    <a:pt x="4669234" y="5788315"/>
                  </a:lnTo>
                  <a:lnTo>
                    <a:pt x="4623173" y="5791191"/>
                  </a:lnTo>
                  <a:close/>
                </a:path>
              </a:pathLst>
            </a:custGeom>
            <a:solidFill>
              <a:srgbClr val="1717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9364" y="5320497"/>
              <a:ext cx="4991100" cy="3667125"/>
            </a:xfrm>
            <a:custGeom>
              <a:avLst/>
              <a:gdLst/>
              <a:ahLst/>
              <a:cxnLst/>
              <a:rect l="l" t="t" r="r" b="b"/>
              <a:pathLst>
                <a:path w="4991100" h="3667125">
                  <a:moveTo>
                    <a:pt x="4623023" y="3667115"/>
                  </a:moveTo>
                  <a:lnTo>
                    <a:pt x="367916" y="3667115"/>
                  </a:lnTo>
                  <a:lnTo>
                    <a:pt x="321857" y="3664244"/>
                  </a:lnTo>
                  <a:lnTo>
                    <a:pt x="277479" y="3655863"/>
                  </a:lnTo>
                  <a:lnTo>
                    <a:pt x="235132" y="3642319"/>
                  </a:lnTo>
                  <a:lnTo>
                    <a:pt x="195163" y="3623962"/>
                  </a:lnTo>
                  <a:lnTo>
                    <a:pt x="157921" y="3601140"/>
                  </a:lnTo>
                  <a:lnTo>
                    <a:pt x="123755" y="3574200"/>
                  </a:lnTo>
                  <a:lnTo>
                    <a:pt x="93013" y="3543491"/>
                  </a:lnTo>
                  <a:lnTo>
                    <a:pt x="66045" y="3509361"/>
                  </a:lnTo>
                  <a:lnTo>
                    <a:pt x="43198" y="3472158"/>
                  </a:lnTo>
                  <a:lnTo>
                    <a:pt x="24822" y="3432231"/>
                  </a:lnTo>
                  <a:lnTo>
                    <a:pt x="11264" y="3389929"/>
                  </a:lnTo>
                  <a:lnTo>
                    <a:pt x="2874" y="3345598"/>
                  </a:lnTo>
                  <a:lnTo>
                    <a:pt x="0" y="3299587"/>
                  </a:lnTo>
                  <a:lnTo>
                    <a:pt x="0" y="367528"/>
                  </a:lnTo>
                  <a:lnTo>
                    <a:pt x="2874" y="321517"/>
                  </a:lnTo>
                  <a:lnTo>
                    <a:pt x="11264" y="277186"/>
                  </a:lnTo>
                  <a:lnTo>
                    <a:pt x="24822" y="234883"/>
                  </a:lnTo>
                  <a:lnTo>
                    <a:pt x="43198" y="194957"/>
                  </a:lnTo>
                  <a:lnTo>
                    <a:pt x="66045" y="157754"/>
                  </a:lnTo>
                  <a:lnTo>
                    <a:pt x="93013" y="123624"/>
                  </a:lnTo>
                  <a:lnTo>
                    <a:pt x="123755" y="92915"/>
                  </a:lnTo>
                  <a:lnTo>
                    <a:pt x="157921" y="65975"/>
                  </a:lnTo>
                  <a:lnTo>
                    <a:pt x="195163" y="43153"/>
                  </a:lnTo>
                  <a:lnTo>
                    <a:pt x="235132" y="24795"/>
                  </a:lnTo>
                  <a:lnTo>
                    <a:pt x="277479" y="11252"/>
                  </a:lnTo>
                  <a:lnTo>
                    <a:pt x="321857" y="2871"/>
                  </a:lnTo>
                  <a:lnTo>
                    <a:pt x="367916" y="0"/>
                  </a:lnTo>
                  <a:lnTo>
                    <a:pt x="4623023" y="0"/>
                  </a:lnTo>
                  <a:lnTo>
                    <a:pt x="4669082" y="2871"/>
                  </a:lnTo>
                  <a:lnTo>
                    <a:pt x="4713460" y="11252"/>
                  </a:lnTo>
                  <a:lnTo>
                    <a:pt x="4755808" y="24795"/>
                  </a:lnTo>
                  <a:lnTo>
                    <a:pt x="4795777" y="43153"/>
                  </a:lnTo>
                  <a:lnTo>
                    <a:pt x="4833019" y="65975"/>
                  </a:lnTo>
                  <a:lnTo>
                    <a:pt x="4867185" y="92915"/>
                  </a:lnTo>
                  <a:lnTo>
                    <a:pt x="4897926" y="123624"/>
                  </a:lnTo>
                  <a:lnTo>
                    <a:pt x="4924894" y="157754"/>
                  </a:lnTo>
                  <a:lnTo>
                    <a:pt x="4947741" y="194957"/>
                  </a:lnTo>
                  <a:lnTo>
                    <a:pt x="4966118" y="234883"/>
                  </a:lnTo>
                  <a:lnTo>
                    <a:pt x="4979675" y="277186"/>
                  </a:lnTo>
                  <a:lnTo>
                    <a:pt x="4988066" y="321517"/>
                  </a:lnTo>
                  <a:lnTo>
                    <a:pt x="4990940" y="367528"/>
                  </a:lnTo>
                  <a:lnTo>
                    <a:pt x="4990940" y="3299587"/>
                  </a:lnTo>
                  <a:lnTo>
                    <a:pt x="4988066" y="3345598"/>
                  </a:lnTo>
                  <a:lnTo>
                    <a:pt x="4979675" y="3389929"/>
                  </a:lnTo>
                  <a:lnTo>
                    <a:pt x="4966118" y="3432231"/>
                  </a:lnTo>
                  <a:lnTo>
                    <a:pt x="4947741" y="3472158"/>
                  </a:lnTo>
                  <a:lnTo>
                    <a:pt x="4924894" y="3509361"/>
                  </a:lnTo>
                  <a:lnTo>
                    <a:pt x="4897926" y="3543491"/>
                  </a:lnTo>
                  <a:lnTo>
                    <a:pt x="4867185" y="3574200"/>
                  </a:lnTo>
                  <a:lnTo>
                    <a:pt x="4833019" y="3601140"/>
                  </a:lnTo>
                  <a:lnTo>
                    <a:pt x="4795777" y="3623962"/>
                  </a:lnTo>
                  <a:lnTo>
                    <a:pt x="4755808" y="3642319"/>
                  </a:lnTo>
                  <a:lnTo>
                    <a:pt x="4713460" y="3655863"/>
                  </a:lnTo>
                  <a:lnTo>
                    <a:pt x="4669082" y="3664244"/>
                  </a:lnTo>
                  <a:lnTo>
                    <a:pt x="4623023" y="3667115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648541" y="5320497"/>
            <a:ext cx="4991100" cy="3667125"/>
          </a:xfrm>
          <a:custGeom>
            <a:avLst/>
            <a:gdLst/>
            <a:ahLst/>
            <a:cxnLst/>
            <a:rect l="l" t="t" r="r" b="b"/>
            <a:pathLst>
              <a:path w="4991100" h="3667125">
                <a:moveTo>
                  <a:pt x="4623023" y="3667115"/>
                </a:moveTo>
                <a:lnTo>
                  <a:pt x="367916" y="3667115"/>
                </a:lnTo>
                <a:lnTo>
                  <a:pt x="321857" y="3664244"/>
                </a:lnTo>
                <a:lnTo>
                  <a:pt x="277479" y="3655863"/>
                </a:lnTo>
                <a:lnTo>
                  <a:pt x="235132" y="3642319"/>
                </a:lnTo>
                <a:lnTo>
                  <a:pt x="195163" y="3623962"/>
                </a:lnTo>
                <a:lnTo>
                  <a:pt x="157921" y="3601140"/>
                </a:lnTo>
                <a:lnTo>
                  <a:pt x="123755" y="3574200"/>
                </a:lnTo>
                <a:lnTo>
                  <a:pt x="93013" y="3543491"/>
                </a:lnTo>
                <a:lnTo>
                  <a:pt x="66045" y="3509361"/>
                </a:lnTo>
                <a:lnTo>
                  <a:pt x="43198" y="3472158"/>
                </a:lnTo>
                <a:lnTo>
                  <a:pt x="24822" y="3432231"/>
                </a:lnTo>
                <a:lnTo>
                  <a:pt x="11264" y="3389929"/>
                </a:lnTo>
                <a:lnTo>
                  <a:pt x="2874" y="3345598"/>
                </a:lnTo>
                <a:lnTo>
                  <a:pt x="0" y="3299587"/>
                </a:lnTo>
                <a:lnTo>
                  <a:pt x="0" y="367528"/>
                </a:lnTo>
                <a:lnTo>
                  <a:pt x="2874" y="321517"/>
                </a:lnTo>
                <a:lnTo>
                  <a:pt x="11264" y="277186"/>
                </a:lnTo>
                <a:lnTo>
                  <a:pt x="24822" y="234883"/>
                </a:lnTo>
                <a:lnTo>
                  <a:pt x="43198" y="194957"/>
                </a:lnTo>
                <a:lnTo>
                  <a:pt x="66045" y="157754"/>
                </a:lnTo>
                <a:lnTo>
                  <a:pt x="93013" y="123624"/>
                </a:lnTo>
                <a:lnTo>
                  <a:pt x="123755" y="92915"/>
                </a:lnTo>
                <a:lnTo>
                  <a:pt x="157921" y="65975"/>
                </a:lnTo>
                <a:lnTo>
                  <a:pt x="195163" y="43153"/>
                </a:lnTo>
                <a:lnTo>
                  <a:pt x="235132" y="24795"/>
                </a:lnTo>
                <a:lnTo>
                  <a:pt x="277479" y="11252"/>
                </a:lnTo>
                <a:lnTo>
                  <a:pt x="321857" y="2871"/>
                </a:lnTo>
                <a:lnTo>
                  <a:pt x="367916" y="0"/>
                </a:lnTo>
                <a:lnTo>
                  <a:pt x="4623023" y="0"/>
                </a:lnTo>
                <a:lnTo>
                  <a:pt x="4669082" y="2871"/>
                </a:lnTo>
                <a:lnTo>
                  <a:pt x="4713460" y="11252"/>
                </a:lnTo>
                <a:lnTo>
                  <a:pt x="4755808" y="24795"/>
                </a:lnTo>
                <a:lnTo>
                  <a:pt x="4795777" y="43153"/>
                </a:lnTo>
                <a:lnTo>
                  <a:pt x="4833019" y="65975"/>
                </a:lnTo>
                <a:lnTo>
                  <a:pt x="4867185" y="92915"/>
                </a:lnTo>
                <a:lnTo>
                  <a:pt x="4897926" y="123624"/>
                </a:lnTo>
                <a:lnTo>
                  <a:pt x="4924894" y="157754"/>
                </a:lnTo>
                <a:lnTo>
                  <a:pt x="4947741" y="194957"/>
                </a:lnTo>
                <a:lnTo>
                  <a:pt x="4966118" y="234883"/>
                </a:lnTo>
                <a:lnTo>
                  <a:pt x="4979675" y="277186"/>
                </a:lnTo>
                <a:lnTo>
                  <a:pt x="4988066" y="321517"/>
                </a:lnTo>
                <a:lnTo>
                  <a:pt x="4990940" y="367528"/>
                </a:lnTo>
                <a:lnTo>
                  <a:pt x="4990940" y="3299587"/>
                </a:lnTo>
                <a:lnTo>
                  <a:pt x="4988066" y="3345598"/>
                </a:lnTo>
                <a:lnTo>
                  <a:pt x="4979675" y="3389929"/>
                </a:lnTo>
                <a:lnTo>
                  <a:pt x="4966118" y="3432231"/>
                </a:lnTo>
                <a:lnTo>
                  <a:pt x="4947741" y="3472158"/>
                </a:lnTo>
                <a:lnTo>
                  <a:pt x="4924894" y="3509361"/>
                </a:lnTo>
                <a:lnTo>
                  <a:pt x="4897926" y="3543491"/>
                </a:lnTo>
                <a:lnTo>
                  <a:pt x="4867185" y="3574200"/>
                </a:lnTo>
                <a:lnTo>
                  <a:pt x="4833019" y="3601140"/>
                </a:lnTo>
                <a:lnTo>
                  <a:pt x="4795777" y="3623962"/>
                </a:lnTo>
                <a:lnTo>
                  <a:pt x="4755808" y="3642319"/>
                </a:lnTo>
                <a:lnTo>
                  <a:pt x="4713460" y="3655863"/>
                </a:lnTo>
                <a:lnTo>
                  <a:pt x="4669082" y="3664244"/>
                </a:lnTo>
                <a:lnTo>
                  <a:pt x="4623023" y="3667115"/>
                </a:lnTo>
                <a:close/>
              </a:path>
            </a:pathLst>
          </a:custGeom>
          <a:solidFill>
            <a:srgbClr val="2D2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27713" y="5320497"/>
            <a:ext cx="4991100" cy="3667125"/>
          </a:xfrm>
          <a:custGeom>
            <a:avLst/>
            <a:gdLst/>
            <a:ahLst/>
            <a:cxnLst/>
            <a:rect l="l" t="t" r="r" b="b"/>
            <a:pathLst>
              <a:path w="4991100" h="3667125">
                <a:moveTo>
                  <a:pt x="4623023" y="3667115"/>
                </a:moveTo>
                <a:lnTo>
                  <a:pt x="367916" y="3667115"/>
                </a:lnTo>
                <a:lnTo>
                  <a:pt x="321857" y="3664244"/>
                </a:lnTo>
                <a:lnTo>
                  <a:pt x="277479" y="3655863"/>
                </a:lnTo>
                <a:lnTo>
                  <a:pt x="235132" y="3642319"/>
                </a:lnTo>
                <a:lnTo>
                  <a:pt x="195163" y="3623962"/>
                </a:lnTo>
                <a:lnTo>
                  <a:pt x="157921" y="3601140"/>
                </a:lnTo>
                <a:lnTo>
                  <a:pt x="123755" y="3574200"/>
                </a:lnTo>
                <a:lnTo>
                  <a:pt x="93013" y="3543491"/>
                </a:lnTo>
                <a:lnTo>
                  <a:pt x="66045" y="3509361"/>
                </a:lnTo>
                <a:lnTo>
                  <a:pt x="43198" y="3472158"/>
                </a:lnTo>
                <a:lnTo>
                  <a:pt x="24822" y="3432231"/>
                </a:lnTo>
                <a:lnTo>
                  <a:pt x="11264" y="3389929"/>
                </a:lnTo>
                <a:lnTo>
                  <a:pt x="2874" y="3345598"/>
                </a:lnTo>
                <a:lnTo>
                  <a:pt x="0" y="3299587"/>
                </a:lnTo>
                <a:lnTo>
                  <a:pt x="0" y="367528"/>
                </a:lnTo>
                <a:lnTo>
                  <a:pt x="2874" y="321517"/>
                </a:lnTo>
                <a:lnTo>
                  <a:pt x="11264" y="277186"/>
                </a:lnTo>
                <a:lnTo>
                  <a:pt x="24822" y="234883"/>
                </a:lnTo>
                <a:lnTo>
                  <a:pt x="43198" y="194957"/>
                </a:lnTo>
                <a:lnTo>
                  <a:pt x="66045" y="157754"/>
                </a:lnTo>
                <a:lnTo>
                  <a:pt x="93013" y="123624"/>
                </a:lnTo>
                <a:lnTo>
                  <a:pt x="123755" y="92915"/>
                </a:lnTo>
                <a:lnTo>
                  <a:pt x="157921" y="65975"/>
                </a:lnTo>
                <a:lnTo>
                  <a:pt x="195163" y="43153"/>
                </a:lnTo>
                <a:lnTo>
                  <a:pt x="235132" y="24795"/>
                </a:lnTo>
                <a:lnTo>
                  <a:pt x="277479" y="11252"/>
                </a:lnTo>
                <a:lnTo>
                  <a:pt x="321857" y="2871"/>
                </a:lnTo>
                <a:lnTo>
                  <a:pt x="367916" y="0"/>
                </a:lnTo>
                <a:lnTo>
                  <a:pt x="4623023" y="0"/>
                </a:lnTo>
                <a:lnTo>
                  <a:pt x="4669082" y="2871"/>
                </a:lnTo>
                <a:lnTo>
                  <a:pt x="4713460" y="11252"/>
                </a:lnTo>
                <a:lnTo>
                  <a:pt x="4755808" y="24795"/>
                </a:lnTo>
                <a:lnTo>
                  <a:pt x="4795777" y="43153"/>
                </a:lnTo>
                <a:lnTo>
                  <a:pt x="4833019" y="65975"/>
                </a:lnTo>
                <a:lnTo>
                  <a:pt x="4867185" y="92915"/>
                </a:lnTo>
                <a:lnTo>
                  <a:pt x="4897926" y="123624"/>
                </a:lnTo>
                <a:lnTo>
                  <a:pt x="4924894" y="157754"/>
                </a:lnTo>
                <a:lnTo>
                  <a:pt x="4947741" y="194957"/>
                </a:lnTo>
                <a:lnTo>
                  <a:pt x="4966118" y="234883"/>
                </a:lnTo>
                <a:lnTo>
                  <a:pt x="4979675" y="277186"/>
                </a:lnTo>
                <a:lnTo>
                  <a:pt x="4988066" y="321517"/>
                </a:lnTo>
                <a:lnTo>
                  <a:pt x="4990940" y="367528"/>
                </a:lnTo>
                <a:lnTo>
                  <a:pt x="4990940" y="3299587"/>
                </a:lnTo>
                <a:lnTo>
                  <a:pt x="4988066" y="3345598"/>
                </a:lnTo>
                <a:lnTo>
                  <a:pt x="4979675" y="3389929"/>
                </a:lnTo>
                <a:lnTo>
                  <a:pt x="4966118" y="3432231"/>
                </a:lnTo>
                <a:lnTo>
                  <a:pt x="4947741" y="3472158"/>
                </a:lnTo>
                <a:lnTo>
                  <a:pt x="4924894" y="3509361"/>
                </a:lnTo>
                <a:lnTo>
                  <a:pt x="4897926" y="3543491"/>
                </a:lnTo>
                <a:lnTo>
                  <a:pt x="4867185" y="3574200"/>
                </a:lnTo>
                <a:lnTo>
                  <a:pt x="4833019" y="3601140"/>
                </a:lnTo>
                <a:lnTo>
                  <a:pt x="4795777" y="3623962"/>
                </a:lnTo>
                <a:lnTo>
                  <a:pt x="4755808" y="3642319"/>
                </a:lnTo>
                <a:lnTo>
                  <a:pt x="4713460" y="3655863"/>
                </a:lnTo>
                <a:lnTo>
                  <a:pt x="4669082" y="3664244"/>
                </a:lnTo>
                <a:lnTo>
                  <a:pt x="4623023" y="3667115"/>
                </a:lnTo>
                <a:close/>
              </a:path>
            </a:pathLst>
          </a:custGeom>
          <a:solidFill>
            <a:srgbClr val="2D2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5091" y="3770741"/>
            <a:ext cx="3095625" cy="3095625"/>
          </a:xfrm>
          <a:custGeom>
            <a:avLst/>
            <a:gdLst/>
            <a:ahLst/>
            <a:cxnLst/>
            <a:rect l="l" t="t" r="r" b="b"/>
            <a:pathLst>
              <a:path w="3095625" h="3095625">
                <a:moveTo>
                  <a:pt x="1547812" y="3095625"/>
                </a:moveTo>
                <a:lnTo>
                  <a:pt x="1499602" y="3094888"/>
                </a:lnTo>
                <a:lnTo>
                  <a:pt x="1451759" y="3092693"/>
                </a:lnTo>
                <a:lnTo>
                  <a:pt x="1404304" y="3089060"/>
                </a:lnTo>
                <a:lnTo>
                  <a:pt x="1357259" y="3084011"/>
                </a:lnTo>
                <a:lnTo>
                  <a:pt x="1310646" y="3077568"/>
                </a:lnTo>
                <a:lnTo>
                  <a:pt x="1264485" y="3069752"/>
                </a:lnTo>
                <a:lnTo>
                  <a:pt x="1218799" y="3060583"/>
                </a:lnTo>
                <a:lnTo>
                  <a:pt x="1173608" y="3050085"/>
                </a:lnTo>
                <a:lnTo>
                  <a:pt x="1128934" y="3038277"/>
                </a:lnTo>
                <a:lnTo>
                  <a:pt x="1084798" y="3025182"/>
                </a:lnTo>
                <a:lnTo>
                  <a:pt x="1041222" y="3010821"/>
                </a:lnTo>
                <a:lnTo>
                  <a:pt x="998228" y="2995215"/>
                </a:lnTo>
                <a:lnTo>
                  <a:pt x="955835" y="2978386"/>
                </a:lnTo>
                <a:lnTo>
                  <a:pt x="914067" y="2960354"/>
                </a:lnTo>
                <a:lnTo>
                  <a:pt x="872945" y="2941143"/>
                </a:lnTo>
                <a:lnTo>
                  <a:pt x="832489" y="2920772"/>
                </a:lnTo>
                <a:lnTo>
                  <a:pt x="792721" y="2899263"/>
                </a:lnTo>
                <a:lnTo>
                  <a:pt x="753663" y="2876638"/>
                </a:lnTo>
                <a:lnTo>
                  <a:pt x="715336" y="2852918"/>
                </a:lnTo>
                <a:lnTo>
                  <a:pt x="677761" y="2828125"/>
                </a:lnTo>
                <a:lnTo>
                  <a:pt x="640960" y="2802280"/>
                </a:lnTo>
                <a:lnTo>
                  <a:pt x="604954" y="2775404"/>
                </a:lnTo>
                <a:lnTo>
                  <a:pt x="569765" y="2747518"/>
                </a:lnTo>
                <a:lnTo>
                  <a:pt x="535414" y="2718645"/>
                </a:lnTo>
                <a:lnTo>
                  <a:pt x="501923" y="2688805"/>
                </a:lnTo>
                <a:lnTo>
                  <a:pt x="469312" y="2658020"/>
                </a:lnTo>
                <a:lnTo>
                  <a:pt x="437604" y="2626312"/>
                </a:lnTo>
                <a:lnTo>
                  <a:pt x="406819" y="2593701"/>
                </a:lnTo>
                <a:lnTo>
                  <a:pt x="376979" y="2560210"/>
                </a:lnTo>
                <a:lnTo>
                  <a:pt x="348106" y="2525859"/>
                </a:lnTo>
                <a:lnTo>
                  <a:pt x="320221" y="2490670"/>
                </a:lnTo>
                <a:lnTo>
                  <a:pt x="293344" y="2454664"/>
                </a:lnTo>
                <a:lnTo>
                  <a:pt x="267499" y="2417863"/>
                </a:lnTo>
                <a:lnTo>
                  <a:pt x="242706" y="2380288"/>
                </a:lnTo>
                <a:lnTo>
                  <a:pt x="218986" y="2341961"/>
                </a:lnTo>
                <a:lnTo>
                  <a:pt x="196361" y="2302903"/>
                </a:lnTo>
                <a:lnTo>
                  <a:pt x="174852" y="2263135"/>
                </a:lnTo>
                <a:lnTo>
                  <a:pt x="154481" y="2222680"/>
                </a:lnTo>
                <a:lnTo>
                  <a:pt x="135270" y="2181557"/>
                </a:lnTo>
                <a:lnTo>
                  <a:pt x="117238" y="2139789"/>
                </a:lnTo>
                <a:lnTo>
                  <a:pt x="100409" y="2097397"/>
                </a:lnTo>
                <a:lnTo>
                  <a:pt x="84803" y="2054402"/>
                </a:lnTo>
                <a:lnTo>
                  <a:pt x="70442" y="2010826"/>
                </a:lnTo>
                <a:lnTo>
                  <a:pt x="57347" y="1966690"/>
                </a:lnTo>
                <a:lnTo>
                  <a:pt x="45539" y="1922016"/>
                </a:lnTo>
                <a:lnTo>
                  <a:pt x="35041" y="1876825"/>
                </a:lnTo>
                <a:lnTo>
                  <a:pt x="25873" y="1831139"/>
                </a:lnTo>
                <a:lnTo>
                  <a:pt x="18056" y="1784978"/>
                </a:lnTo>
                <a:lnTo>
                  <a:pt x="11613" y="1738365"/>
                </a:lnTo>
                <a:lnTo>
                  <a:pt x="6564" y="1691320"/>
                </a:lnTo>
                <a:lnTo>
                  <a:pt x="2931" y="1643866"/>
                </a:lnTo>
                <a:lnTo>
                  <a:pt x="736" y="1596022"/>
                </a:lnTo>
                <a:lnTo>
                  <a:pt x="0" y="1547812"/>
                </a:lnTo>
                <a:lnTo>
                  <a:pt x="736" y="1499602"/>
                </a:lnTo>
                <a:lnTo>
                  <a:pt x="2931" y="1451759"/>
                </a:lnTo>
                <a:lnTo>
                  <a:pt x="6564" y="1404304"/>
                </a:lnTo>
                <a:lnTo>
                  <a:pt x="11613" y="1357259"/>
                </a:lnTo>
                <a:lnTo>
                  <a:pt x="18056" y="1310646"/>
                </a:lnTo>
                <a:lnTo>
                  <a:pt x="25873" y="1264485"/>
                </a:lnTo>
                <a:lnTo>
                  <a:pt x="35041" y="1218799"/>
                </a:lnTo>
                <a:lnTo>
                  <a:pt x="45539" y="1173608"/>
                </a:lnTo>
                <a:lnTo>
                  <a:pt x="57347" y="1128934"/>
                </a:lnTo>
                <a:lnTo>
                  <a:pt x="70442" y="1084798"/>
                </a:lnTo>
                <a:lnTo>
                  <a:pt x="84803" y="1041222"/>
                </a:lnTo>
                <a:lnTo>
                  <a:pt x="100409" y="998228"/>
                </a:lnTo>
                <a:lnTo>
                  <a:pt x="117238" y="955835"/>
                </a:lnTo>
                <a:lnTo>
                  <a:pt x="135270" y="914067"/>
                </a:lnTo>
                <a:lnTo>
                  <a:pt x="154481" y="872945"/>
                </a:lnTo>
                <a:lnTo>
                  <a:pt x="174852" y="832489"/>
                </a:lnTo>
                <a:lnTo>
                  <a:pt x="196361" y="792721"/>
                </a:lnTo>
                <a:lnTo>
                  <a:pt x="218986" y="753663"/>
                </a:lnTo>
                <a:lnTo>
                  <a:pt x="242706" y="715336"/>
                </a:lnTo>
                <a:lnTo>
                  <a:pt x="267499" y="677761"/>
                </a:lnTo>
                <a:lnTo>
                  <a:pt x="293344" y="640960"/>
                </a:lnTo>
                <a:lnTo>
                  <a:pt x="320221" y="604954"/>
                </a:lnTo>
                <a:lnTo>
                  <a:pt x="348106" y="569765"/>
                </a:lnTo>
                <a:lnTo>
                  <a:pt x="376979" y="535414"/>
                </a:lnTo>
                <a:lnTo>
                  <a:pt x="406819" y="501923"/>
                </a:lnTo>
                <a:lnTo>
                  <a:pt x="437604" y="469312"/>
                </a:lnTo>
                <a:lnTo>
                  <a:pt x="469312" y="437604"/>
                </a:lnTo>
                <a:lnTo>
                  <a:pt x="501923" y="406819"/>
                </a:lnTo>
                <a:lnTo>
                  <a:pt x="535414" y="376979"/>
                </a:lnTo>
                <a:lnTo>
                  <a:pt x="569765" y="348106"/>
                </a:lnTo>
                <a:lnTo>
                  <a:pt x="604954" y="320221"/>
                </a:lnTo>
                <a:lnTo>
                  <a:pt x="640960" y="293344"/>
                </a:lnTo>
                <a:lnTo>
                  <a:pt x="677761" y="267499"/>
                </a:lnTo>
                <a:lnTo>
                  <a:pt x="715336" y="242706"/>
                </a:lnTo>
                <a:lnTo>
                  <a:pt x="753663" y="218986"/>
                </a:lnTo>
                <a:lnTo>
                  <a:pt x="792721" y="196361"/>
                </a:lnTo>
                <a:lnTo>
                  <a:pt x="832489" y="174852"/>
                </a:lnTo>
                <a:lnTo>
                  <a:pt x="872945" y="154481"/>
                </a:lnTo>
                <a:lnTo>
                  <a:pt x="914067" y="135270"/>
                </a:lnTo>
                <a:lnTo>
                  <a:pt x="955835" y="117238"/>
                </a:lnTo>
                <a:lnTo>
                  <a:pt x="998228" y="100409"/>
                </a:lnTo>
                <a:lnTo>
                  <a:pt x="1041222" y="84803"/>
                </a:lnTo>
                <a:lnTo>
                  <a:pt x="1084798" y="70442"/>
                </a:lnTo>
                <a:lnTo>
                  <a:pt x="1128934" y="57347"/>
                </a:lnTo>
                <a:lnTo>
                  <a:pt x="1173608" y="45539"/>
                </a:lnTo>
                <a:lnTo>
                  <a:pt x="1218799" y="35041"/>
                </a:lnTo>
                <a:lnTo>
                  <a:pt x="1264485" y="25873"/>
                </a:lnTo>
                <a:lnTo>
                  <a:pt x="1310646" y="18056"/>
                </a:lnTo>
                <a:lnTo>
                  <a:pt x="1357259" y="11613"/>
                </a:lnTo>
                <a:lnTo>
                  <a:pt x="1404304" y="6564"/>
                </a:lnTo>
                <a:lnTo>
                  <a:pt x="1451759" y="2931"/>
                </a:lnTo>
                <a:lnTo>
                  <a:pt x="1499602" y="736"/>
                </a:lnTo>
                <a:lnTo>
                  <a:pt x="1547812" y="0"/>
                </a:lnTo>
                <a:lnTo>
                  <a:pt x="1596022" y="736"/>
                </a:lnTo>
                <a:lnTo>
                  <a:pt x="1643866" y="2931"/>
                </a:lnTo>
                <a:lnTo>
                  <a:pt x="1691320" y="6564"/>
                </a:lnTo>
                <a:lnTo>
                  <a:pt x="1738365" y="11613"/>
                </a:lnTo>
                <a:lnTo>
                  <a:pt x="1784978" y="18056"/>
                </a:lnTo>
                <a:lnTo>
                  <a:pt x="1831139" y="25873"/>
                </a:lnTo>
                <a:lnTo>
                  <a:pt x="1876825" y="35041"/>
                </a:lnTo>
                <a:lnTo>
                  <a:pt x="1922016" y="45539"/>
                </a:lnTo>
                <a:lnTo>
                  <a:pt x="1966690" y="57347"/>
                </a:lnTo>
                <a:lnTo>
                  <a:pt x="2010826" y="70442"/>
                </a:lnTo>
                <a:lnTo>
                  <a:pt x="2054402" y="84803"/>
                </a:lnTo>
                <a:lnTo>
                  <a:pt x="2097397" y="100409"/>
                </a:lnTo>
                <a:lnTo>
                  <a:pt x="2139789" y="117238"/>
                </a:lnTo>
                <a:lnTo>
                  <a:pt x="2181557" y="135270"/>
                </a:lnTo>
                <a:lnTo>
                  <a:pt x="2222680" y="154481"/>
                </a:lnTo>
                <a:lnTo>
                  <a:pt x="2263135" y="174852"/>
                </a:lnTo>
                <a:lnTo>
                  <a:pt x="2302903" y="196361"/>
                </a:lnTo>
                <a:lnTo>
                  <a:pt x="2341961" y="218986"/>
                </a:lnTo>
                <a:lnTo>
                  <a:pt x="2380288" y="242706"/>
                </a:lnTo>
                <a:lnTo>
                  <a:pt x="2417863" y="267499"/>
                </a:lnTo>
                <a:lnTo>
                  <a:pt x="2454664" y="293344"/>
                </a:lnTo>
                <a:lnTo>
                  <a:pt x="2490670" y="320221"/>
                </a:lnTo>
                <a:lnTo>
                  <a:pt x="2525859" y="348106"/>
                </a:lnTo>
                <a:lnTo>
                  <a:pt x="2560210" y="376979"/>
                </a:lnTo>
                <a:lnTo>
                  <a:pt x="2593701" y="406819"/>
                </a:lnTo>
                <a:lnTo>
                  <a:pt x="2626312" y="437604"/>
                </a:lnTo>
                <a:lnTo>
                  <a:pt x="2658020" y="469312"/>
                </a:lnTo>
                <a:lnTo>
                  <a:pt x="2688805" y="501923"/>
                </a:lnTo>
                <a:lnTo>
                  <a:pt x="2718645" y="535414"/>
                </a:lnTo>
                <a:lnTo>
                  <a:pt x="2747518" y="569765"/>
                </a:lnTo>
                <a:lnTo>
                  <a:pt x="2775404" y="604954"/>
                </a:lnTo>
                <a:lnTo>
                  <a:pt x="2802280" y="640960"/>
                </a:lnTo>
                <a:lnTo>
                  <a:pt x="2828125" y="677761"/>
                </a:lnTo>
                <a:lnTo>
                  <a:pt x="2852918" y="715336"/>
                </a:lnTo>
                <a:lnTo>
                  <a:pt x="2876638" y="753663"/>
                </a:lnTo>
                <a:lnTo>
                  <a:pt x="2899263" y="792721"/>
                </a:lnTo>
                <a:lnTo>
                  <a:pt x="2920772" y="832489"/>
                </a:lnTo>
                <a:lnTo>
                  <a:pt x="2941143" y="872945"/>
                </a:lnTo>
                <a:lnTo>
                  <a:pt x="2960354" y="914067"/>
                </a:lnTo>
                <a:lnTo>
                  <a:pt x="2978386" y="955835"/>
                </a:lnTo>
                <a:lnTo>
                  <a:pt x="2995215" y="998228"/>
                </a:lnTo>
                <a:lnTo>
                  <a:pt x="3010821" y="1041222"/>
                </a:lnTo>
                <a:lnTo>
                  <a:pt x="3025182" y="1084798"/>
                </a:lnTo>
                <a:lnTo>
                  <a:pt x="3038277" y="1128934"/>
                </a:lnTo>
                <a:lnTo>
                  <a:pt x="3050085" y="1173608"/>
                </a:lnTo>
                <a:lnTo>
                  <a:pt x="3060583" y="1218799"/>
                </a:lnTo>
                <a:lnTo>
                  <a:pt x="3069752" y="1264485"/>
                </a:lnTo>
                <a:lnTo>
                  <a:pt x="3077568" y="1310646"/>
                </a:lnTo>
                <a:lnTo>
                  <a:pt x="3084011" y="1357259"/>
                </a:lnTo>
                <a:lnTo>
                  <a:pt x="3089060" y="1404304"/>
                </a:lnTo>
                <a:lnTo>
                  <a:pt x="3092693" y="1451759"/>
                </a:lnTo>
                <a:lnTo>
                  <a:pt x="3094888" y="1499602"/>
                </a:lnTo>
                <a:lnTo>
                  <a:pt x="3095625" y="1547812"/>
                </a:lnTo>
                <a:lnTo>
                  <a:pt x="3094888" y="1596022"/>
                </a:lnTo>
                <a:lnTo>
                  <a:pt x="3092693" y="1643866"/>
                </a:lnTo>
                <a:lnTo>
                  <a:pt x="3089060" y="1691320"/>
                </a:lnTo>
                <a:lnTo>
                  <a:pt x="3084011" y="1738365"/>
                </a:lnTo>
                <a:lnTo>
                  <a:pt x="3077568" y="1784978"/>
                </a:lnTo>
                <a:lnTo>
                  <a:pt x="3069752" y="1831139"/>
                </a:lnTo>
                <a:lnTo>
                  <a:pt x="3060583" y="1876825"/>
                </a:lnTo>
                <a:lnTo>
                  <a:pt x="3050085" y="1922016"/>
                </a:lnTo>
                <a:lnTo>
                  <a:pt x="3038277" y="1966690"/>
                </a:lnTo>
                <a:lnTo>
                  <a:pt x="3025182" y="2010826"/>
                </a:lnTo>
                <a:lnTo>
                  <a:pt x="3010821" y="2054402"/>
                </a:lnTo>
                <a:lnTo>
                  <a:pt x="2995215" y="2097397"/>
                </a:lnTo>
                <a:lnTo>
                  <a:pt x="2978386" y="2139789"/>
                </a:lnTo>
                <a:lnTo>
                  <a:pt x="2960354" y="2181557"/>
                </a:lnTo>
                <a:lnTo>
                  <a:pt x="2941143" y="2222680"/>
                </a:lnTo>
                <a:lnTo>
                  <a:pt x="2920772" y="2263135"/>
                </a:lnTo>
                <a:lnTo>
                  <a:pt x="2899263" y="2302903"/>
                </a:lnTo>
                <a:lnTo>
                  <a:pt x="2876638" y="2341961"/>
                </a:lnTo>
                <a:lnTo>
                  <a:pt x="2852918" y="2380288"/>
                </a:lnTo>
                <a:lnTo>
                  <a:pt x="2828125" y="2417863"/>
                </a:lnTo>
                <a:lnTo>
                  <a:pt x="2802280" y="2454664"/>
                </a:lnTo>
                <a:lnTo>
                  <a:pt x="2775404" y="2490670"/>
                </a:lnTo>
                <a:lnTo>
                  <a:pt x="2747518" y="2525859"/>
                </a:lnTo>
                <a:lnTo>
                  <a:pt x="2718645" y="2560210"/>
                </a:lnTo>
                <a:lnTo>
                  <a:pt x="2688805" y="2593701"/>
                </a:lnTo>
                <a:lnTo>
                  <a:pt x="2658020" y="2626312"/>
                </a:lnTo>
                <a:lnTo>
                  <a:pt x="2626312" y="2658020"/>
                </a:lnTo>
                <a:lnTo>
                  <a:pt x="2593701" y="2688805"/>
                </a:lnTo>
                <a:lnTo>
                  <a:pt x="2560210" y="2718645"/>
                </a:lnTo>
                <a:lnTo>
                  <a:pt x="2525859" y="2747518"/>
                </a:lnTo>
                <a:lnTo>
                  <a:pt x="2490670" y="2775404"/>
                </a:lnTo>
                <a:lnTo>
                  <a:pt x="2454664" y="2802280"/>
                </a:lnTo>
                <a:lnTo>
                  <a:pt x="2417863" y="2828125"/>
                </a:lnTo>
                <a:lnTo>
                  <a:pt x="2380288" y="2852918"/>
                </a:lnTo>
                <a:lnTo>
                  <a:pt x="2341961" y="2876638"/>
                </a:lnTo>
                <a:lnTo>
                  <a:pt x="2302903" y="2899263"/>
                </a:lnTo>
                <a:lnTo>
                  <a:pt x="2263135" y="2920772"/>
                </a:lnTo>
                <a:lnTo>
                  <a:pt x="2222680" y="2941143"/>
                </a:lnTo>
                <a:lnTo>
                  <a:pt x="2181557" y="2960354"/>
                </a:lnTo>
                <a:lnTo>
                  <a:pt x="2139789" y="2978386"/>
                </a:lnTo>
                <a:lnTo>
                  <a:pt x="2097397" y="2995215"/>
                </a:lnTo>
                <a:lnTo>
                  <a:pt x="2054402" y="3010821"/>
                </a:lnTo>
                <a:lnTo>
                  <a:pt x="2010826" y="3025182"/>
                </a:lnTo>
                <a:lnTo>
                  <a:pt x="1966690" y="3038277"/>
                </a:lnTo>
                <a:lnTo>
                  <a:pt x="1922016" y="3050085"/>
                </a:lnTo>
                <a:lnTo>
                  <a:pt x="1876825" y="3060583"/>
                </a:lnTo>
                <a:lnTo>
                  <a:pt x="1831139" y="3069752"/>
                </a:lnTo>
                <a:lnTo>
                  <a:pt x="1784978" y="3077568"/>
                </a:lnTo>
                <a:lnTo>
                  <a:pt x="1738365" y="3084011"/>
                </a:lnTo>
                <a:lnTo>
                  <a:pt x="1691320" y="3089060"/>
                </a:lnTo>
                <a:lnTo>
                  <a:pt x="1643866" y="3092693"/>
                </a:lnTo>
                <a:lnTo>
                  <a:pt x="1596022" y="3094888"/>
                </a:lnTo>
                <a:lnTo>
                  <a:pt x="1547812" y="3095625"/>
                </a:lnTo>
                <a:close/>
              </a:path>
            </a:pathLst>
          </a:custGeom>
          <a:solidFill>
            <a:srgbClr val="484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1894" y="4018360"/>
            <a:ext cx="2600325" cy="2600325"/>
          </a:xfrm>
          <a:custGeom>
            <a:avLst/>
            <a:gdLst/>
            <a:ahLst/>
            <a:cxnLst/>
            <a:rect l="l" t="t" r="r" b="b"/>
            <a:pathLst>
              <a:path w="2600325" h="2600325">
                <a:moveTo>
                  <a:pt x="1300162" y="2600325"/>
                </a:moveTo>
                <a:lnTo>
                  <a:pt x="1251419" y="2599428"/>
                </a:lnTo>
                <a:lnTo>
                  <a:pt x="1203129" y="2596758"/>
                </a:lnTo>
                <a:lnTo>
                  <a:pt x="1155324" y="2592348"/>
                </a:lnTo>
                <a:lnTo>
                  <a:pt x="1108034" y="2586227"/>
                </a:lnTo>
                <a:lnTo>
                  <a:pt x="1061291" y="2578429"/>
                </a:lnTo>
                <a:lnTo>
                  <a:pt x="1015126" y="2568983"/>
                </a:lnTo>
                <a:lnTo>
                  <a:pt x="969572" y="2557922"/>
                </a:lnTo>
                <a:lnTo>
                  <a:pt x="924658" y="2545277"/>
                </a:lnTo>
                <a:lnTo>
                  <a:pt x="880418" y="2531079"/>
                </a:lnTo>
                <a:lnTo>
                  <a:pt x="836881" y="2515360"/>
                </a:lnTo>
                <a:lnTo>
                  <a:pt x="794080" y="2498151"/>
                </a:lnTo>
                <a:lnTo>
                  <a:pt x="752047" y="2479484"/>
                </a:lnTo>
                <a:lnTo>
                  <a:pt x="710811" y="2459390"/>
                </a:lnTo>
                <a:lnTo>
                  <a:pt x="670406" y="2437900"/>
                </a:lnTo>
                <a:lnTo>
                  <a:pt x="630862" y="2415046"/>
                </a:lnTo>
                <a:lnTo>
                  <a:pt x="592210" y="2390860"/>
                </a:lnTo>
                <a:lnTo>
                  <a:pt x="554483" y="2365372"/>
                </a:lnTo>
                <a:lnTo>
                  <a:pt x="517711" y="2338615"/>
                </a:lnTo>
                <a:lnTo>
                  <a:pt x="481927" y="2310619"/>
                </a:lnTo>
                <a:lnTo>
                  <a:pt x="447160" y="2281416"/>
                </a:lnTo>
                <a:lnTo>
                  <a:pt x="413444" y="2251038"/>
                </a:lnTo>
                <a:lnTo>
                  <a:pt x="380809" y="2219515"/>
                </a:lnTo>
                <a:lnTo>
                  <a:pt x="349286" y="2186880"/>
                </a:lnTo>
                <a:lnTo>
                  <a:pt x="318908" y="2153164"/>
                </a:lnTo>
                <a:lnTo>
                  <a:pt x="289705" y="2118397"/>
                </a:lnTo>
                <a:lnTo>
                  <a:pt x="261709" y="2082613"/>
                </a:lnTo>
                <a:lnTo>
                  <a:pt x="234952" y="2045841"/>
                </a:lnTo>
                <a:lnTo>
                  <a:pt x="209464" y="2008114"/>
                </a:lnTo>
                <a:lnTo>
                  <a:pt x="185278" y="1969462"/>
                </a:lnTo>
                <a:lnTo>
                  <a:pt x="162424" y="1929918"/>
                </a:lnTo>
                <a:lnTo>
                  <a:pt x="140934" y="1889513"/>
                </a:lnTo>
                <a:lnTo>
                  <a:pt x="120840" y="1848277"/>
                </a:lnTo>
                <a:lnTo>
                  <a:pt x="102173" y="1806244"/>
                </a:lnTo>
                <a:lnTo>
                  <a:pt x="84964" y="1763443"/>
                </a:lnTo>
                <a:lnTo>
                  <a:pt x="69245" y="1719906"/>
                </a:lnTo>
                <a:lnTo>
                  <a:pt x="55047" y="1675666"/>
                </a:lnTo>
                <a:lnTo>
                  <a:pt x="42402" y="1630752"/>
                </a:lnTo>
                <a:lnTo>
                  <a:pt x="31341" y="1585198"/>
                </a:lnTo>
                <a:lnTo>
                  <a:pt x="21895" y="1539033"/>
                </a:lnTo>
                <a:lnTo>
                  <a:pt x="14097" y="1492290"/>
                </a:lnTo>
                <a:lnTo>
                  <a:pt x="7976" y="1445000"/>
                </a:lnTo>
                <a:lnTo>
                  <a:pt x="3566" y="1397195"/>
                </a:lnTo>
                <a:lnTo>
                  <a:pt x="896" y="1348905"/>
                </a:lnTo>
                <a:lnTo>
                  <a:pt x="0" y="1300162"/>
                </a:lnTo>
                <a:lnTo>
                  <a:pt x="896" y="1251419"/>
                </a:lnTo>
                <a:lnTo>
                  <a:pt x="3566" y="1203129"/>
                </a:lnTo>
                <a:lnTo>
                  <a:pt x="7976" y="1155324"/>
                </a:lnTo>
                <a:lnTo>
                  <a:pt x="14097" y="1108034"/>
                </a:lnTo>
                <a:lnTo>
                  <a:pt x="21895" y="1061291"/>
                </a:lnTo>
                <a:lnTo>
                  <a:pt x="31341" y="1015126"/>
                </a:lnTo>
                <a:lnTo>
                  <a:pt x="42402" y="969572"/>
                </a:lnTo>
                <a:lnTo>
                  <a:pt x="55047" y="924658"/>
                </a:lnTo>
                <a:lnTo>
                  <a:pt x="69245" y="880418"/>
                </a:lnTo>
                <a:lnTo>
                  <a:pt x="84964" y="836881"/>
                </a:lnTo>
                <a:lnTo>
                  <a:pt x="102173" y="794080"/>
                </a:lnTo>
                <a:lnTo>
                  <a:pt x="120840" y="752047"/>
                </a:lnTo>
                <a:lnTo>
                  <a:pt x="140934" y="710811"/>
                </a:lnTo>
                <a:lnTo>
                  <a:pt x="162424" y="670406"/>
                </a:lnTo>
                <a:lnTo>
                  <a:pt x="185278" y="630862"/>
                </a:lnTo>
                <a:lnTo>
                  <a:pt x="209464" y="592210"/>
                </a:lnTo>
                <a:lnTo>
                  <a:pt x="234952" y="554483"/>
                </a:lnTo>
                <a:lnTo>
                  <a:pt x="261709" y="517711"/>
                </a:lnTo>
                <a:lnTo>
                  <a:pt x="289705" y="481927"/>
                </a:lnTo>
                <a:lnTo>
                  <a:pt x="318908" y="447160"/>
                </a:lnTo>
                <a:lnTo>
                  <a:pt x="349286" y="413444"/>
                </a:lnTo>
                <a:lnTo>
                  <a:pt x="380809" y="380809"/>
                </a:lnTo>
                <a:lnTo>
                  <a:pt x="413444" y="349286"/>
                </a:lnTo>
                <a:lnTo>
                  <a:pt x="447160" y="318908"/>
                </a:lnTo>
                <a:lnTo>
                  <a:pt x="481927" y="289705"/>
                </a:lnTo>
                <a:lnTo>
                  <a:pt x="517711" y="261709"/>
                </a:lnTo>
                <a:lnTo>
                  <a:pt x="554483" y="234952"/>
                </a:lnTo>
                <a:lnTo>
                  <a:pt x="592210" y="209464"/>
                </a:lnTo>
                <a:lnTo>
                  <a:pt x="630862" y="185278"/>
                </a:lnTo>
                <a:lnTo>
                  <a:pt x="670406" y="162424"/>
                </a:lnTo>
                <a:lnTo>
                  <a:pt x="710811" y="140934"/>
                </a:lnTo>
                <a:lnTo>
                  <a:pt x="752047" y="120840"/>
                </a:lnTo>
                <a:lnTo>
                  <a:pt x="794080" y="102173"/>
                </a:lnTo>
                <a:lnTo>
                  <a:pt x="836881" y="84964"/>
                </a:lnTo>
                <a:lnTo>
                  <a:pt x="880418" y="69245"/>
                </a:lnTo>
                <a:lnTo>
                  <a:pt x="924658" y="55047"/>
                </a:lnTo>
                <a:lnTo>
                  <a:pt x="969572" y="42402"/>
                </a:lnTo>
                <a:lnTo>
                  <a:pt x="1015126" y="31341"/>
                </a:lnTo>
                <a:lnTo>
                  <a:pt x="1061291" y="21895"/>
                </a:lnTo>
                <a:lnTo>
                  <a:pt x="1108034" y="14097"/>
                </a:lnTo>
                <a:lnTo>
                  <a:pt x="1155324" y="7976"/>
                </a:lnTo>
                <a:lnTo>
                  <a:pt x="1203129" y="3566"/>
                </a:lnTo>
                <a:lnTo>
                  <a:pt x="1251419" y="896"/>
                </a:lnTo>
                <a:lnTo>
                  <a:pt x="1300162" y="0"/>
                </a:lnTo>
                <a:lnTo>
                  <a:pt x="1348905" y="896"/>
                </a:lnTo>
                <a:lnTo>
                  <a:pt x="1397195" y="3566"/>
                </a:lnTo>
                <a:lnTo>
                  <a:pt x="1445000" y="7976"/>
                </a:lnTo>
                <a:lnTo>
                  <a:pt x="1492290" y="14097"/>
                </a:lnTo>
                <a:lnTo>
                  <a:pt x="1539033" y="21895"/>
                </a:lnTo>
                <a:lnTo>
                  <a:pt x="1585198" y="31341"/>
                </a:lnTo>
                <a:lnTo>
                  <a:pt x="1630752" y="42402"/>
                </a:lnTo>
                <a:lnTo>
                  <a:pt x="1675666" y="55047"/>
                </a:lnTo>
                <a:lnTo>
                  <a:pt x="1719906" y="69245"/>
                </a:lnTo>
                <a:lnTo>
                  <a:pt x="1763443" y="84964"/>
                </a:lnTo>
                <a:lnTo>
                  <a:pt x="1806244" y="102173"/>
                </a:lnTo>
                <a:lnTo>
                  <a:pt x="1848277" y="120840"/>
                </a:lnTo>
                <a:lnTo>
                  <a:pt x="1889513" y="140934"/>
                </a:lnTo>
                <a:lnTo>
                  <a:pt x="1929918" y="162424"/>
                </a:lnTo>
                <a:lnTo>
                  <a:pt x="1969462" y="185278"/>
                </a:lnTo>
                <a:lnTo>
                  <a:pt x="2008114" y="209464"/>
                </a:lnTo>
                <a:lnTo>
                  <a:pt x="2045841" y="234952"/>
                </a:lnTo>
                <a:lnTo>
                  <a:pt x="2082613" y="261709"/>
                </a:lnTo>
                <a:lnTo>
                  <a:pt x="2118397" y="289705"/>
                </a:lnTo>
                <a:lnTo>
                  <a:pt x="2153164" y="318908"/>
                </a:lnTo>
                <a:lnTo>
                  <a:pt x="2186880" y="349286"/>
                </a:lnTo>
                <a:lnTo>
                  <a:pt x="2219515" y="380809"/>
                </a:lnTo>
                <a:lnTo>
                  <a:pt x="2251038" y="413444"/>
                </a:lnTo>
                <a:lnTo>
                  <a:pt x="2281416" y="447160"/>
                </a:lnTo>
                <a:lnTo>
                  <a:pt x="2310619" y="481927"/>
                </a:lnTo>
                <a:lnTo>
                  <a:pt x="2338615" y="517711"/>
                </a:lnTo>
                <a:lnTo>
                  <a:pt x="2365372" y="554483"/>
                </a:lnTo>
                <a:lnTo>
                  <a:pt x="2390860" y="592210"/>
                </a:lnTo>
                <a:lnTo>
                  <a:pt x="2415046" y="630862"/>
                </a:lnTo>
                <a:lnTo>
                  <a:pt x="2437900" y="670406"/>
                </a:lnTo>
                <a:lnTo>
                  <a:pt x="2459390" y="710811"/>
                </a:lnTo>
                <a:lnTo>
                  <a:pt x="2479484" y="752047"/>
                </a:lnTo>
                <a:lnTo>
                  <a:pt x="2498151" y="794080"/>
                </a:lnTo>
                <a:lnTo>
                  <a:pt x="2515360" y="836881"/>
                </a:lnTo>
                <a:lnTo>
                  <a:pt x="2531079" y="880418"/>
                </a:lnTo>
                <a:lnTo>
                  <a:pt x="2545277" y="924658"/>
                </a:lnTo>
                <a:lnTo>
                  <a:pt x="2557922" y="969572"/>
                </a:lnTo>
                <a:lnTo>
                  <a:pt x="2568983" y="1015126"/>
                </a:lnTo>
                <a:lnTo>
                  <a:pt x="2578429" y="1061291"/>
                </a:lnTo>
                <a:lnTo>
                  <a:pt x="2586227" y="1108034"/>
                </a:lnTo>
                <a:lnTo>
                  <a:pt x="2592348" y="1155324"/>
                </a:lnTo>
                <a:lnTo>
                  <a:pt x="2596758" y="1203129"/>
                </a:lnTo>
                <a:lnTo>
                  <a:pt x="2599428" y="1251419"/>
                </a:lnTo>
                <a:lnTo>
                  <a:pt x="2600325" y="1300162"/>
                </a:lnTo>
                <a:lnTo>
                  <a:pt x="2599428" y="1348905"/>
                </a:lnTo>
                <a:lnTo>
                  <a:pt x="2596758" y="1397195"/>
                </a:lnTo>
                <a:lnTo>
                  <a:pt x="2592348" y="1445000"/>
                </a:lnTo>
                <a:lnTo>
                  <a:pt x="2586227" y="1492290"/>
                </a:lnTo>
                <a:lnTo>
                  <a:pt x="2578429" y="1539033"/>
                </a:lnTo>
                <a:lnTo>
                  <a:pt x="2568983" y="1585198"/>
                </a:lnTo>
                <a:lnTo>
                  <a:pt x="2557922" y="1630752"/>
                </a:lnTo>
                <a:lnTo>
                  <a:pt x="2545277" y="1675666"/>
                </a:lnTo>
                <a:lnTo>
                  <a:pt x="2531079" y="1719906"/>
                </a:lnTo>
                <a:lnTo>
                  <a:pt x="2515360" y="1763443"/>
                </a:lnTo>
                <a:lnTo>
                  <a:pt x="2498151" y="1806244"/>
                </a:lnTo>
                <a:lnTo>
                  <a:pt x="2479484" y="1848277"/>
                </a:lnTo>
                <a:lnTo>
                  <a:pt x="2459390" y="1889513"/>
                </a:lnTo>
                <a:lnTo>
                  <a:pt x="2437900" y="1929918"/>
                </a:lnTo>
                <a:lnTo>
                  <a:pt x="2415046" y="1969462"/>
                </a:lnTo>
                <a:lnTo>
                  <a:pt x="2390860" y="2008114"/>
                </a:lnTo>
                <a:lnTo>
                  <a:pt x="2365372" y="2045841"/>
                </a:lnTo>
                <a:lnTo>
                  <a:pt x="2338615" y="2082613"/>
                </a:lnTo>
                <a:lnTo>
                  <a:pt x="2310619" y="2118397"/>
                </a:lnTo>
                <a:lnTo>
                  <a:pt x="2281416" y="2153164"/>
                </a:lnTo>
                <a:lnTo>
                  <a:pt x="2251038" y="2186880"/>
                </a:lnTo>
                <a:lnTo>
                  <a:pt x="2219515" y="2219515"/>
                </a:lnTo>
                <a:lnTo>
                  <a:pt x="2186880" y="2251038"/>
                </a:lnTo>
                <a:lnTo>
                  <a:pt x="2153164" y="2281416"/>
                </a:lnTo>
                <a:lnTo>
                  <a:pt x="2118397" y="2310619"/>
                </a:lnTo>
                <a:lnTo>
                  <a:pt x="2082613" y="2338615"/>
                </a:lnTo>
                <a:lnTo>
                  <a:pt x="2045841" y="2365372"/>
                </a:lnTo>
                <a:lnTo>
                  <a:pt x="2008114" y="2390860"/>
                </a:lnTo>
                <a:lnTo>
                  <a:pt x="1969462" y="2415046"/>
                </a:lnTo>
                <a:lnTo>
                  <a:pt x="1929918" y="2437900"/>
                </a:lnTo>
                <a:lnTo>
                  <a:pt x="1889513" y="2459390"/>
                </a:lnTo>
                <a:lnTo>
                  <a:pt x="1848277" y="2479484"/>
                </a:lnTo>
                <a:lnTo>
                  <a:pt x="1806244" y="2498151"/>
                </a:lnTo>
                <a:lnTo>
                  <a:pt x="1763443" y="2515360"/>
                </a:lnTo>
                <a:lnTo>
                  <a:pt x="1719906" y="2531079"/>
                </a:lnTo>
                <a:lnTo>
                  <a:pt x="1675666" y="2545277"/>
                </a:lnTo>
                <a:lnTo>
                  <a:pt x="1630752" y="2557922"/>
                </a:lnTo>
                <a:lnTo>
                  <a:pt x="1585198" y="2568983"/>
                </a:lnTo>
                <a:lnTo>
                  <a:pt x="1539033" y="2578429"/>
                </a:lnTo>
                <a:lnTo>
                  <a:pt x="1492290" y="2586227"/>
                </a:lnTo>
                <a:lnTo>
                  <a:pt x="1445000" y="2592348"/>
                </a:lnTo>
                <a:lnTo>
                  <a:pt x="1397195" y="2596758"/>
                </a:lnTo>
                <a:lnTo>
                  <a:pt x="1348905" y="2599428"/>
                </a:lnTo>
                <a:lnTo>
                  <a:pt x="1300162" y="2600325"/>
                </a:lnTo>
                <a:close/>
              </a:path>
            </a:pathLst>
          </a:custGeom>
          <a:solidFill>
            <a:srgbClr val="696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40618" y="4373178"/>
            <a:ext cx="1895475" cy="1895475"/>
          </a:xfrm>
          <a:custGeom>
            <a:avLst/>
            <a:gdLst/>
            <a:ahLst/>
            <a:cxnLst/>
            <a:rect l="l" t="t" r="r" b="b"/>
            <a:pathLst>
              <a:path w="1895475" h="1895475">
                <a:moveTo>
                  <a:pt x="947737" y="1895475"/>
                </a:moveTo>
                <a:lnTo>
                  <a:pt x="898967" y="1894241"/>
                </a:lnTo>
                <a:lnTo>
                  <a:pt x="850836" y="1890581"/>
                </a:lnTo>
                <a:lnTo>
                  <a:pt x="803406" y="1884554"/>
                </a:lnTo>
                <a:lnTo>
                  <a:pt x="756735" y="1876220"/>
                </a:lnTo>
                <a:lnTo>
                  <a:pt x="710883" y="1865637"/>
                </a:lnTo>
                <a:lnTo>
                  <a:pt x="665909" y="1852866"/>
                </a:lnTo>
                <a:lnTo>
                  <a:pt x="621873" y="1837966"/>
                </a:lnTo>
                <a:lnTo>
                  <a:pt x="578835" y="1820996"/>
                </a:lnTo>
                <a:lnTo>
                  <a:pt x="536854" y="1802017"/>
                </a:lnTo>
                <a:lnTo>
                  <a:pt x="495989" y="1781088"/>
                </a:lnTo>
                <a:lnTo>
                  <a:pt x="456301" y="1758267"/>
                </a:lnTo>
                <a:lnTo>
                  <a:pt x="417848" y="1733616"/>
                </a:lnTo>
                <a:lnTo>
                  <a:pt x="380691" y="1707192"/>
                </a:lnTo>
                <a:lnTo>
                  <a:pt x="344888" y="1679057"/>
                </a:lnTo>
                <a:lnTo>
                  <a:pt x="310500" y="1649269"/>
                </a:lnTo>
                <a:lnTo>
                  <a:pt x="277586" y="1617888"/>
                </a:lnTo>
                <a:lnTo>
                  <a:pt x="246205" y="1584974"/>
                </a:lnTo>
                <a:lnTo>
                  <a:pt x="216417" y="1550586"/>
                </a:lnTo>
                <a:lnTo>
                  <a:pt x="188282" y="1514783"/>
                </a:lnTo>
                <a:lnTo>
                  <a:pt x="161858" y="1477626"/>
                </a:lnTo>
                <a:lnTo>
                  <a:pt x="137207" y="1439173"/>
                </a:lnTo>
                <a:lnTo>
                  <a:pt x="114386" y="1399485"/>
                </a:lnTo>
                <a:lnTo>
                  <a:pt x="93457" y="1358620"/>
                </a:lnTo>
                <a:lnTo>
                  <a:pt x="74478" y="1316639"/>
                </a:lnTo>
                <a:lnTo>
                  <a:pt x="57508" y="1273601"/>
                </a:lnTo>
                <a:lnTo>
                  <a:pt x="42608" y="1229565"/>
                </a:lnTo>
                <a:lnTo>
                  <a:pt x="29837" y="1184591"/>
                </a:lnTo>
                <a:lnTo>
                  <a:pt x="19254" y="1138739"/>
                </a:lnTo>
                <a:lnTo>
                  <a:pt x="10920" y="1092068"/>
                </a:lnTo>
                <a:lnTo>
                  <a:pt x="4893" y="1044638"/>
                </a:lnTo>
                <a:lnTo>
                  <a:pt x="1233" y="996507"/>
                </a:lnTo>
                <a:lnTo>
                  <a:pt x="0" y="947737"/>
                </a:lnTo>
                <a:lnTo>
                  <a:pt x="1233" y="898967"/>
                </a:lnTo>
                <a:lnTo>
                  <a:pt x="4893" y="850836"/>
                </a:lnTo>
                <a:lnTo>
                  <a:pt x="10920" y="803406"/>
                </a:lnTo>
                <a:lnTo>
                  <a:pt x="19254" y="756735"/>
                </a:lnTo>
                <a:lnTo>
                  <a:pt x="29837" y="710883"/>
                </a:lnTo>
                <a:lnTo>
                  <a:pt x="42608" y="665909"/>
                </a:lnTo>
                <a:lnTo>
                  <a:pt x="57508" y="621873"/>
                </a:lnTo>
                <a:lnTo>
                  <a:pt x="74478" y="578835"/>
                </a:lnTo>
                <a:lnTo>
                  <a:pt x="93457" y="536854"/>
                </a:lnTo>
                <a:lnTo>
                  <a:pt x="114386" y="495989"/>
                </a:lnTo>
                <a:lnTo>
                  <a:pt x="137207" y="456301"/>
                </a:lnTo>
                <a:lnTo>
                  <a:pt x="161858" y="417848"/>
                </a:lnTo>
                <a:lnTo>
                  <a:pt x="188282" y="380691"/>
                </a:lnTo>
                <a:lnTo>
                  <a:pt x="216417" y="344888"/>
                </a:lnTo>
                <a:lnTo>
                  <a:pt x="246205" y="310500"/>
                </a:lnTo>
                <a:lnTo>
                  <a:pt x="277586" y="277586"/>
                </a:lnTo>
                <a:lnTo>
                  <a:pt x="310500" y="246205"/>
                </a:lnTo>
                <a:lnTo>
                  <a:pt x="344888" y="216417"/>
                </a:lnTo>
                <a:lnTo>
                  <a:pt x="380691" y="188282"/>
                </a:lnTo>
                <a:lnTo>
                  <a:pt x="417848" y="161858"/>
                </a:lnTo>
                <a:lnTo>
                  <a:pt x="456301" y="137207"/>
                </a:lnTo>
                <a:lnTo>
                  <a:pt x="495989" y="114386"/>
                </a:lnTo>
                <a:lnTo>
                  <a:pt x="536854" y="93457"/>
                </a:lnTo>
                <a:lnTo>
                  <a:pt x="578835" y="74478"/>
                </a:lnTo>
                <a:lnTo>
                  <a:pt x="621873" y="57508"/>
                </a:lnTo>
                <a:lnTo>
                  <a:pt x="665909" y="42608"/>
                </a:lnTo>
                <a:lnTo>
                  <a:pt x="710883" y="29837"/>
                </a:lnTo>
                <a:lnTo>
                  <a:pt x="756735" y="19254"/>
                </a:lnTo>
                <a:lnTo>
                  <a:pt x="803406" y="10920"/>
                </a:lnTo>
                <a:lnTo>
                  <a:pt x="850836" y="4893"/>
                </a:lnTo>
                <a:lnTo>
                  <a:pt x="898967" y="1233"/>
                </a:lnTo>
                <a:lnTo>
                  <a:pt x="947737" y="0"/>
                </a:lnTo>
                <a:lnTo>
                  <a:pt x="996507" y="1233"/>
                </a:lnTo>
                <a:lnTo>
                  <a:pt x="1044638" y="4893"/>
                </a:lnTo>
                <a:lnTo>
                  <a:pt x="1092068" y="10920"/>
                </a:lnTo>
                <a:lnTo>
                  <a:pt x="1138739" y="19254"/>
                </a:lnTo>
                <a:lnTo>
                  <a:pt x="1184591" y="29837"/>
                </a:lnTo>
                <a:lnTo>
                  <a:pt x="1229565" y="42608"/>
                </a:lnTo>
                <a:lnTo>
                  <a:pt x="1273601" y="57508"/>
                </a:lnTo>
                <a:lnTo>
                  <a:pt x="1316639" y="74478"/>
                </a:lnTo>
                <a:lnTo>
                  <a:pt x="1358620" y="93457"/>
                </a:lnTo>
                <a:lnTo>
                  <a:pt x="1399485" y="114386"/>
                </a:lnTo>
                <a:lnTo>
                  <a:pt x="1439173" y="137207"/>
                </a:lnTo>
                <a:lnTo>
                  <a:pt x="1477626" y="161858"/>
                </a:lnTo>
                <a:lnTo>
                  <a:pt x="1514783" y="188282"/>
                </a:lnTo>
                <a:lnTo>
                  <a:pt x="1550586" y="216417"/>
                </a:lnTo>
                <a:lnTo>
                  <a:pt x="1584974" y="246205"/>
                </a:lnTo>
                <a:lnTo>
                  <a:pt x="1617888" y="277586"/>
                </a:lnTo>
                <a:lnTo>
                  <a:pt x="1649269" y="310500"/>
                </a:lnTo>
                <a:lnTo>
                  <a:pt x="1679057" y="344888"/>
                </a:lnTo>
                <a:lnTo>
                  <a:pt x="1707192" y="380691"/>
                </a:lnTo>
                <a:lnTo>
                  <a:pt x="1733616" y="417848"/>
                </a:lnTo>
                <a:lnTo>
                  <a:pt x="1758267" y="456301"/>
                </a:lnTo>
                <a:lnTo>
                  <a:pt x="1781088" y="495989"/>
                </a:lnTo>
                <a:lnTo>
                  <a:pt x="1802017" y="536854"/>
                </a:lnTo>
                <a:lnTo>
                  <a:pt x="1820996" y="578835"/>
                </a:lnTo>
                <a:lnTo>
                  <a:pt x="1837966" y="621873"/>
                </a:lnTo>
                <a:lnTo>
                  <a:pt x="1852866" y="665909"/>
                </a:lnTo>
                <a:lnTo>
                  <a:pt x="1865637" y="710883"/>
                </a:lnTo>
                <a:lnTo>
                  <a:pt x="1876220" y="756735"/>
                </a:lnTo>
                <a:lnTo>
                  <a:pt x="1884554" y="803406"/>
                </a:lnTo>
                <a:lnTo>
                  <a:pt x="1890581" y="850836"/>
                </a:lnTo>
                <a:lnTo>
                  <a:pt x="1894241" y="898967"/>
                </a:lnTo>
                <a:lnTo>
                  <a:pt x="1895475" y="947737"/>
                </a:lnTo>
                <a:lnTo>
                  <a:pt x="1894241" y="996507"/>
                </a:lnTo>
                <a:lnTo>
                  <a:pt x="1890581" y="1044638"/>
                </a:lnTo>
                <a:lnTo>
                  <a:pt x="1884554" y="1092068"/>
                </a:lnTo>
                <a:lnTo>
                  <a:pt x="1876220" y="1138739"/>
                </a:lnTo>
                <a:lnTo>
                  <a:pt x="1865637" y="1184591"/>
                </a:lnTo>
                <a:lnTo>
                  <a:pt x="1852866" y="1229565"/>
                </a:lnTo>
                <a:lnTo>
                  <a:pt x="1837966" y="1273601"/>
                </a:lnTo>
                <a:lnTo>
                  <a:pt x="1820996" y="1316639"/>
                </a:lnTo>
                <a:lnTo>
                  <a:pt x="1802017" y="1358620"/>
                </a:lnTo>
                <a:lnTo>
                  <a:pt x="1781088" y="1399485"/>
                </a:lnTo>
                <a:lnTo>
                  <a:pt x="1758267" y="1439173"/>
                </a:lnTo>
                <a:lnTo>
                  <a:pt x="1733616" y="1477626"/>
                </a:lnTo>
                <a:lnTo>
                  <a:pt x="1707192" y="1514783"/>
                </a:lnTo>
                <a:lnTo>
                  <a:pt x="1679057" y="1550586"/>
                </a:lnTo>
                <a:lnTo>
                  <a:pt x="1649269" y="1584974"/>
                </a:lnTo>
                <a:lnTo>
                  <a:pt x="1617888" y="1617888"/>
                </a:lnTo>
                <a:lnTo>
                  <a:pt x="1584974" y="1649269"/>
                </a:lnTo>
                <a:lnTo>
                  <a:pt x="1550586" y="1679057"/>
                </a:lnTo>
                <a:lnTo>
                  <a:pt x="1514783" y="1707192"/>
                </a:lnTo>
                <a:lnTo>
                  <a:pt x="1477626" y="1733616"/>
                </a:lnTo>
                <a:lnTo>
                  <a:pt x="1439173" y="1758267"/>
                </a:lnTo>
                <a:lnTo>
                  <a:pt x="1399485" y="1781088"/>
                </a:lnTo>
                <a:lnTo>
                  <a:pt x="1358620" y="1802017"/>
                </a:lnTo>
                <a:lnTo>
                  <a:pt x="1316639" y="1820996"/>
                </a:lnTo>
                <a:lnTo>
                  <a:pt x="1273601" y="1837966"/>
                </a:lnTo>
                <a:lnTo>
                  <a:pt x="1229565" y="1852866"/>
                </a:lnTo>
                <a:lnTo>
                  <a:pt x="1184591" y="1865637"/>
                </a:lnTo>
                <a:lnTo>
                  <a:pt x="1138739" y="1876220"/>
                </a:lnTo>
                <a:lnTo>
                  <a:pt x="1092068" y="1884554"/>
                </a:lnTo>
                <a:lnTo>
                  <a:pt x="1044638" y="1890581"/>
                </a:lnTo>
                <a:lnTo>
                  <a:pt x="996507" y="1894241"/>
                </a:lnTo>
                <a:lnTo>
                  <a:pt x="947737" y="1895475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21334" y="985530"/>
            <a:ext cx="6298565" cy="920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50" spc="210" dirty="0">
                <a:solidFill>
                  <a:srgbClr val="FFFFFF"/>
                </a:solidFill>
                <a:latin typeface="Arial"/>
                <a:cs typeface="Arial"/>
              </a:rPr>
              <a:t>Technolog</a:t>
            </a:r>
            <a:r>
              <a:rPr sz="5750" spc="2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575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850" spc="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57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850" spc="60" dirty="0">
                <a:solidFill>
                  <a:srgbClr val="FFFFFF"/>
                </a:solidFill>
                <a:latin typeface="Arial"/>
                <a:cs typeface="Arial"/>
              </a:rPr>
              <a:t>ack</a:t>
            </a:r>
            <a:endParaRPr sz="5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05001" y="7300828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5001" y="7738978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36404" y="7066303"/>
            <a:ext cx="123952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 indent="-71755">
              <a:lnSpc>
                <a:spcPct val="114999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Reac</a:t>
            </a:r>
            <a:r>
              <a:rPr sz="245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50" spc="3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15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50" spc="17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500" spc="14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450" spc="145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1250" spc="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14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5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75126" y="7300828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75126" y="7738978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75126" y="8177128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48920" y="7066303"/>
            <a:ext cx="1573530" cy="133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82550" algn="ctr">
              <a:lnSpc>
                <a:spcPct val="114999"/>
              </a:lnSpc>
              <a:spcBef>
                <a:spcPts val="95"/>
              </a:spcBef>
            </a:pPr>
            <a:r>
              <a:rPr sz="2500" spc="16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250" spc="16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16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50" spc="16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50" spc="13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500" spc="1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50" spc="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50" spc="204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250" spc="3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15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50" spc="17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500" spc="90" dirty="0">
                <a:solidFill>
                  <a:srgbClr val="FFFFFF"/>
                </a:solidFill>
                <a:latin typeface="Arial"/>
                <a:cs typeface="Arial"/>
              </a:rPr>
              <a:t>Solidi</a:t>
            </a:r>
            <a:r>
              <a:rPr sz="2450" spc="90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32043" y="7300828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32043" y="7738978"/>
            <a:ext cx="104775" cy="10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356439" y="7066303"/>
            <a:ext cx="284607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1035">
              <a:lnSpc>
                <a:spcPct val="114999"/>
              </a:lnSpc>
              <a:spcBef>
                <a:spcPts val="95"/>
              </a:spcBef>
            </a:pPr>
            <a:r>
              <a:rPr sz="2500" spc="95" dirty="0">
                <a:solidFill>
                  <a:srgbClr val="FFFFFF"/>
                </a:solidFill>
                <a:latin typeface="Arial"/>
                <a:cs typeface="Arial"/>
              </a:rPr>
              <a:t>MongoDB  </a:t>
            </a:r>
            <a:r>
              <a:rPr sz="2500" spc="110" dirty="0">
                <a:solidFill>
                  <a:srgbClr val="FFFFFF"/>
                </a:solidFill>
                <a:latin typeface="Arial"/>
                <a:cs typeface="Arial"/>
              </a:rPr>
              <a:t>BlockChain</a:t>
            </a:r>
            <a:r>
              <a:rPr sz="25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rv</a:t>
            </a:r>
            <a:r>
              <a:rPr sz="250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5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2092" y="5102241"/>
            <a:ext cx="1745614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1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900" spc="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50" spc="1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9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50" spc="11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9180" y="5104281"/>
            <a:ext cx="1569720" cy="466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50" spc="100" dirty="0">
                <a:solidFill>
                  <a:srgbClr val="FFFFFF"/>
                </a:solidFill>
                <a:latin typeface="Arial"/>
                <a:cs typeface="Arial"/>
              </a:rPr>
              <a:t>BackEnd</a:t>
            </a:r>
            <a:endParaRPr sz="2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16564" y="5107110"/>
            <a:ext cx="13430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5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25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55" dirty="0">
                <a:solidFill>
                  <a:srgbClr val="FFFFFF"/>
                </a:solidFill>
                <a:latin typeface="Arial"/>
                <a:cs typeface="Arial"/>
              </a:rPr>
              <a:t>aba</a:t>
            </a:r>
            <a:r>
              <a:rPr sz="225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552859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F2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283567"/>
            <a:ext cx="18288000" cy="6003925"/>
            <a:chOff x="0" y="4283567"/>
            <a:chExt cx="18288000" cy="6003925"/>
          </a:xfrm>
        </p:grpSpPr>
        <p:sp>
          <p:nvSpPr>
            <p:cNvPr id="4" name="object 4"/>
            <p:cNvSpPr/>
            <p:nvPr/>
          </p:nvSpPr>
          <p:spPr>
            <a:xfrm>
              <a:off x="0" y="5143499"/>
              <a:ext cx="18287999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7383" y="4283567"/>
              <a:ext cx="5648325" cy="1438275"/>
            </a:xfrm>
            <a:custGeom>
              <a:avLst/>
              <a:gdLst/>
              <a:ahLst/>
              <a:cxnLst/>
              <a:rect l="l" t="t" r="r" b="b"/>
              <a:pathLst>
                <a:path w="5648325" h="1438275">
                  <a:moveTo>
                    <a:pt x="5376921" y="1438275"/>
                  </a:moveTo>
                  <a:lnTo>
                    <a:pt x="271317" y="1438275"/>
                  </a:lnTo>
                  <a:lnTo>
                    <a:pt x="222637" y="1433896"/>
                  </a:lnTo>
                  <a:lnTo>
                    <a:pt x="176784" y="1421277"/>
                  </a:lnTo>
                  <a:lnTo>
                    <a:pt x="134530" y="1401191"/>
                  </a:lnTo>
                  <a:lnTo>
                    <a:pt x="96652" y="1374412"/>
                  </a:lnTo>
                  <a:lnTo>
                    <a:pt x="63923" y="1341714"/>
                  </a:lnTo>
                  <a:lnTo>
                    <a:pt x="37118" y="1303872"/>
                  </a:lnTo>
                  <a:lnTo>
                    <a:pt x="17013" y="1261658"/>
                  </a:lnTo>
                  <a:lnTo>
                    <a:pt x="4382" y="1215848"/>
                  </a:lnTo>
                  <a:lnTo>
                    <a:pt x="0" y="1167215"/>
                  </a:lnTo>
                  <a:lnTo>
                    <a:pt x="0" y="271059"/>
                  </a:lnTo>
                  <a:lnTo>
                    <a:pt x="4382" y="222426"/>
                  </a:lnTo>
                  <a:lnTo>
                    <a:pt x="17013" y="176616"/>
                  </a:lnTo>
                  <a:lnTo>
                    <a:pt x="37118" y="134402"/>
                  </a:lnTo>
                  <a:lnTo>
                    <a:pt x="63923" y="96560"/>
                  </a:lnTo>
                  <a:lnTo>
                    <a:pt x="96652" y="63862"/>
                  </a:lnTo>
                  <a:lnTo>
                    <a:pt x="134530" y="37083"/>
                  </a:lnTo>
                  <a:lnTo>
                    <a:pt x="176784" y="16997"/>
                  </a:lnTo>
                  <a:lnTo>
                    <a:pt x="222637" y="4378"/>
                  </a:lnTo>
                  <a:lnTo>
                    <a:pt x="271317" y="0"/>
                  </a:lnTo>
                  <a:lnTo>
                    <a:pt x="5376921" y="0"/>
                  </a:lnTo>
                  <a:lnTo>
                    <a:pt x="5425601" y="4378"/>
                  </a:lnTo>
                  <a:lnTo>
                    <a:pt x="5471454" y="16997"/>
                  </a:lnTo>
                  <a:lnTo>
                    <a:pt x="5513708" y="37083"/>
                  </a:lnTo>
                  <a:lnTo>
                    <a:pt x="5551586" y="63862"/>
                  </a:lnTo>
                  <a:lnTo>
                    <a:pt x="5584315" y="96560"/>
                  </a:lnTo>
                  <a:lnTo>
                    <a:pt x="5611120" y="134402"/>
                  </a:lnTo>
                  <a:lnTo>
                    <a:pt x="5631225" y="176616"/>
                  </a:lnTo>
                  <a:lnTo>
                    <a:pt x="5643856" y="222426"/>
                  </a:lnTo>
                  <a:lnTo>
                    <a:pt x="5648239" y="271059"/>
                  </a:lnTo>
                  <a:lnTo>
                    <a:pt x="5648239" y="1167215"/>
                  </a:lnTo>
                  <a:lnTo>
                    <a:pt x="5643856" y="1215848"/>
                  </a:lnTo>
                  <a:lnTo>
                    <a:pt x="5631225" y="1261658"/>
                  </a:lnTo>
                  <a:lnTo>
                    <a:pt x="5611120" y="1303872"/>
                  </a:lnTo>
                  <a:lnTo>
                    <a:pt x="5584315" y="1341714"/>
                  </a:lnTo>
                  <a:lnTo>
                    <a:pt x="5551586" y="1374412"/>
                  </a:lnTo>
                  <a:lnTo>
                    <a:pt x="5513708" y="1401191"/>
                  </a:lnTo>
                  <a:lnTo>
                    <a:pt x="5471454" y="1421277"/>
                  </a:lnTo>
                  <a:lnTo>
                    <a:pt x="5425601" y="1433896"/>
                  </a:lnTo>
                  <a:lnTo>
                    <a:pt x="5376921" y="1438275"/>
                  </a:lnTo>
                  <a:close/>
                </a:path>
              </a:pathLst>
            </a:custGeom>
            <a:solidFill>
              <a:srgbClr val="95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8748" y="4283567"/>
              <a:ext cx="5648325" cy="1438275"/>
            </a:xfrm>
            <a:custGeom>
              <a:avLst/>
              <a:gdLst/>
              <a:ahLst/>
              <a:cxnLst/>
              <a:rect l="l" t="t" r="r" b="b"/>
              <a:pathLst>
                <a:path w="5648325" h="1438275">
                  <a:moveTo>
                    <a:pt x="5376921" y="1438275"/>
                  </a:moveTo>
                  <a:lnTo>
                    <a:pt x="271317" y="1438275"/>
                  </a:lnTo>
                  <a:lnTo>
                    <a:pt x="222637" y="1433896"/>
                  </a:lnTo>
                  <a:lnTo>
                    <a:pt x="176784" y="1421277"/>
                  </a:lnTo>
                  <a:lnTo>
                    <a:pt x="134530" y="1401191"/>
                  </a:lnTo>
                  <a:lnTo>
                    <a:pt x="96652" y="1374412"/>
                  </a:lnTo>
                  <a:lnTo>
                    <a:pt x="63923" y="1341714"/>
                  </a:lnTo>
                  <a:lnTo>
                    <a:pt x="37118" y="1303872"/>
                  </a:lnTo>
                  <a:lnTo>
                    <a:pt x="17013" y="1261658"/>
                  </a:lnTo>
                  <a:lnTo>
                    <a:pt x="4382" y="1215848"/>
                  </a:lnTo>
                  <a:lnTo>
                    <a:pt x="0" y="1167215"/>
                  </a:lnTo>
                  <a:lnTo>
                    <a:pt x="0" y="271059"/>
                  </a:lnTo>
                  <a:lnTo>
                    <a:pt x="4382" y="222426"/>
                  </a:lnTo>
                  <a:lnTo>
                    <a:pt x="17013" y="176616"/>
                  </a:lnTo>
                  <a:lnTo>
                    <a:pt x="37118" y="134402"/>
                  </a:lnTo>
                  <a:lnTo>
                    <a:pt x="63923" y="96560"/>
                  </a:lnTo>
                  <a:lnTo>
                    <a:pt x="96652" y="63862"/>
                  </a:lnTo>
                  <a:lnTo>
                    <a:pt x="134530" y="37083"/>
                  </a:lnTo>
                  <a:lnTo>
                    <a:pt x="176784" y="16997"/>
                  </a:lnTo>
                  <a:lnTo>
                    <a:pt x="222637" y="4378"/>
                  </a:lnTo>
                  <a:lnTo>
                    <a:pt x="271317" y="0"/>
                  </a:lnTo>
                  <a:lnTo>
                    <a:pt x="5376921" y="0"/>
                  </a:lnTo>
                  <a:lnTo>
                    <a:pt x="5425601" y="4378"/>
                  </a:lnTo>
                  <a:lnTo>
                    <a:pt x="5471454" y="16997"/>
                  </a:lnTo>
                  <a:lnTo>
                    <a:pt x="5513708" y="37083"/>
                  </a:lnTo>
                  <a:lnTo>
                    <a:pt x="5551586" y="63862"/>
                  </a:lnTo>
                  <a:lnTo>
                    <a:pt x="5584315" y="96560"/>
                  </a:lnTo>
                  <a:lnTo>
                    <a:pt x="5611120" y="134402"/>
                  </a:lnTo>
                  <a:lnTo>
                    <a:pt x="5631225" y="176616"/>
                  </a:lnTo>
                  <a:lnTo>
                    <a:pt x="5643856" y="222426"/>
                  </a:lnTo>
                  <a:lnTo>
                    <a:pt x="5648239" y="271059"/>
                  </a:lnTo>
                  <a:lnTo>
                    <a:pt x="5648239" y="1167215"/>
                  </a:lnTo>
                  <a:lnTo>
                    <a:pt x="5643856" y="1215848"/>
                  </a:lnTo>
                  <a:lnTo>
                    <a:pt x="5631225" y="1261658"/>
                  </a:lnTo>
                  <a:lnTo>
                    <a:pt x="5611120" y="1303872"/>
                  </a:lnTo>
                  <a:lnTo>
                    <a:pt x="5584315" y="1341714"/>
                  </a:lnTo>
                  <a:lnTo>
                    <a:pt x="5551586" y="1374412"/>
                  </a:lnTo>
                  <a:lnTo>
                    <a:pt x="5513708" y="1401191"/>
                  </a:lnTo>
                  <a:lnTo>
                    <a:pt x="5471454" y="1421277"/>
                  </a:lnTo>
                  <a:lnTo>
                    <a:pt x="5425601" y="1433896"/>
                  </a:lnTo>
                  <a:lnTo>
                    <a:pt x="5376921" y="1438275"/>
                  </a:lnTo>
                  <a:close/>
                </a:path>
              </a:pathLst>
            </a:custGeom>
            <a:solidFill>
              <a:srgbClr val="6967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20093" y="4283567"/>
              <a:ext cx="5648325" cy="1438275"/>
            </a:xfrm>
            <a:custGeom>
              <a:avLst/>
              <a:gdLst/>
              <a:ahLst/>
              <a:cxnLst/>
              <a:rect l="l" t="t" r="r" b="b"/>
              <a:pathLst>
                <a:path w="5648325" h="1438275">
                  <a:moveTo>
                    <a:pt x="5376921" y="1438275"/>
                  </a:moveTo>
                  <a:lnTo>
                    <a:pt x="271317" y="1438275"/>
                  </a:lnTo>
                  <a:lnTo>
                    <a:pt x="222637" y="1433896"/>
                  </a:lnTo>
                  <a:lnTo>
                    <a:pt x="176784" y="1421277"/>
                  </a:lnTo>
                  <a:lnTo>
                    <a:pt x="134530" y="1401191"/>
                  </a:lnTo>
                  <a:lnTo>
                    <a:pt x="96652" y="1374412"/>
                  </a:lnTo>
                  <a:lnTo>
                    <a:pt x="63923" y="1341714"/>
                  </a:lnTo>
                  <a:lnTo>
                    <a:pt x="37118" y="1303872"/>
                  </a:lnTo>
                  <a:lnTo>
                    <a:pt x="17013" y="1261658"/>
                  </a:lnTo>
                  <a:lnTo>
                    <a:pt x="4382" y="1215848"/>
                  </a:lnTo>
                  <a:lnTo>
                    <a:pt x="0" y="1167215"/>
                  </a:lnTo>
                  <a:lnTo>
                    <a:pt x="0" y="271059"/>
                  </a:lnTo>
                  <a:lnTo>
                    <a:pt x="4382" y="222426"/>
                  </a:lnTo>
                  <a:lnTo>
                    <a:pt x="17013" y="176616"/>
                  </a:lnTo>
                  <a:lnTo>
                    <a:pt x="37118" y="134402"/>
                  </a:lnTo>
                  <a:lnTo>
                    <a:pt x="63923" y="96560"/>
                  </a:lnTo>
                  <a:lnTo>
                    <a:pt x="96652" y="63862"/>
                  </a:lnTo>
                  <a:lnTo>
                    <a:pt x="134530" y="37083"/>
                  </a:lnTo>
                  <a:lnTo>
                    <a:pt x="176784" y="16997"/>
                  </a:lnTo>
                  <a:lnTo>
                    <a:pt x="222637" y="4378"/>
                  </a:lnTo>
                  <a:lnTo>
                    <a:pt x="271317" y="0"/>
                  </a:lnTo>
                  <a:lnTo>
                    <a:pt x="5376921" y="0"/>
                  </a:lnTo>
                  <a:lnTo>
                    <a:pt x="5425601" y="4378"/>
                  </a:lnTo>
                  <a:lnTo>
                    <a:pt x="5471454" y="16997"/>
                  </a:lnTo>
                  <a:lnTo>
                    <a:pt x="5513708" y="37083"/>
                  </a:lnTo>
                  <a:lnTo>
                    <a:pt x="5551586" y="63862"/>
                  </a:lnTo>
                  <a:lnTo>
                    <a:pt x="5584315" y="96560"/>
                  </a:lnTo>
                  <a:lnTo>
                    <a:pt x="5611120" y="134402"/>
                  </a:lnTo>
                  <a:lnTo>
                    <a:pt x="5631225" y="176616"/>
                  </a:lnTo>
                  <a:lnTo>
                    <a:pt x="5643856" y="222426"/>
                  </a:lnTo>
                  <a:lnTo>
                    <a:pt x="5648239" y="271059"/>
                  </a:lnTo>
                  <a:lnTo>
                    <a:pt x="5648239" y="1167215"/>
                  </a:lnTo>
                  <a:lnTo>
                    <a:pt x="5643856" y="1215848"/>
                  </a:lnTo>
                  <a:lnTo>
                    <a:pt x="5631225" y="1261658"/>
                  </a:lnTo>
                  <a:lnTo>
                    <a:pt x="5611120" y="1303872"/>
                  </a:lnTo>
                  <a:lnTo>
                    <a:pt x="5584315" y="1341714"/>
                  </a:lnTo>
                  <a:lnTo>
                    <a:pt x="5551586" y="1374412"/>
                  </a:lnTo>
                  <a:lnTo>
                    <a:pt x="5513708" y="1401191"/>
                  </a:lnTo>
                  <a:lnTo>
                    <a:pt x="5471454" y="1421277"/>
                  </a:lnTo>
                  <a:lnTo>
                    <a:pt x="5425601" y="1433896"/>
                  </a:lnTo>
                  <a:lnTo>
                    <a:pt x="5376921" y="1438275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2055" y="6231305"/>
              <a:ext cx="0" cy="2210435"/>
            </a:xfrm>
            <a:custGeom>
              <a:avLst/>
              <a:gdLst/>
              <a:ahLst/>
              <a:cxnLst/>
              <a:rect l="l" t="t" r="r" b="b"/>
              <a:pathLst>
                <a:path h="2210434">
                  <a:moveTo>
                    <a:pt x="0" y="2209886"/>
                  </a:moveTo>
                  <a:lnTo>
                    <a:pt x="0" y="0"/>
                  </a:lnTo>
                </a:path>
              </a:pathLst>
            </a:custGeom>
            <a:ln w="95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3411" y="6231305"/>
              <a:ext cx="0" cy="2210435"/>
            </a:xfrm>
            <a:custGeom>
              <a:avLst/>
              <a:gdLst/>
              <a:ahLst/>
              <a:cxnLst/>
              <a:rect l="l" t="t" r="r" b="b"/>
              <a:pathLst>
                <a:path h="2210434">
                  <a:moveTo>
                    <a:pt x="0" y="2209886"/>
                  </a:moveTo>
                  <a:lnTo>
                    <a:pt x="0" y="0"/>
                  </a:lnTo>
                </a:path>
              </a:pathLst>
            </a:custGeom>
            <a:ln w="95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24757" y="6231305"/>
              <a:ext cx="0" cy="2210435"/>
            </a:xfrm>
            <a:custGeom>
              <a:avLst/>
              <a:gdLst/>
              <a:ahLst/>
              <a:cxnLst/>
              <a:rect l="l" t="t" r="r" b="b"/>
              <a:pathLst>
                <a:path h="2210434">
                  <a:moveTo>
                    <a:pt x="0" y="2209886"/>
                  </a:moveTo>
                  <a:lnTo>
                    <a:pt x="0" y="0"/>
                  </a:lnTo>
                </a:path>
              </a:pathLst>
            </a:custGeom>
            <a:ln w="95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6567281" y="1028702"/>
            <a:ext cx="11429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96623" y="1028702"/>
            <a:ext cx="11429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25997" y="1028702"/>
            <a:ext cx="11429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09394" y="4662842"/>
            <a:ext cx="1502410" cy="608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3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43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5266" y="4662842"/>
            <a:ext cx="1502410" cy="608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3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43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56612" y="4662842"/>
            <a:ext cx="1502410" cy="608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0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3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spc="43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21334" y="2315788"/>
            <a:ext cx="4860925" cy="948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50" spc="254" dirty="0"/>
              <a:t>Me</a:t>
            </a:r>
            <a:r>
              <a:rPr sz="5900" spc="254" dirty="0">
                <a:latin typeface="Trebuchet MS"/>
                <a:cs typeface="Trebuchet MS"/>
              </a:rPr>
              <a:t>t</a:t>
            </a:r>
            <a:r>
              <a:rPr sz="6050" spc="254" dirty="0"/>
              <a:t>hodolog</a:t>
            </a:r>
            <a:r>
              <a:rPr sz="5900" spc="254" dirty="0">
                <a:latin typeface="Trebuchet MS"/>
                <a:cs typeface="Trebuchet MS"/>
              </a:rPr>
              <a:t>y</a:t>
            </a:r>
            <a:endParaRPr sz="5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1334" y="945230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FFFFFF"/>
                </a:solidFill>
                <a:latin typeface="Trebuchet MS"/>
                <a:cs typeface="Trebuchet MS"/>
              </a:rPr>
              <a:t>ABES </a:t>
            </a:r>
            <a:r>
              <a:rPr sz="3100" spc="15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31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9420" y="6278516"/>
            <a:ext cx="3645535" cy="173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0"/>
              </a:spcBef>
            </a:pPr>
            <a:r>
              <a:rPr sz="2550" spc="85" dirty="0">
                <a:solidFill>
                  <a:srgbClr val="FFFFFF"/>
                </a:solidFill>
                <a:latin typeface="Arial"/>
                <a:cs typeface="Arial"/>
              </a:rPr>
              <a:t>Making </a:t>
            </a:r>
            <a:r>
              <a:rPr sz="2550" spc="25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550" spc="2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ts </a:t>
            </a:r>
            <a:r>
              <a:rPr sz="2550" spc="13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550" spc="13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adding o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ani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making 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5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30782" y="6278516"/>
            <a:ext cx="3884929" cy="2168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0"/>
              </a:spcBef>
            </a:pPr>
            <a:r>
              <a:rPr sz="2550" spc="85" dirty="0">
                <a:solidFill>
                  <a:srgbClr val="FFFFFF"/>
                </a:solidFill>
                <a:latin typeface="Arial"/>
                <a:cs typeface="Arial"/>
              </a:rPr>
              <a:t>Making 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2550" spc="13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550" spc="135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adding  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hen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ica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2550" spc="5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sz="255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-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-25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25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sz="25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10" dirty="0">
                <a:solidFill>
                  <a:srgbClr val="FFFFFF"/>
                </a:solidFill>
                <a:latin typeface="Arial"/>
                <a:cs typeface="Arial"/>
              </a:rPr>
              <a:t>ecen</a:t>
            </a:r>
            <a:r>
              <a:rPr sz="2550" spc="1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3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550" spc="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550" spc="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5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32128" y="6278516"/>
            <a:ext cx="3756660" cy="2597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0"/>
              </a:spcBef>
            </a:pPr>
            <a:r>
              <a:rPr sz="2550" spc="85" dirty="0">
                <a:solidFill>
                  <a:srgbClr val="FFFFFF"/>
                </a:solidFill>
                <a:latin typeface="Arial"/>
                <a:cs typeface="Arial"/>
              </a:rPr>
              <a:t>Making </a:t>
            </a: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2550" spc="13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550" spc="135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5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applica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550" spc="70" dirty="0">
                <a:solidFill>
                  <a:srgbClr val="FFFFFF"/>
                </a:solidFill>
                <a:latin typeface="Arial"/>
                <a:cs typeface="Arial"/>
              </a:rPr>
              <a:t>making  </a:t>
            </a:r>
            <a:r>
              <a:rPr sz="2550" spc="65" dirty="0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550" spc="5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50" spc="30" dirty="0">
                <a:solidFill>
                  <a:srgbClr val="FFFFFF"/>
                </a:solidFill>
                <a:latin typeface="Arial"/>
                <a:cs typeface="Arial"/>
              </a:rPr>
              <a:t>clien</a:t>
            </a:r>
            <a:r>
              <a:rPr sz="2550" spc="3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550" spc="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75" dirty="0">
                <a:solidFill>
                  <a:srgbClr val="FFFFFF"/>
                </a:solidFill>
                <a:latin typeface="Arial"/>
                <a:cs typeface="Arial"/>
              </a:rPr>
              <a:t>ide </a:t>
            </a:r>
            <a:r>
              <a:rPr sz="2550" spc="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55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10" dirty="0">
                <a:solidFill>
                  <a:srgbClr val="FFFFFF"/>
                </a:solidFill>
                <a:latin typeface="Arial"/>
                <a:cs typeface="Arial"/>
              </a:rPr>
              <a:t>hen  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55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55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5" dirty="0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backend 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20" dirty="0">
                <a:solidFill>
                  <a:srgbClr val="FFFFFF"/>
                </a:solidFill>
                <a:latin typeface="Arial"/>
                <a:cs typeface="Arial"/>
              </a:rPr>
              <a:t>h  </a:t>
            </a:r>
            <a:r>
              <a:rPr sz="25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550" spc="7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550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55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F2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74156" y="1028699"/>
            <a:ext cx="10114280" cy="8225790"/>
            <a:chOff x="8174156" y="1028699"/>
            <a:chExt cx="10114280" cy="8225790"/>
          </a:xfrm>
        </p:grpSpPr>
        <p:sp>
          <p:nvSpPr>
            <p:cNvPr id="4" name="object 4"/>
            <p:cNvSpPr/>
            <p:nvPr/>
          </p:nvSpPr>
          <p:spPr>
            <a:xfrm>
              <a:off x="8174156" y="1028699"/>
              <a:ext cx="10114280" cy="3533775"/>
            </a:xfrm>
            <a:custGeom>
              <a:avLst/>
              <a:gdLst/>
              <a:ahLst/>
              <a:cxnLst/>
              <a:rect l="l" t="t" r="r" b="b"/>
              <a:pathLst>
                <a:path w="10114280" h="3533775">
                  <a:moveTo>
                    <a:pt x="10113843" y="3533760"/>
                  </a:moveTo>
                  <a:lnTo>
                    <a:pt x="378051" y="3533760"/>
                  </a:lnTo>
                  <a:lnTo>
                    <a:pt x="330723" y="3530810"/>
                  </a:lnTo>
                  <a:lnTo>
                    <a:pt x="285123" y="3522200"/>
                  </a:lnTo>
                  <a:lnTo>
                    <a:pt x="241609" y="3508288"/>
                  </a:lnTo>
                  <a:lnTo>
                    <a:pt x="200539" y="3489430"/>
                  </a:lnTo>
                  <a:lnTo>
                    <a:pt x="162271" y="3465986"/>
                  </a:lnTo>
                  <a:lnTo>
                    <a:pt x="127164" y="3438311"/>
                  </a:lnTo>
                  <a:lnTo>
                    <a:pt x="95576" y="3406765"/>
                  </a:lnTo>
                  <a:lnTo>
                    <a:pt x="67864" y="3371705"/>
                  </a:lnTo>
                  <a:lnTo>
                    <a:pt x="44388" y="3333488"/>
                  </a:lnTo>
                  <a:lnTo>
                    <a:pt x="25505" y="3292473"/>
                  </a:lnTo>
                  <a:lnTo>
                    <a:pt x="11574" y="3249016"/>
                  </a:lnTo>
                  <a:lnTo>
                    <a:pt x="2953" y="3203476"/>
                  </a:lnTo>
                  <a:lnTo>
                    <a:pt x="0" y="3156211"/>
                  </a:lnTo>
                  <a:lnTo>
                    <a:pt x="0" y="377552"/>
                  </a:lnTo>
                  <a:lnTo>
                    <a:pt x="2953" y="330287"/>
                  </a:lnTo>
                  <a:lnTo>
                    <a:pt x="11574" y="284747"/>
                  </a:lnTo>
                  <a:lnTo>
                    <a:pt x="25505" y="241290"/>
                  </a:lnTo>
                  <a:lnTo>
                    <a:pt x="44388" y="200274"/>
                  </a:lnTo>
                  <a:lnTo>
                    <a:pt x="67864" y="162057"/>
                  </a:lnTo>
                  <a:lnTo>
                    <a:pt x="95576" y="126996"/>
                  </a:lnTo>
                  <a:lnTo>
                    <a:pt x="127164" y="95450"/>
                  </a:lnTo>
                  <a:lnTo>
                    <a:pt x="162271" y="67775"/>
                  </a:lnTo>
                  <a:lnTo>
                    <a:pt x="200539" y="44330"/>
                  </a:lnTo>
                  <a:lnTo>
                    <a:pt x="241609" y="25472"/>
                  </a:lnTo>
                  <a:lnTo>
                    <a:pt x="285123" y="11559"/>
                  </a:lnTo>
                  <a:lnTo>
                    <a:pt x="330723" y="2949"/>
                  </a:lnTo>
                  <a:lnTo>
                    <a:pt x="378051" y="0"/>
                  </a:lnTo>
                  <a:lnTo>
                    <a:pt x="10113843" y="0"/>
                  </a:lnTo>
                  <a:lnTo>
                    <a:pt x="10113843" y="3533760"/>
                  </a:lnTo>
                  <a:close/>
                </a:path>
              </a:pathLst>
            </a:custGeom>
            <a:solidFill>
              <a:srgbClr val="6967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74187" y="3396264"/>
              <a:ext cx="10114280" cy="5858510"/>
            </a:xfrm>
            <a:custGeom>
              <a:avLst/>
              <a:gdLst/>
              <a:ahLst/>
              <a:cxnLst/>
              <a:rect l="l" t="t" r="r" b="b"/>
              <a:pathLst>
                <a:path w="10114280" h="5858509">
                  <a:moveTo>
                    <a:pt x="10113812" y="5857889"/>
                  </a:moveTo>
                  <a:lnTo>
                    <a:pt x="378048" y="5857889"/>
                  </a:lnTo>
                  <a:lnTo>
                    <a:pt x="330721" y="5854939"/>
                  </a:lnTo>
                  <a:lnTo>
                    <a:pt x="285121" y="5846328"/>
                  </a:lnTo>
                  <a:lnTo>
                    <a:pt x="241607" y="5832412"/>
                  </a:lnTo>
                  <a:lnTo>
                    <a:pt x="200537" y="5813551"/>
                  </a:lnTo>
                  <a:lnTo>
                    <a:pt x="162270" y="5790101"/>
                  </a:lnTo>
                  <a:lnTo>
                    <a:pt x="127163" y="5762421"/>
                  </a:lnTo>
                  <a:lnTo>
                    <a:pt x="95575" y="5730868"/>
                  </a:lnTo>
                  <a:lnTo>
                    <a:pt x="67864" y="5695800"/>
                  </a:lnTo>
                  <a:lnTo>
                    <a:pt x="44388" y="5657575"/>
                  </a:lnTo>
                  <a:lnTo>
                    <a:pt x="25505" y="5616551"/>
                  </a:lnTo>
                  <a:lnTo>
                    <a:pt x="11574" y="5573086"/>
                  </a:lnTo>
                  <a:lnTo>
                    <a:pt x="2953" y="5527537"/>
                  </a:lnTo>
                  <a:lnTo>
                    <a:pt x="0" y="5480262"/>
                  </a:lnTo>
                  <a:lnTo>
                    <a:pt x="0" y="377627"/>
                  </a:lnTo>
                  <a:lnTo>
                    <a:pt x="2953" y="330352"/>
                  </a:lnTo>
                  <a:lnTo>
                    <a:pt x="11574" y="284803"/>
                  </a:lnTo>
                  <a:lnTo>
                    <a:pt x="25505" y="241338"/>
                  </a:lnTo>
                  <a:lnTo>
                    <a:pt x="44388" y="200314"/>
                  </a:lnTo>
                  <a:lnTo>
                    <a:pt x="67864" y="162089"/>
                  </a:lnTo>
                  <a:lnTo>
                    <a:pt x="95575" y="127021"/>
                  </a:lnTo>
                  <a:lnTo>
                    <a:pt x="127163" y="95468"/>
                  </a:lnTo>
                  <a:lnTo>
                    <a:pt x="162270" y="67788"/>
                  </a:lnTo>
                  <a:lnTo>
                    <a:pt x="200537" y="44338"/>
                  </a:lnTo>
                  <a:lnTo>
                    <a:pt x="241607" y="25477"/>
                  </a:lnTo>
                  <a:lnTo>
                    <a:pt x="285121" y="11561"/>
                  </a:lnTo>
                  <a:lnTo>
                    <a:pt x="330721" y="2950"/>
                  </a:lnTo>
                  <a:lnTo>
                    <a:pt x="378048" y="0"/>
                  </a:lnTo>
                  <a:lnTo>
                    <a:pt x="10113812" y="0"/>
                  </a:lnTo>
                  <a:lnTo>
                    <a:pt x="10113812" y="5857889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29369" y="7822813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285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1334" y="5250922"/>
            <a:ext cx="5502910" cy="189166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585"/>
              </a:spcBef>
            </a:pPr>
            <a:r>
              <a:rPr sz="6250" spc="190" dirty="0">
                <a:solidFill>
                  <a:srgbClr val="FFFFFF"/>
                </a:solidFill>
                <a:latin typeface="Arial"/>
                <a:cs typeface="Arial"/>
              </a:rPr>
              <a:t>Fea</a:t>
            </a:r>
            <a:r>
              <a:rPr sz="6100" spc="190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6250" spc="1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100" spc="19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61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250" spc="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250" spc="-6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50" spc="19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6250" spc="260" dirty="0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sz="6100" spc="2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250" spc="26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6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334" y="8019046"/>
            <a:ext cx="6325235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90"/>
              </a:spcBef>
            </a:pPr>
            <a:r>
              <a:rPr sz="2550" spc="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5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6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55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5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follo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fea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ell  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40" dirty="0">
                <a:solidFill>
                  <a:srgbClr val="FFFFFF"/>
                </a:solidFill>
                <a:latin typeface="Arial"/>
                <a:cs typeface="Arial"/>
              </a:rPr>
              <a:t>ojec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6490" y="1659254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6490" y="2592704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08916" y="1421620"/>
            <a:ext cx="8293100" cy="1425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95"/>
              </a:spcBef>
            </a:pP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Diffe</a:t>
            </a:r>
            <a:r>
              <a:rPr sz="27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700" spc="6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700" spc="60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700" spc="6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750" spc="14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700" spc="14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65" dirty="0">
                <a:solidFill>
                  <a:srgbClr val="FFFFFF"/>
                </a:solidFill>
                <a:latin typeface="Trebuchet MS"/>
                <a:cs typeface="Trebuchet MS"/>
              </a:rPr>
              <a:t>ust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2700" spc="65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2600" spc="65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600" spc="-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20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hen</a:t>
            </a:r>
            <a:r>
              <a:rPr sz="270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ica</a:t>
            </a:r>
            <a:r>
              <a:rPr sz="2700" spc="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700" spc="9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50" spc="90" dirty="0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600" spc="5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26490" y="399287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26490" y="492632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26490" y="5393054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6490" y="679322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6490" y="7259954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26490" y="8193404"/>
            <a:ext cx="1143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08916" y="3755245"/>
            <a:ext cx="8467725" cy="515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4659" algn="just">
              <a:lnSpc>
                <a:spcPct val="111400"/>
              </a:lnSpc>
              <a:spcBef>
                <a:spcPts val="95"/>
              </a:spcBef>
            </a:pP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ust</a:t>
            </a: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rs </a:t>
            </a:r>
            <a:r>
              <a:rPr sz="2700" spc="9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50" spc="90" dirty="0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50" spc="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50" spc="95" dirty="0">
                <a:solidFill>
                  <a:srgbClr val="FFFFFF"/>
                </a:solidFill>
                <a:latin typeface="Arial"/>
                <a:cs typeface="Arial"/>
              </a:rPr>
              <a:t>mbe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750" spc="1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750" spc="90" dirty="0">
                <a:solidFill>
                  <a:srgbClr val="FFFFFF"/>
                </a:solidFill>
                <a:latin typeface="Arial"/>
                <a:cs typeface="Arial"/>
              </a:rPr>
              <a:t>NGO</a:t>
            </a:r>
            <a:r>
              <a:rPr sz="27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375"/>
              </a:spcBef>
            </a:pP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700" spc="9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50" spc="90" dirty="0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750" spc="-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ail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12700" marR="5080" algn="just">
              <a:lnSpc>
                <a:spcPts val="3679"/>
              </a:lnSpc>
              <a:spcBef>
                <a:spcPts val="180"/>
              </a:spcBef>
            </a:pP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700" spc="60" dirty="0">
                <a:solidFill>
                  <a:srgbClr val="FFFFFF"/>
                </a:solidFill>
                <a:latin typeface="Trebuchet MS"/>
                <a:cs typeface="Trebuchet MS"/>
              </a:rPr>
              <a:t>st </a:t>
            </a:r>
            <a:r>
              <a:rPr sz="2700" spc="9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50" spc="90" dirty="0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tw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2700" spc="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spc="75" dirty="0">
                <a:solidFill>
                  <a:srgbClr val="FFFFFF"/>
                </a:solidFill>
                <a:latin typeface="Trebuchet MS"/>
                <a:cs typeface="Trebuchet MS"/>
              </a:rPr>
              <a:t>rs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750" spc="14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700" spc="14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nea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st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70" dirty="0">
                <a:solidFill>
                  <a:srgbClr val="FFFFFF"/>
                </a:solidFill>
                <a:latin typeface="Trebuchet MS"/>
                <a:cs typeface="Trebuchet MS"/>
              </a:rPr>
              <a:t>ust</a:t>
            </a:r>
            <a:r>
              <a:rPr sz="2750" spc="70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2700" spc="7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loca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ion and 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700" spc="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econd </a:t>
            </a:r>
            <a:r>
              <a:rPr sz="2700" spc="9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50" spc="90" dirty="0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80"/>
              </a:spcBef>
            </a:pP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ust</a:t>
            </a: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rs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NGO 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750">
              <a:latin typeface="Arial"/>
              <a:cs typeface="Arial"/>
            </a:endParaRPr>
          </a:p>
          <a:p>
            <a:pPr marL="12700" marR="809625">
              <a:lnSpc>
                <a:spcPts val="3679"/>
              </a:lnSpc>
              <a:spcBef>
                <a:spcPts val="180"/>
              </a:spcBef>
            </a:pP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75" dirty="0">
                <a:solidFill>
                  <a:srgbClr val="FFFFFF"/>
                </a:solidFill>
                <a:latin typeface="Trebuchet MS"/>
                <a:cs typeface="Trebuchet MS"/>
              </a:rPr>
              <a:t>ust</a:t>
            </a:r>
            <a:r>
              <a:rPr sz="2750" spc="75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2700" spc="75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700" spc="4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indian c</a:t>
            </a:r>
            <a:r>
              <a:rPr sz="2700" spc="65" dirty="0">
                <a:solidFill>
                  <a:srgbClr val="FFFFFF"/>
                </a:solidFill>
                <a:latin typeface="Trebuchet MS"/>
                <a:cs typeface="Trebuchet MS"/>
              </a:rPr>
              <a:t>urr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enc</a:t>
            </a:r>
            <a:r>
              <a:rPr sz="2700" spc="65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700" spc="6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50" spc="65" dirty="0">
                <a:solidFill>
                  <a:srgbClr val="FFFFFF"/>
                </a:solidFill>
                <a:latin typeface="Arial"/>
                <a:cs typeface="Arial"/>
              </a:rPr>
              <a:t>ell</a:t>
            </a:r>
            <a:r>
              <a:rPr sz="275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oc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urr</a:t>
            </a: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enc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600" spc="5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ust</a:t>
            </a: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2700" spc="85" dirty="0">
                <a:solidFill>
                  <a:srgbClr val="FFFFFF"/>
                </a:solidFill>
                <a:latin typeface="Trebuchet MS"/>
                <a:cs typeface="Trebuchet MS"/>
              </a:rPr>
              <a:t>rs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icipa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750" spc="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750" spc="45" dirty="0">
                <a:solidFill>
                  <a:srgbClr val="FFFFFF"/>
                </a:solidFill>
                <a:latin typeface="Arial"/>
                <a:cs typeface="Arial"/>
              </a:rPr>
              <a:t>ngo 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5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nea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r t</a:t>
            </a:r>
            <a:r>
              <a:rPr sz="2750" spc="30" dirty="0">
                <a:solidFill>
                  <a:srgbClr val="FFFFFF"/>
                </a:solidFill>
                <a:latin typeface="Arial"/>
                <a:cs typeface="Arial"/>
              </a:rPr>
              <a:t>hem 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gh 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icipa</a:t>
            </a:r>
            <a:r>
              <a:rPr sz="27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3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21334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86845" y="1493519"/>
            <a:ext cx="1800225" cy="457200"/>
          </a:xfrm>
          <a:custGeom>
            <a:avLst/>
            <a:gdLst/>
            <a:ahLst/>
            <a:cxnLst/>
            <a:rect l="l" t="t" r="r" b="b"/>
            <a:pathLst>
              <a:path w="1800225" h="457200">
                <a:moveTo>
                  <a:pt x="1743993" y="457200"/>
                </a:moveTo>
                <a:lnTo>
                  <a:pt x="55966" y="457200"/>
                </a:lnTo>
                <a:lnTo>
                  <a:pt x="34211" y="452833"/>
                </a:lnTo>
                <a:lnTo>
                  <a:pt x="16418" y="440935"/>
                </a:lnTo>
                <a:lnTo>
                  <a:pt x="4408" y="423308"/>
                </a:lnTo>
                <a:lnTo>
                  <a:pt x="0" y="401756"/>
                </a:lnTo>
                <a:lnTo>
                  <a:pt x="0" y="55444"/>
                </a:lnTo>
                <a:lnTo>
                  <a:pt x="4408" y="33892"/>
                </a:lnTo>
                <a:lnTo>
                  <a:pt x="16418" y="16265"/>
                </a:lnTo>
                <a:lnTo>
                  <a:pt x="34211" y="4366"/>
                </a:lnTo>
                <a:lnTo>
                  <a:pt x="55966" y="0"/>
                </a:lnTo>
                <a:lnTo>
                  <a:pt x="1743993" y="0"/>
                </a:lnTo>
                <a:lnTo>
                  <a:pt x="1765748" y="4366"/>
                </a:lnTo>
                <a:lnTo>
                  <a:pt x="1783541" y="16265"/>
                </a:lnTo>
                <a:lnTo>
                  <a:pt x="1795552" y="33892"/>
                </a:lnTo>
                <a:lnTo>
                  <a:pt x="1799960" y="55444"/>
                </a:lnTo>
                <a:lnTo>
                  <a:pt x="1799960" y="401756"/>
                </a:lnTo>
                <a:lnTo>
                  <a:pt x="1795552" y="423308"/>
                </a:lnTo>
                <a:lnTo>
                  <a:pt x="1783541" y="440935"/>
                </a:lnTo>
                <a:lnTo>
                  <a:pt x="1765748" y="452833"/>
                </a:lnTo>
                <a:lnTo>
                  <a:pt x="1743993" y="457200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62339" y="1561790"/>
            <a:ext cx="145034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chi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86845" y="3838559"/>
            <a:ext cx="1800225" cy="457200"/>
          </a:xfrm>
          <a:custGeom>
            <a:avLst/>
            <a:gdLst/>
            <a:ahLst/>
            <a:cxnLst/>
            <a:rect l="l" t="t" r="r" b="b"/>
            <a:pathLst>
              <a:path w="1800225" h="457200">
                <a:moveTo>
                  <a:pt x="1743993" y="457200"/>
                </a:moveTo>
                <a:lnTo>
                  <a:pt x="55966" y="457200"/>
                </a:lnTo>
                <a:lnTo>
                  <a:pt x="34211" y="452833"/>
                </a:lnTo>
                <a:lnTo>
                  <a:pt x="16418" y="440935"/>
                </a:lnTo>
                <a:lnTo>
                  <a:pt x="4408" y="423308"/>
                </a:lnTo>
                <a:lnTo>
                  <a:pt x="0" y="401756"/>
                </a:lnTo>
                <a:lnTo>
                  <a:pt x="0" y="55444"/>
                </a:lnTo>
                <a:lnTo>
                  <a:pt x="4408" y="33892"/>
                </a:lnTo>
                <a:lnTo>
                  <a:pt x="16418" y="16265"/>
                </a:lnTo>
                <a:lnTo>
                  <a:pt x="34211" y="4366"/>
                </a:lnTo>
                <a:lnTo>
                  <a:pt x="55966" y="0"/>
                </a:lnTo>
                <a:lnTo>
                  <a:pt x="1743993" y="0"/>
                </a:lnTo>
                <a:lnTo>
                  <a:pt x="1765748" y="4366"/>
                </a:lnTo>
                <a:lnTo>
                  <a:pt x="1783541" y="16265"/>
                </a:lnTo>
                <a:lnTo>
                  <a:pt x="1795552" y="33892"/>
                </a:lnTo>
                <a:lnTo>
                  <a:pt x="1799960" y="55444"/>
                </a:lnTo>
                <a:lnTo>
                  <a:pt x="1799960" y="401756"/>
                </a:lnTo>
                <a:lnTo>
                  <a:pt x="1795552" y="423308"/>
                </a:lnTo>
                <a:lnTo>
                  <a:pt x="1783541" y="440935"/>
                </a:lnTo>
                <a:lnTo>
                  <a:pt x="1765748" y="452833"/>
                </a:lnTo>
                <a:lnTo>
                  <a:pt x="1743993" y="457200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59525" y="3906835"/>
            <a:ext cx="125603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50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50" spc="1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5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F2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74156" y="1028699"/>
            <a:ext cx="10114280" cy="8225155"/>
            <a:chOff x="8174156" y="1028699"/>
            <a:chExt cx="10114280" cy="8225155"/>
          </a:xfrm>
        </p:grpSpPr>
        <p:sp>
          <p:nvSpPr>
            <p:cNvPr id="4" name="object 4"/>
            <p:cNvSpPr/>
            <p:nvPr/>
          </p:nvSpPr>
          <p:spPr>
            <a:xfrm>
              <a:off x="8174156" y="1028699"/>
              <a:ext cx="10114280" cy="5239385"/>
            </a:xfrm>
            <a:custGeom>
              <a:avLst/>
              <a:gdLst/>
              <a:ahLst/>
              <a:cxnLst/>
              <a:rect l="l" t="t" r="r" b="b"/>
              <a:pathLst>
                <a:path w="10114280" h="5239385">
                  <a:moveTo>
                    <a:pt x="10113842" y="5238758"/>
                  </a:moveTo>
                  <a:lnTo>
                    <a:pt x="378051" y="5238758"/>
                  </a:lnTo>
                  <a:lnTo>
                    <a:pt x="330723" y="5235807"/>
                  </a:lnTo>
                  <a:lnTo>
                    <a:pt x="285123" y="5227195"/>
                  </a:lnTo>
                  <a:lnTo>
                    <a:pt x="241609" y="5213279"/>
                  </a:lnTo>
                  <a:lnTo>
                    <a:pt x="200539" y="5194416"/>
                  </a:lnTo>
                  <a:lnTo>
                    <a:pt x="162271" y="5170965"/>
                  </a:lnTo>
                  <a:lnTo>
                    <a:pt x="127164" y="5143283"/>
                  </a:lnTo>
                  <a:lnTo>
                    <a:pt x="95576" y="5111728"/>
                  </a:lnTo>
                  <a:lnTo>
                    <a:pt x="67864" y="5076658"/>
                  </a:lnTo>
                  <a:lnTo>
                    <a:pt x="44388" y="5038431"/>
                  </a:lnTo>
                  <a:lnTo>
                    <a:pt x="25505" y="4997404"/>
                  </a:lnTo>
                  <a:lnTo>
                    <a:pt x="11574" y="4953936"/>
                  </a:lnTo>
                  <a:lnTo>
                    <a:pt x="2953" y="4908384"/>
                  </a:lnTo>
                  <a:lnTo>
                    <a:pt x="0" y="4861106"/>
                  </a:lnTo>
                  <a:lnTo>
                    <a:pt x="0" y="377651"/>
                  </a:lnTo>
                  <a:lnTo>
                    <a:pt x="2953" y="330373"/>
                  </a:lnTo>
                  <a:lnTo>
                    <a:pt x="11574" y="284821"/>
                  </a:lnTo>
                  <a:lnTo>
                    <a:pt x="25505" y="241353"/>
                  </a:lnTo>
                  <a:lnTo>
                    <a:pt x="44388" y="200326"/>
                  </a:lnTo>
                  <a:lnTo>
                    <a:pt x="67864" y="162099"/>
                  </a:lnTo>
                  <a:lnTo>
                    <a:pt x="95576" y="127029"/>
                  </a:lnTo>
                  <a:lnTo>
                    <a:pt x="127164" y="95474"/>
                  </a:lnTo>
                  <a:lnTo>
                    <a:pt x="162271" y="67792"/>
                  </a:lnTo>
                  <a:lnTo>
                    <a:pt x="200539" y="44341"/>
                  </a:lnTo>
                  <a:lnTo>
                    <a:pt x="241609" y="25478"/>
                  </a:lnTo>
                  <a:lnTo>
                    <a:pt x="285123" y="11562"/>
                  </a:lnTo>
                  <a:lnTo>
                    <a:pt x="330723" y="2950"/>
                  </a:lnTo>
                  <a:lnTo>
                    <a:pt x="378051" y="0"/>
                  </a:lnTo>
                  <a:lnTo>
                    <a:pt x="10113842" y="0"/>
                  </a:lnTo>
                  <a:lnTo>
                    <a:pt x="10113842" y="5238758"/>
                  </a:lnTo>
                  <a:close/>
                </a:path>
              </a:pathLst>
            </a:custGeom>
            <a:solidFill>
              <a:srgbClr val="6967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74217" y="5300837"/>
              <a:ext cx="10114280" cy="3952875"/>
            </a:xfrm>
            <a:custGeom>
              <a:avLst/>
              <a:gdLst/>
              <a:ahLst/>
              <a:cxnLst/>
              <a:rect l="l" t="t" r="r" b="b"/>
              <a:pathLst>
                <a:path w="10114280" h="3952875">
                  <a:moveTo>
                    <a:pt x="10113781" y="3952863"/>
                  </a:moveTo>
                  <a:lnTo>
                    <a:pt x="378045" y="3952863"/>
                  </a:lnTo>
                  <a:lnTo>
                    <a:pt x="330718" y="3949915"/>
                  </a:lnTo>
                  <a:lnTo>
                    <a:pt x="285118" y="3941308"/>
                  </a:lnTo>
                  <a:lnTo>
                    <a:pt x="241605" y="3927400"/>
                  </a:lnTo>
                  <a:lnTo>
                    <a:pt x="200536" y="3908549"/>
                  </a:lnTo>
                  <a:lnTo>
                    <a:pt x="162268" y="3885111"/>
                  </a:lnTo>
                  <a:lnTo>
                    <a:pt x="127162" y="3857446"/>
                  </a:lnTo>
                  <a:lnTo>
                    <a:pt x="95574" y="3825909"/>
                  </a:lnTo>
                  <a:lnTo>
                    <a:pt x="67863" y="3790860"/>
                  </a:lnTo>
                  <a:lnTo>
                    <a:pt x="44387" y="3752654"/>
                  </a:lnTo>
                  <a:lnTo>
                    <a:pt x="25505" y="3711651"/>
                  </a:lnTo>
                  <a:lnTo>
                    <a:pt x="11574" y="3668206"/>
                  </a:lnTo>
                  <a:lnTo>
                    <a:pt x="2953" y="3622678"/>
                  </a:lnTo>
                  <a:lnTo>
                    <a:pt x="0" y="3575425"/>
                  </a:lnTo>
                  <a:lnTo>
                    <a:pt x="0" y="377457"/>
                  </a:lnTo>
                  <a:lnTo>
                    <a:pt x="2953" y="330203"/>
                  </a:lnTo>
                  <a:lnTo>
                    <a:pt x="11574" y="284675"/>
                  </a:lnTo>
                  <a:lnTo>
                    <a:pt x="25505" y="241229"/>
                  </a:lnTo>
                  <a:lnTo>
                    <a:pt x="44387" y="200223"/>
                  </a:lnTo>
                  <a:lnTo>
                    <a:pt x="67863" y="162016"/>
                  </a:lnTo>
                  <a:lnTo>
                    <a:pt x="95574" y="126964"/>
                  </a:lnTo>
                  <a:lnTo>
                    <a:pt x="127162" y="95425"/>
                  </a:lnTo>
                  <a:lnTo>
                    <a:pt x="162268" y="67758"/>
                  </a:lnTo>
                  <a:lnTo>
                    <a:pt x="200536" y="44318"/>
                  </a:lnTo>
                  <a:lnTo>
                    <a:pt x="241605" y="25465"/>
                  </a:lnTo>
                  <a:lnTo>
                    <a:pt x="285118" y="11556"/>
                  </a:lnTo>
                  <a:lnTo>
                    <a:pt x="330718" y="2948"/>
                  </a:lnTo>
                  <a:lnTo>
                    <a:pt x="378045" y="0"/>
                  </a:lnTo>
                  <a:lnTo>
                    <a:pt x="10113781" y="0"/>
                  </a:lnTo>
                  <a:lnTo>
                    <a:pt x="10113781" y="3952863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29369" y="7822813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4">
                <a:moveTo>
                  <a:pt x="2858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1334" y="5250922"/>
            <a:ext cx="5502910" cy="189166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585"/>
              </a:spcBef>
            </a:pPr>
            <a:r>
              <a:rPr sz="6250" spc="190" dirty="0">
                <a:solidFill>
                  <a:srgbClr val="FFFFFF"/>
                </a:solidFill>
                <a:latin typeface="Arial"/>
                <a:cs typeface="Arial"/>
              </a:rPr>
              <a:t>Fea</a:t>
            </a:r>
            <a:r>
              <a:rPr sz="6100" spc="190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6250" spc="1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100" spc="19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6100" spc="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250" spc="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250" spc="-6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50" spc="190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6250" spc="260" dirty="0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sz="6100" spc="2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250" spc="26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6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334" y="8019046"/>
            <a:ext cx="6325235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90"/>
              </a:spcBef>
            </a:pPr>
            <a:r>
              <a:rPr sz="2550" spc="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5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6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55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5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follo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ing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fea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ell  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550" spc="15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550" spc="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implemen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6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5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50" spc="40" dirty="0">
                <a:solidFill>
                  <a:srgbClr val="FFFFFF"/>
                </a:solidFill>
                <a:latin typeface="Arial"/>
                <a:cs typeface="Arial"/>
              </a:rPr>
              <a:t>ojec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74115" y="2201603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4115" y="271595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74115" y="323030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74115" y="4259003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7966709">
              <a:lnSpc>
                <a:spcPct val="100000"/>
              </a:lnSpc>
              <a:spcBef>
                <a:spcPts val="490"/>
              </a:spcBef>
            </a:pPr>
            <a:r>
              <a:rPr spc="15" dirty="0"/>
              <a:t>Ne</a:t>
            </a:r>
            <a:r>
              <a:rPr sz="3000" spc="15" dirty="0">
                <a:latin typeface="Trebuchet MS"/>
                <a:cs typeface="Trebuchet MS"/>
              </a:rPr>
              <a:t>w </a:t>
            </a:r>
            <a:r>
              <a:rPr spc="45" dirty="0"/>
              <a:t>O</a:t>
            </a:r>
            <a:r>
              <a:rPr sz="3000" spc="45" dirty="0">
                <a:latin typeface="Trebuchet MS"/>
                <a:cs typeface="Trebuchet MS"/>
              </a:rPr>
              <a:t>r</a:t>
            </a:r>
            <a:r>
              <a:rPr spc="45" dirty="0"/>
              <a:t>gani</a:t>
            </a:r>
            <a:r>
              <a:rPr sz="3000" spc="45" dirty="0">
                <a:latin typeface="Trebuchet MS"/>
                <a:cs typeface="Trebuchet MS"/>
              </a:rPr>
              <a:t>s</a:t>
            </a:r>
            <a:r>
              <a:rPr spc="45" dirty="0"/>
              <a:t>a</a:t>
            </a:r>
            <a:r>
              <a:rPr sz="3000" spc="45" dirty="0">
                <a:latin typeface="Trebuchet MS"/>
                <a:cs typeface="Trebuchet MS"/>
              </a:rPr>
              <a:t>t</a:t>
            </a:r>
            <a:r>
              <a:rPr spc="45" dirty="0"/>
              <a:t>ion</a:t>
            </a:r>
            <a:r>
              <a:rPr sz="3000" spc="45" dirty="0">
                <a:latin typeface="Trebuchet MS"/>
                <a:cs typeface="Trebuchet MS"/>
              </a:rPr>
              <a:t>s </a:t>
            </a:r>
            <a:r>
              <a:rPr spc="15" dirty="0"/>
              <a:t>can </a:t>
            </a:r>
            <a:r>
              <a:rPr spc="65" dirty="0"/>
              <a:t>appl</a:t>
            </a:r>
            <a:r>
              <a:rPr sz="3000" spc="65" dirty="0">
                <a:latin typeface="Trebuchet MS"/>
                <a:cs typeface="Trebuchet MS"/>
              </a:rPr>
              <a:t>y </a:t>
            </a:r>
            <a:r>
              <a:rPr sz="3000" spc="-25" dirty="0">
                <a:latin typeface="Trebuchet MS"/>
                <a:cs typeface="Trebuchet MS"/>
              </a:rPr>
              <a:t>t</a:t>
            </a:r>
            <a:r>
              <a:rPr spc="-25" dirty="0"/>
              <a:t>o </a:t>
            </a:r>
            <a:r>
              <a:rPr sz="3000" spc="50" dirty="0">
                <a:latin typeface="Trebuchet MS"/>
                <a:cs typeface="Trebuchet MS"/>
              </a:rPr>
              <a:t>t</a:t>
            </a:r>
            <a:r>
              <a:rPr spc="50" dirty="0"/>
              <a:t>hi</a:t>
            </a:r>
            <a:r>
              <a:rPr sz="3000" spc="50" dirty="0">
                <a:latin typeface="Trebuchet MS"/>
                <a:cs typeface="Trebuchet MS"/>
              </a:rPr>
              <a:t>s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pc="40" dirty="0"/>
              <a:t>app</a:t>
            </a:r>
            <a:r>
              <a:rPr sz="2850" spc="40" dirty="0"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7966709" marR="37465">
              <a:lnSpc>
                <a:spcPts val="4050"/>
              </a:lnSpc>
              <a:spcBef>
                <a:spcPts val="200"/>
              </a:spcBef>
            </a:pPr>
            <a:r>
              <a:rPr spc="60" dirty="0"/>
              <a:t>The</a:t>
            </a:r>
            <a:r>
              <a:rPr sz="3000" spc="60" dirty="0">
                <a:latin typeface="Trebuchet MS"/>
                <a:cs typeface="Trebuchet MS"/>
              </a:rPr>
              <a:t>y </a:t>
            </a:r>
            <a:r>
              <a:rPr spc="15" dirty="0"/>
              <a:t>can </a:t>
            </a:r>
            <a:r>
              <a:rPr sz="3000" spc="15" dirty="0">
                <a:latin typeface="Trebuchet MS"/>
                <a:cs typeface="Trebuchet MS"/>
              </a:rPr>
              <a:t>u</a:t>
            </a:r>
            <a:r>
              <a:rPr spc="15" dirty="0"/>
              <a:t>pda</a:t>
            </a:r>
            <a:r>
              <a:rPr sz="3000" spc="15" dirty="0">
                <a:latin typeface="Trebuchet MS"/>
                <a:cs typeface="Trebuchet MS"/>
              </a:rPr>
              <a:t>t</a:t>
            </a:r>
            <a:r>
              <a:rPr spc="15" dirty="0"/>
              <a:t>e </a:t>
            </a:r>
            <a:r>
              <a:rPr sz="3000" spc="15" dirty="0">
                <a:latin typeface="Trebuchet MS"/>
                <a:cs typeface="Trebuchet MS"/>
              </a:rPr>
              <a:t>t</a:t>
            </a:r>
            <a:r>
              <a:rPr spc="15" dirty="0"/>
              <a:t>hei</a:t>
            </a:r>
            <a:r>
              <a:rPr sz="3000" spc="15" dirty="0">
                <a:latin typeface="Trebuchet MS"/>
                <a:cs typeface="Trebuchet MS"/>
              </a:rPr>
              <a:t>r </a:t>
            </a:r>
            <a:r>
              <a:rPr spc="75" dirty="0"/>
              <a:t>info</a:t>
            </a:r>
            <a:r>
              <a:rPr sz="3000" spc="75" dirty="0">
                <a:latin typeface="Trebuchet MS"/>
                <a:cs typeface="Trebuchet MS"/>
              </a:rPr>
              <a:t>r</a:t>
            </a:r>
            <a:r>
              <a:rPr spc="75" dirty="0"/>
              <a:t>ma</a:t>
            </a:r>
            <a:r>
              <a:rPr sz="3000" spc="75" dirty="0">
                <a:latin typeface="Trebuchet MS"/>
                <a:cs typeface="Trebuchet MS"/>
              </a:rPr>
              <a:t>t</a:t>
            </a:r>
            <a:r>
              <a:rPr spc="75" dirty="0"/>
              <a:t>ion </a:t>
            </a:r>
            <a:r>
              <a:rPr spc="25" dirty="0"/>
              <a:t>abo</a:t>
            </a:r>
            <a:r>
              <a:rPr sz="3000" spc="25" dirty="0">
                <a:latin typeface="Trebuchet MS"/>
                <a:cs typeface="Trebuchet MS"/>
              </a:rPr>
              <a:t>ut </a:t>
            </a:r>
            <a:r>
              <a:rPr sz="3000" spc="20" dirty="0">
                <a:latin typeface="Trebuchet MS"/>
                <a:cs typeface="Trebuchet MS"/>
              </a:rPr>
              <a:t>t</a:t>
            </a:r>
            <a:r>
              <a:rPr spc="20" dirty="0"/>
              <a:t>hem</a:t>
            </a:r>
            <a:r>
              <a:rPr sz="2850" spc="20" dirty="0">
                <a:latin typeface="Verdana"/>
                <a:cs typeface="Verdana"/>
              </a:rPr>
              <a:t>.  </a:t>
            </a:r>
            <a:r>
              <a:rPr spc="60" dirty="0"/>
              <a:t>The</a:t>
            </a:r>
            <a:r>
              <a:rPr sz="3000" spc="60" dirty="0">
                <a:latin typeface="Trebuchet MS"/>
                <a:cs typeface="Trebuchet MS"/>
              </a:rPr>
              <a:t>y </a:t>
            </a:r>
            <a:r>
              <a:rPr spc="15" dirty="0"/>
              <a:t>can </a:t>
            </a:r>
            <a:r>
              <a:rPr spc="45" dirty="0"/>
              <a:t>add </a:t>
            </a:r>
            <a:r>
              <a:rPr spc="25" dirty="0"/>
              <a:t>ne</a:t>
            </a:r>
            <a:r>
              <a:rPr sz="3000" spc="25" dirty="0">
                <a:latin typeface="Trebuchet MS"/>
                <a:cs typeface="Trebuchet MS"/>
              </a:rPr>
              <a:t>w </a:t>
            </a:r>
            <a:r>
              <a:rPr spc="5" dirty="0"/>
              <a:t>ac</a:t>
            </a:r>
            <a:r>
              <a:rPr sz="3000" spc="5" dirty="0">
                <a:latin typeface="Trebuchet MS"/>
                <a:cs typeface="Trebuchet MS"/>
              </a:rPr>
              <a:t>t</a:t>
            </a:r>
            <a:r>
              <a:rPr spc="5" dirty="0"/>
              <a:t>i</a:t>
            </a:r>
            <a:r>
              <a:rPr sz="3000" spc="5" dirty="0">
                <a:latin typeface="Trebuchet MS"/>
                <a:cs typeface="Trebuchet MS"/>
              </a:rPr>
              <a:t>v</a:t>
            </a:r>
            <a:r>
              <a:rPr spc="5" dirty="0"/>
              <a:t>i</a:t>
            </a:r>
            <a:r>
              <a:rPr sz="3000" spc="5" dirty="0">
                <a:latin typeface="Trebuchet MS"/>
                <a:cs typeface="Trebuchet MS"/>
              </a:rPr>
              <a:t>t</a:t>
            </a:r>
            <a:r>
              <a:rPr spc="5" dirty="0"/>
              <a:t>ie</a:t>
            </a:r>
            <a:r>
              <a:rPr sz="3000" spc="5" dirty="0">
                <a:latin typeface="Trebuchet MS"/>
                <a:cs typeface="Trebuchet MS"/>
              </a:rPr>
              <a:t>s </a:t>
            </a:r>
            <a:r>
              <a:rPr sz="3000" spc="-65" dirty="0">
                <a:latin typeface="Trebuchet MS"/>
                <a:cs typeface="Trebuchet MS"/>
              </a:rPr>
              <a:t>t</a:t>
            </a:r>
            <a:r>
              <a:rPr spc="-65" dirty="0"/>
              <a:t>ha</a:t>
            </a:r>
            <a:r>
              <a:rPr sz="3000" spc="-65" dirty="0">
                <a:latin typeface="Trebuchet MS"/>
                <a:cs typeface="Trebuchet MS"/>
              </a:rPr>
              <a:t>t </a:t>
            </a:r>
            <a:r>
              <a:rPr sz="3000" spc="90" dirty="0">
                <a:latin typeface="Trebuchet MS"/>
                <a:cs typeface="Trebuchet MS"/>
              </a:rPr>
              <a:t>w</a:t>
            </a:r>
            <a:r>
              <a:rPr spc="90" dirty="0"/>
              <a:t>ill </a:t>
            </a:r>
            <a:r>
              <a:rPr spc="25" dirty="0"/>
              <a:t>be  </a:t>
            </a:r>
            <a:r>
              <a:rPr spc="90" dirty="0"/>
              <a:t>pe</a:t>
            </a:r>
            <a:r>
              <a:rPr sz="3000" spc="90" dirty="0">
                <a:latin typeface="Trebuchet MS"/>
                <a:cs typeface="Trebuchet MS"/>
              </a:rPr>
              <a:t>r</a:t>
            </a:r>
            <a:r>
              <a:rPr spc="90" dirty="0"/>
              <a:t>fo</a:t>
            </a:r>
            <a:r>
              <a:rPr sz="3000" spc="90" dirty="0">
                <a:latin typeface="Trebuchet MS"/>
                <a:cs typeface="Trebuchet MS"/>
              </a:rPr>
              <a:t>r</a:t>
            </a:r>
            <a:r>
              <a:rPr spc="90" dirty="0"/>
              <a:t>med </a:t>
            </a:r>
            <a:r>
              <a:rPr spc="80" dirty="0"/>
              <a:t>b</a:t>
            </a:r>
            <a:r>
              <a:rPr sz="3000" spc="80" dirty="0">
                <a:latin typeface="Trebuchet MS"/>
                <a:cs typeface="Trebuchet MS"/>
              </a:rPr>
              <a:t>y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20" dirty="0">
                <a:latin typeface="Trebuchet MS"/>
                <a:cs typeface="Trebuchet MS"/>
              </a:rPr>
              <a:t>t</a:t>
            </a:r>
            <a:r>
              <a:rPr spc="20" dirty="0"/>
              <a:t>hem</a:t>
            </a:r>
            <a:r>
              <a:rPr sz="2850" spc="20" dirty="0"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7966709" marR="5080">
              <a:lnSpc>
                <a:spcPts val="4050"/>
              </a:lnSpc>
            </a:pPr>
            <a:r>
              <a:rPr spc="15" dirty="0"/>
              <a:t>Ne</a:t>
            </a:r>
            <a:r>
              <a:rPr sz="3000" spc="15" dirty="0">
                <a:latin typeface="Trebuchet MS"/>
                <a:cs typeface="Trebuchet MS"/>
              </a:rPr>
              <a:t>w </a:t>
            </a:r>
            <a:r>
              <a:rPr sz="3000" spc="45" dirty="0">
                <a:latin typeface="Trebuchet MS"/>
                <a:cs typeface="Trebuchet MS"/>
              </a:rPr>
              <a:t>v</a:t>
            </a:r>
            <a:r>
              <a:rPr spc="45" dirty="0"/>
              <a:t>o</a:t>
            </a:r>
            <a:r>
              <a:rPr sz="3000" spc="45" dirty="0">
                <a:latin typeface="Trebuchet MS"/>
                <a:cs typeface="Trebuchet MS"/>
              </a:rPr>
              <a:t>u</a:t>
            </a:r>
            <a:r>
              <a:rPr spc="45" dirty="0"/>
              <a:t>l</a:t>
            </a:r>
            <a:r>
              <a:rPr sz="3000" spc="45" dirty="0">
                <a:latin typeface="Trebuchet MS"/>
                <a:cs typeface="Trebuchet MS"/>
              </a:rPr>
              <a:t>u</a:t>
            </a:r>
            <a:r>
              <a:rPr spc="45" dirty="0"/>
              <a:t>n</a:t>
            </a:r>
            <a:r>
              <a:rPr sz="3000" spc="45" dirty="0">
                <a:latin typeface="Trebuchet MS"/>
                <a:cs typeface="Trebuchet MS"/>
              </a:rPr>
              <a:t>t</a:t>
            </a:r>
            <a:r>
              <a:rPr spc="45" dirty="0"/>
              <a:t>ee</a:t>
            </a:r>
            <a:r>
              <a:rPr sz="3000" spc="45" dirty="0">
                <a:latin typeface="Trebuchet MS"/>
                <a:cs typeface="Trebuchet MS"/>
              </a:rPr>
              <a:t>r </a:t>
            </a:r>
            <a:r>
              <a:rPr spc="15" dirty="0"/>
              <a:t>can </a:t>
            </a:r>
            <a:r>
              <a:rPr spc="25" dirty="0"/>
              <a:t>be </a:t>
            </a:r>
            <a:r>
              <a:rPr spc="-5" dirty="0"/>
              <a:t>accep</a:t>
            </a:r>
            <a:r>
              <a:rPr sz="3000" spc="-5" dirty="0">
                <a:latin typeface="Trebuchet MS"/>
                <a:cs typeface="Trebuchet MS"/>
              </a:rPr>
              <a:t>t</a:t>
            </a:r>
            <a:r>
              <a:rPr spc="-5" dirty="0"/>
              <a:t>ed </a:t>
            </a:r>
            <a:r>
              <a:rPr spc="80" dirty="0"/>
              <a:t>b</a:t>
            </a:r>
            <a:r>
              <a:rPr sz="3000" spc="80" dirty="0">
                <a:latin typeface="Trebuchet MS"/>
                <a:cs typeface="Trebuchet MS"/>
              </a:rPr>
              <a:t>y </a:t>
            </a:r>
            <a:r>
              <a:rPr sz="3000" spc="20" dirty="0">
                <a:latin typeface="Trebuchet MS"/>
                <a:cs typeface="Trebuchet MS"/>
              </a:rPr>
              <a:t>t</a:t>
            </a:r>
            <a:r>
              <a:rPr spc="20" dirty="0"/>
              <a:t>hem </a:t>
            </a:r>
            <a:r>
              <a:rPr spc="40" dirty="0"/>
              <a:t>and  </a:t>
            </a:r>
            <a:r>
              <a:rPr sz="3000" spc="-65" dirty="0">
                <a:latin typeface="Trebuchet MS"/>
                <a:cs typeface="Trebuchet MS"/>
              </a:rPr>
              <a:t>t</a:t>
            </a:r>
            <a:r>
              <a:rPr spc="-65" dirty="0"/>
              <a:t>ha</a:t>
            </a:r>
            <a:r>
              <a:rPr sz="3000" spc="-65" dirty="0">
                <a:latin typeface="Trebuchet MS"/>
                <a:cs typeface="Trebuchet MS"/>
              </a:rPr>
              <a:t>t </a:t>
            </a:r>
            <a:r>
              <a:rPr sz="3000" spc="65" dirty="0">
                <a:latin typeface="Trebuchet MS"/>
                <a:cs typeface="Trebuchet MS"/>
              </a:rPr>
              <a:t>v</a:t>
            </a:r>
            <a:r>
              <a:rPr spc="65" dirty="0"/>
              <a:t>ol</a:t>
            </a:r>
            <a:r>
              <a:rPr sz="3000" spc="65" dirty="0">
                <a:latin typeface="Trebuchet MS"/>
                <a:cs typeface="Trebuchet MS"/>
              </a:rPr>
              <a:t>u</a:t>
            </a:r>
            <a:r>
              <a:rPr spc="65" dirty="0"/>
              <a:t>n</a:t>
            </a:r>
            <a:r>
              <a:rPr sz="3000" spc="65" dirty="0">
                <a:latin typeface="Trebuchet MS"/>
                <a:cs typeface="Trebuchet MS"/>
              </a:rPr>
              <a:t>t</a:t>
            </a:r>
            <a:r>
              <a:rPr spc="65" dirty="0"/>
              <a:t>ee</a:t>
            </a:r>
            <a:r>
              <a:rPr sz="3000" spc="65" dirty="0">
                <a:latin typeface="Trebuchet MS"/>
                <a:cs typeface="Trebuchet MS"/>
              </a:rPr>
              <a:t>r</a:t>
            </a:r>
            <a:r>
              <a:rPr sz="2850" spc="65" dirty="0">
                <a:latin typeface="Verdana"/>
                <a:cs typeface="Verdana"/>
              </a:rPr>
              <a:t>'</a:t>
            </a:r>
            <a:r>
              <a:rPr sz="3000" spc="65" dirty="0">
                <a:latin typeface="Trebuchet MS"/>
                <a:cs typeface="Trebuchet MS"/>
              </a:rPr>
              <a:t>s </a:t>
            </a:r>
            <a:r>
              <a:rPr spc="-20" dirty="0"/>
              <a:t>con</a:t>
            </a:r>
            <a:r>
              <a:rPr sz="3000" spc="-20" dirty="0">
                <a:latin typeface="Trebuchet MS"/>
                <a:cs typeface="Trebuchet MS"/>
              </a:rPr>
              <a:t>t</a:t>
            </a:r>
            <a:r>
              <a:rPr spc="-20" dirty="0"/>
              <a:t>ac</a:t>
            </a:r>
            <a:r>
              <a:rPr sz="3000" spc="-20" dirty="0">
                <a:latin typeface="Trebuchet MS"/>
                <a:cs typeface="Trebuchet MS"/>
              </a:rPr>
              <a:t>t </a:t>
            </a:r>
            <a:r>
              <a:rPr sz="3000" spc="90" dirty="0">
                <a:latin typeface="Trebuchet MS"/>
                <a:cs typeface="Trebuchet MS"/>
              </a:rPr>
              <a:t>w</a:t>
            </a:r>
            <a:r>
              <a:rPr spc="90" dirty="0"/>
              <a:t>ill </a:t>
            </a:r>
            <a:r>
              <a:rPr spc="25" dirty="0"/>
              <a:t>be </a:t>
            </a:r>
            <a:r>
              <a:rPr sz="3000" spc="55" dirty="0">
                <a:latin typeface="Trebuchet MS"/>
                <a:cs typeface="Trebuchet MS"/>
              </a:rPr>
              <a:t>s</a:t>
            </a:r>
            <a:r>
              <a:rPr spc="55" dirty="0"/>
              <a:t>ha</a:t>
            </a:r>
            <a:r>
              <a:rPr sz="3000" spc="55" dirty="0">
                <a:latin typeface="Trebuchet MS"/>
                <a:cs typeface="Trebuchet MS"/>
              </a:rPr>
              <a:t>r</a:t>
            </a:r>
            <a:r>
              <a:rPr spc="55" dirty="0"/>
              <a:t>ed </a:t>
            </a:r>
            <a:r>
              <a:rPr sz="3000" spc="-25" dirty="0">
                <a:latin typeface="Trebuchet MS"/>
                <a:cs typeface="Trebuchet MS"/>
              </a:rPr>
              <a:t>t</a:t>
            </a:r>
            <a:r>
              <a:rPr spc="-25" dirty="0"/>
              <a:t>o</a:t>
            </a:r>
            <a:r>
              <a:rPr spc="-15" dirty="0"/>
              <a:t> </a:t>
            </a:r>
            <a:r>
              <a:rPr sz="3000" spc="20" dirty="0">
                <a:latin typeface="Trebuchet MS"/>
                <a:cs typeface="Trebuchet MS"/>
              </a:rPr>
              <a:t>t</a:t>
            </a:r>
            <a:r>
              <a:rPr spc="20" dirty="0"/>
              <a:t>hem</a:t>
            </a:r>
            <a:r>
              <a:rPr sz="2850" spc="20" dirty="0"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74115" y="5802053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74115" y="6830753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4115" y="7859453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73805" y="5533355"/>
            <a:ext cx="8291830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z="3050" spc="105" dirty="0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3050" spc="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3050" spc="2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3000" spc="25" dirty="0">
                <a:solidFill>
                  <a:srgbClr val="FFFFFF"/>
                </a:solidFill>
                <a:latin typeface="Trebuchet MS"/>
                <a:cs typeface="Trebuchet MS"/>
              </a:rPr>
              <a:t>w </a:t>
            </a:r>
            <a:r>
              <a:rPr sz="3050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3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050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3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3050" spc="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5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Arial"/>
                <a:cs typeface="Arial"/>
              </a:rPr>
              <a:t>accep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3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3050" spc="40" dirty="0">
                <a:solidFill>
                  <a:srgbClr val="FFFFFF"/>
                </a:solidFill>
                <a:latin typeface="Arial"/>
                <a:cs typeface="Arial"/>
              </a:rPr>
              <a:t>applica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40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3050" spc="16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3050" spc="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50" spc="70" dirty="0">
                <a:solidFill>
                  <a:srgbClr val="FFFFFF"/>
                </a:solidFill>
                <a:latin typeface="Arial"/>
                <a:cs typeface="Arial"/>
              </a:rPr>
              <a:t>NGO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50" spc="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12700" marR="984250">
              <a:lnSpc>
                <a:spcPts val="4050"/>
              </a:lnSpc>
              <a:spcBef>
                <a:spcPts val="200"/>
              </a:spcBef>
            </a:pPr>
            <a:r>
              <a:rPr sz="3050" spc="105" dirty="0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050" spc="90" dirty="0">
                <a:solidFill>
                  <a:srgbClr val="FFFFFF"/>
                </a:solidFill>
                <a:latin typeface="Arial"/>
                <a:cs typeface="Arial"/>
              </a:rPr>
              <a:t>ill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8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050" spc="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3050" spc="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50" spc="1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3050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50" spc="-25" dirty="0">
                <a:solidFill>
                  <a:srgbClr val="FFFFFF"/>
                </a:solidFill>
                <a:latin typeface="Arial"/>
                <a:cs typeface="Arial"/>
              </a:rPr>
              <a:t>deac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vt</a:t>
            </a:r>
            <a:r>
              <a:rPr sz="3050" spc="-2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3050" spc="20" dirty="0">
                <a:solidFill>
                  <a:srgbClr val="FFFFFF"/>
                </a:solidFill>
                <a:latin typeface="Arial"/>
                <a:cs typeface="Arial"/>
              </a:rPr>
              <a:t>acco</a:t>
            </a:r>
            <a:r>
              <a:rPr sz="3000" spc="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spc="2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3050" spc="16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3050" spc="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3050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6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5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50" spc="10" dirty="0">
                <a:solidFill>
                  <a:srgbClr val="FFFFFF"/>
                </a:solidFill>
                <a:latin typeface="Arial"/>
                <a:cs typeface="Arial"/>
              </a:rPr>
              <a:t>inac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sz="2850" spc="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12700" marR="377825">
              <a:lnSpc>
                <a:spcPts val="4050"/>
              </a:lnSpc>
            </a:pPr>
            <a:r>
              <a:rPr sz="3050" spc="105" dirty="0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3050" spc="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050" spc="70" dirty="0">
                <a:solidFill>
                  <a:srgbClr val="FFFFFF"/>
                </a:solidFill>
                <a:latin typeface="Arial"/>
                <a:cs typeface="Arial"/>
              </a:rPr>
              <a:t>moni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3050" spc="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3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3000" spc="30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3050" spc="3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0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3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300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3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000" spc="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4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050" spc="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050" spc="65" dirty="0">
                <a:solidFill>
                  <a:srgbClr val="FFFFFF"/>
                </a:solidFill>
                <a:latin typeface="Arial"/>
                <a:cs typeface="Arial"/>
              </a:rPr>
              <a:t>ide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3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30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15" dirty="0">
                <a:solidFill>
                  <a:srgbClr val="FFFFFF"/>
                </a:solidFill>
                <a:latin typeface="Arial"/>
                <a:cs typeface="Arial"/>
              </a:rPr>
              <a:t>eceip</a:t>
            </a:r>
            <a:r>
              <a:rPr sz="300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50" spc="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221334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52686" y="2044695"/>
            <a:ext cx="1800225" cy="457200"/>
          </a:xfrm>
          <a:custGeom>
            <a:avLst/>
            <a:gdLst/>
            <a:ahLst/>
            <a:cxnLst/>
            <a:rect l="l" t="t" r="r" b="b"/>
            <a:pathLst>
              <a:path w="1800225" h="457200">
                <a:moveTo>
                  <a:pt x="1743993" y="457200"/>
                </a:moveTo>
                <a:lnTo>
                  <a:pt x="55966" y="457200"/>
                </a:lnTo>
                <a:lnTo>
                  <a:pt x="34211" y="452833"/>
                </a:lnTo>
                <a:lnTo>
                  <a:pt x="16418" y="440935"/>
                </a:lnTo>
                <a:lnTo>
                  <a:pt x="4408" y="423308"/>
                </a:lnTo>
                <a:lnTo>
                  <a:pt x="0" y="401756"/>
                </a:lnTo>
                <a:lnTo>
                  <a:pt x="0" y="55444"/>
                </a:lnTo>
                <a:lnTo>
                  <a:pt x="4408" y="33892"/>
                </a:lnTo>
                <a:lnTo>
                  <a:pt x="16418" y="16265"/>
                </a:lnTo>
                <a:lnTo>
                  <a:pt x="34211" y="4366"/>
                </a:lnTo>
                <a:lnTo>
                  <a:pt x="55966" y="0"/>
                </a:lnTo>
                <a:lnTo>
                  <a:pt x="1743993" y="0"/>
                </a:lnTo>
                <a:lnTo>
                  <a:pt x="1765748" y="4366"/>
                </a:lnTo>
                <a:lnTo>
                  <a:pt x="1783541" y="16265"/>
                </a:lnTo>
                <a:lnTo>
                  <a:pt x="1795552" y="33892"/>
                </a:lnTo>
                <a:lnTo>
                  <a:pt x="1799960" y="55444"/>
                </a:lnTo>
                <a:lnTo>
                  <a:pt x="1799960" y="401756"/>
                </a:lnTo>
                <a:lnTo>
                  <a:pt x="1795552" y="423308"/>
                </a:lnTo>
                <a:lnTo>
                  <a:pt x="1783541" y="440935"/>
                </a:lnTo>
                <a:lnTo>
                  <a:pt x="1765748" y="452833"/>
                </a:lnTo>
                <a:lnTo>
                  <a:pt x="1743993" y="457200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59571" y="2112972"/>
            <a:ext cx="158750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gani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67042" y="7279568"/>
            <a:ext cx="1800225" cy="457200"/>
          </a:xfrm>
          <a:custGeom>
            <a:avLst/>
            <a:gdLst/>
            <a:ahLst/>
            <a:cxnLst/>
            <a:rect l="l" t="t" r="r" b="b"/>
            <a:pathLst>
              <a:path w="1800225" h="457200">
                <a:moveTo>
                  <a:pt x="1743993" y="457200"/>
                </a:moveTo>
                <a:lnTo>
                  <a:pt x="55966" y="457200"/>
                </a:lnTo>
                <a:lnTo>
                  <a:pt x="34211" y="452833"/>
                </a:lnTo>
                <a:lnTo>
                  <a:pt x="16418" y="440935"/>
                </a:lnTo>
                <a:lnTo>
                  <a:pt x="4408" y="423308"/>
                </a:lnTo>
                <a:lnTo>
                  <a:pt x="0" y="401756"/>
                </a:lnTo>
                <a:lnTo>
                  <a:pt x="0" y="55444"/>
                </a:lnTo>
                <a:lnTo>
                  <a:pt x="4408" y="33892"/>
                </a:lnTo>
                <a:lnTo>
                  <a:pt x="16418" y="16265"/>
                </a:lnTo>
                <a:lnTo>
                  <a:pt x="34211" y="4366"/>
                </a:lnTo>
                <a:lnTo>
                  <a:pt x="55966" y="0"/>
                </a:lnTo>
                <a:lnTo>
                  <a:pt x="1743993" y="0"/>
                </a:lnTo>
                <a:lnTo>
                  <a:pt x="1765748" y="4366"/>
                </a:lnTo>
                <a:lnTo>
                  <a:pt x="1783541" y="16265"/>
                </a:lnTo>
                <a:lnTo>
                  <a:pt x="1795552" y="33892"/>
                </a:lnTo>
                <a:lnTo>
                  <a:pt x="1799960" y="55444"/>
                </a:lnTo>
                <a:lnTo>
                  <a:pt x="1799960" y="401756"/>
                </a:lnTo>
                <a:lnTo>
                  <a:pt x="1795552" y="423308"/>
                </a:lnTo>
                <a:lnTo>
                  <a:pt x="1783541" y="440935"/>
                </a:lnTo>
                <a:lnTo>
                  <a:pt x="1765748" y="452833"/>
                </a:lnTo>
                <a:lnTo>
                  <a:pt x="1743993" y="457200"/>
                </a:lnTo>
                <a:close/>
              </a:path>
            </a:pathLst>
          </a:custGeom>
          <a:solidFill>
            <a:srgbClr val="959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29806" y="7347845"/>
            <a:ext cx="87630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50" spc="10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50" spc="1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50" spc="1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50" spc="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140" y="2123236"/>
            <a:ext cx="15388590" cy="7543165"/>
            <a:chOff x="1298140" y="2123236"/>
            <a:chExt cx="15388590" cy="7543165"/>
          </a:xfrm>
        </p:grpSpPr>
        <p:sp>
          <p:nvSpPr>
            <p:cNvPr id="3" name="object 3"/>
            <p:cNvSpPr/>
            <p:nvPr/>
          </p:nvSpPr>
          <p:spPr>
            <a:xfrm>
              <a:off x="1298140" y="2123236"/>
              <a:ext cx="11696700" cy="6677659"/>
            </a:xfrm>
            <a:custGeom>
              <a:avLst/>
              <a:gdLst/>
              <a:ahLst/>
              <a:cxnLst/>
              <a:rect l="l" t="t" r="r" b="b"/>
              <a:pathLst>
                <a:path w="11696700" h="6677659">
                  <a:moveTo>
                    <a:pt x="11319896" y="6677043"/>
                  </a:moveTo>
                  <a:lnTo>
                    <a:pt x="376758" y="6677043"/>
                  </a:lnTo>
                  <a:lnTo>
                    <a:pt x="329592" y="6674099"/>
                  </a:lnTo>
                  <a:lnTo>
                    <a:pt x="284148" y="6665506"/>
                  </a:lnTo>
                  <a:lnTo>
                    <a:pt x="240782" y="6651621"/>
                  </a:lnTo>
                  <a:lnTo>
                    <a:pt x="199853" y="6632800"/>
                  </a:lnTo>
                  <a:lnTo>
                    <a:pt x="161716" y="6609402"/>
                  </a:lnTo>
                  <a:lnTo>
                    <a:pt x="126729" y="6581782"/>
                  </a:lnTo>
                  <a:lnTo>
                    <a:pt x="95249" y="6550297"/>
                  </a:lnTo>
                  <a:lnTo>
                    <a:pt x="67632" y="6515306"/>
                  </a:lnTo>
                  <a:lnTo>
                    <a:pt x="44236" y="6477164"/>
                  </a:lnTo>
                  <a:lnTo>
                    <a:pt x="25418" y="6436230"/>
                  </a:lnTo>
                  <a:lnTo>
                    <a:pt x="11535" y="6392859"/>
                  </a:lnTo>
                  <a:lnTo>
                    <a:pt x="2943" y="6347409"/>
                  </a:lnTo>
                  <a:lnTo>
                    <a:pt x="0" y="6300237"/>
                  </a:lnTo>
                  <a:lnTo>
                    <a:pt x="0" y="376806"/>
                  </a:lnTo>
                  <a:lnTo>
                    <a:pt x="2943" y="329634"/>
                  </a:lnTo>
                  <a:lnTo>
                    <a:pt x="11535" y="284184"/>
                  </a:lnTo>
                  <a:lnTo>
                    <a:pt x="25418" y="240813"/>
                  </a:lnTo>
                  <a:lnTo>
                    <a:pt x="44236" y="199878"/>
                  </a:lnTo>
                  <a:lnTo>
                    <a:pt x="67632" y="161736"/>
                  </a:lnTo>
                  <a:lnTo>
                    <a:pt x="95249" y="126745"/>
                  </a:lnTo>
                  <a:lnTo>
                    <a:pt x="126729" y="95261"/>
                  </a:lnTo>
                  <a:lnTo>
                    <a:pt x="161716" y="67641"/>
                  </a:lnTo>
                  <a:lnTo>
                    <a:pt x="199853" y="44242"/>
                  </a:lnTo>
                  <a:lnTo>
                    <a:pt x="240782" y="25421"/>
                  </a:lnTo>
                  <a:lnTo>
                    <a:pt x="284148" y="11536"/>
                  </a:lnTo>
                  <a:lnTo>
                    <a:pt x="329592" y="2943"/>
                  </a:lnTo>
                  <a:lnTo>
                    <a:pt x="376758" y="0"/>
                  </a:lnTo>
                  <a:lnTo>
                    <a:pt x="11319896" y="0"/>
                  </a:lnTo>
                  <a:lnTo>
                    <a:pt x="11367062" y="2943"/>
                  </a:lnTo>
                  <a:lnTo>
                    <a:pt x="11412506" y="11536"/>
                  </a:lnTo>
                  <a:lnTo>
                    <a:pt x="11455872" y="25421"/>
                  </a:lnTo>
                  <a:lnTo>
                    <a:pt x="11496801" y="44242"/>
                  </a:lnTo>
                  <a:lnTo>
                    <a:pt x="11534938" y="67641"/>
                  </a:lnTo>
                  <a:lnTo>
                    <a:pt x="11569925" y="95261"/>
                  </a:lnTo>
                  <a:lnTo>
                    <a:pt x="11601405" y="126745"/>
                  </a:lnTo>
                  <a:lnTo>
                    <a:pt x="11629022" y="161736"/>
                  </a:lnTo>
                  <a:lnTo>
                    <a:pt x="11652417" y="199878"/>
                  </a:lnTo>
                  <a:lnTo>
                    <a:pt x="11671236" y="240813"/>
                  </a:lnTo>
                  <a:lnTo>
                    <a:pt x="11685119" y="284184"/>
                  </a:lnTo>
                  <a:lnTo>
                    <a:pt x="11693711" y="329634"/>
                  </a:lnTo>
                  <a:lnTo>
                    <a:pt x="11696654" y="376806"/>
                  </a:lnTo>
                  <a:lnTo>
                    <a:pt x="11696654" y="6300237"/>
                  </a:lnTo>
                  <a:lnTo>
                    <a:pt x="11693711" y="6347409"/>
                  </a:lnTo>
                  <a:lnTo>
                    <a:pt x="11685119" y="6392859"/>
                  </a:lnTo>
                  <a:lnTo>
                    <a:pt x="11671236" y="6436230"/>
                  </a:lnTo>
                  <a:lnTo>
                    <a:pt x="11652417" y="6477164"/>
                  </a:lnTo>
                  <a:lnTo>
                    <a:pt x="11629022" y="6515306"/>
                  </a:lnTo>
                  <a:lnTo>
                    <a:pt x="11601405" y="6550297"/>
                  </a:lnTo>
                  <a:lnTo>
                    <a:pt x="11569925" y="6581782"/>
                  </a:lnTo>
                  <a:lnTo>
                    <a:pt x="11534938" y="6609402"/>
                  </a:lnTo>
                  <a:lnTo>
                    <a:pt x="11496801" y="6632800"/>
                  </a:lnTo>
                  <a:lnTo>
                    <a:pt x="11455872" y="6651621"/>
                  </a:lnTo>
                  <a:lnTo>
                    <a:pt x="11412506" y="6665506"/>
                  </a:lnTo>
                  <a:lnTo>
                    <a:pt x="11367062" y="6674099"/>
                  </a:lnTo>
                  <a:lnTo>
                    <a:pt x="11319896" y="6677043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90578" y="7818058"/>
              <a:ext cx="4895850" cy="1848485"/>
            </a:xfrm>
            <a:custGeom>
              <a:avLst/>
              <a:gdLst/>
              <a:ahLst/>
              <a:cxnLst/>
              <a:rect l="l" t="t" r="r" b="b"/>
              <a:pathLst>
                <a:path w="4895850" h="1848484">
                  <a:moveTo>
                    <a:pt x="4547353" y="1847857"/>
                  </a:moveTo>
                  <a:lnTo>
                    <a:pt x="348426" y="1847857"/>
                  </a:lnTo>
                  <a:lnTo>
                    <a:pt x="301239" y="1844669"/>
                  </a:lnTo>
                  <a:lnTo>
                    <a:pt x="255953" y="1835386"/>
                  </a:lnTo>
                  <a:lnTo>
                    <a:pt x="212988" y="1820428"/>
                  </a:lnTo>
                  <a:lnTo>
                    <a:pt x="172764" y="1800213"/>
                  </a:lnTo>
                  <a:lnTo>
                    <a:pt x="135700" y="1775161"/>
                  </a:lnTo>
                  <a:lnTo>
                    <a:pt x="102216" y="1745692"/>
                  </a:lnTo>
                  <a:lnTo>
                    <a:pt x="72732" y="1712225"/>
                  </a:lnTo>
                  <a:lnTo>
                    <a:pt x="47668" y="1675180"/>
                  </a:lnTo>
                  <a:lnTo>
                    <a:pt x="27443" y="1634976"/>
                  </a:lnTo>
                  <a:lnTo>
                    <a:pt x="12476" y="1592033"/>
                  </a:lnTo>
                  <a:lnTo>
                    <a:pt x="3189" y="1546770"/>
                  </a:lnTo>
                  <a:lnTo>
                    <a:pt x="0" y="1499607"/>
                  </a:lnTo>
                  <a:lnTo>
                    <a:pt x="0" y="348250"/>
                  </a:lnTo>
                  <a:lnTo>
                    <a:pt x="3189" y="301087"/>
                  </a:lnTo>
                  <a:lnTo>
                    <a:pt x="12476" y="255824"/>
                  </a:lnTo>
                  <a:lnTo>
                    <a:pt x="27443" y="212881"/>
                  </a:lnTo>
                  <a:lnTo>
                    <a:pt x="47668" y="172677"/>
                  </a:lnTo>
                  <a:lnTo>
                    <a:pt x="72732" y="135632"/>
                  </a:lnTo>
                  <a:lnTo>
                    <a:pt x="102216" y="102165"/>
                  </a:lnTo>
                  <a:lnTo>
                    <a:pt x="135700" y="72696"/>
                  </a:lnTo>
                  <a:lnTo>
                    <a:pt x="172764" y="47644"/>
                  </a:lnTo>
                  <a:lnTo>
                    <a:pt x="212988" y="27429"/>
                  </a:lnTo>
                  <a:lnTo>
                    <a:pt x="255953" y="12470"/>
                  </a:lnTo>
                  <a:lnTo>
                    <a:pt x="301239" y="3187"/>
                  </a:lnTo>
                  <a:lnTo>
                    <a:pt x="348426" y="0"/>
                  </a:lnTo>
                  <a:lnTo>
                    <a:pt x="4547353" y="0"/>
                  </a:lnTo>
                  <a:lnTo>
                    <a:pt x="4594540" y="3187"/>
                  </a:lnTo>
                  <a:lnTo>
                    <a:pt x="4639826" y="12470"/>
                  </a:lnTo>
                  <a:lnTo>
                    <a:pt x="4682791" y="27429"/>
                  </a:lnTo>
                  <a:lnTo>
                    <a:pt x="4723015" y="47644"/>
                  </a:lnTo>
                  <a:lnTo>
                    <a:pt x="4760079" y="72696"/>
                  </a:lnTo>
                  <a:lnTo>
                    <a:pt x="4793563" y="102165"/>
                  </a:lnTo>
                  <a:lnTo>
                    <a:pt x="4823047" y="135632"/>
                  </a:lnTo>
                  <a:lnTo>
                    <a:pt x="4848111" y="172677"/>
                  </a:lnTo>
                  <a:lnTo>
                    <a:pt x="4868337" y="212881"/>
                  </a:lnTo>
                  <a:lnTo>
                    <a:pt x="4883303" y="255824"/>
                  </a:lnTo>
                  <a:lnTo>
                    <a:pt x="4892591" y="301087"/>
                  </a:lnTo>
                  <a:lnTo>
                    <a:pt x="4895780" y="348250"/>
                  </a:lnTo>
                  <a:lnTo>
                    <a:pt x="4895780" y="1499607"/>
                  </a:lnTo>
                  <a:lnTo>
                    <a:pt x="4892591" y="1546770"/>
                  </a:lnTo>
                  <a:lnTo>
                    <a:pt x="4883303" y="1592033"/>
                  </a:lnTo>
                  <a:lnTo>
                    <a:pt x="4868337" y="1634976"/>
                  </a:lnTo>
                  <a:lnTo>
                    <a:pt x="4848111" y="1675180"/>
                  </a:lnTo>
                  <a:lnTo>
                    <a:pt x="4823047" y="1712225"/>
                  </a:lnTo>
                  <a:lnTo>
                    <a:pt x="4793563" y="1745692"/>
                  </a:lnTo>
                  <a:lnTo>
                    <a:pt x="4760079" y="1775161"/>
                  </a:lnTo>
                  <a:lnTo>
                    <a:pt x="4723015" y="1800213"/>
                  </a:lnTo>
                  <a:lnTo>
                    <a:pt x="4682791" y="1820428"/>
                  </a:lnTo>
                  <a:lnTo>
                    <a:pt x="4639826" y="1835386"/>
                  </a:lnTo>
                  <a:lnTo>
                    <a:pt x="4594540" y="1844669"/>
                  </a:lnTo>
                  <a:lnTo>
                    <a:pt x="4547353" y="1847857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567281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6623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5997" y="1028699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09524" y="2080072"/>
            <a:ext cx="3021965" cy="27495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685289" algn="r">
              <a:lnSpc>
                <a:spcPts val="7200"/>
              </a:lnSpc>
              <a:spcBef>
                <a:spcPts val="210"/>
              </a:spcBef>
            </a:pPr>
            <a:r>
              <a:rPr sz="5850" spc="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5750" spc="4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850" spc="1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5850" spc="9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5750" spc="4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850" spc="1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5850" spc="105" dirty="0">
                <a:solidFill>
                  <a:srgbClr val="FFFFFF"/>
                </a:solidFill>
                <a:latin typeface="Arial"/>
                <a:cs typeface="Arial"/>
              </a:rPr>
              <a:t>Diag</a:t>
            </a:r>
            <a:r>
              <a:rPr sz="5750" spc="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850" spc="24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5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3143" y="7992133"/>
            <a:ext cx="4222115" cy="1495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85"/>
              </a:spcBef>
            </a:pPr>
            <a:r>
              <a:rPr sz="2250" spc="15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300" spc="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spc="1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300" spc="15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250" spc="1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00" spc="15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diag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300" spc="13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beha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250" spc="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syst</a:t>
            </a:r>
            <a:r>
              <a:rPr sz="2300" spc="13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cap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105" dirty="0">
                <a:solidFill>
                  <a:srgbClr val="FFFFFF"/>
                </a:solidFill>
                <a:latin typeface="Arial"/>
                <a:cs typeface="Arial"/>
              </a:rPr>
              <a:t>emen</a:t>
            </a:r>
            <a:r>
              <a:rPr sz="2250" spc="105" dirty="0">
                <a:solidFill>
                  <a:srgbClr val="FFFFFF"/>
                </a:solidFill>
                <a:latin typeface="Trebuchet MS"/>
                <a:cs typeface="Trebuchet MS"/>
              </a:rPr>
              <a:t>ts 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3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spc="130" dirty="0">
                <a:solidFill>
                  <a:srgbClr val="FFFFFF"/>
                </a:solidFill>
                <a:latin typeface="Trebuchet MS"/>
                <a:cs typeface="Trebuchet MS"/>
              </a:rPr>
              <a:t>syst</a:t>
            </a:r>
            <a:r>
              <a:rPr sz="2300" spc="13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27611" y="2498515"/>
            <a:ext cx="9220199" cy="5791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334" y="945227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140" y="2123242"/>
            <a:ext cx="15388590" cy="7543165"/>
            <a:chOff x="1298140" y="2123242"/>
            <a:chExt cx="15388590" cy="7543165"/>
          </a:xfrm>
        </p:grpSpPr>
        <p:sp>
          <p:nvSpPr>
            <p:cNvPr id="3" name="object 3"/>
            <p:cNvSpPr/>
            <p:nvPr/>
          </p:nvSpPr>
          <p:spPr>
            <a:xfrm>
              <a:off x="1298140" y="2123242"/>
              <a:ext cx="11696700" cy="6677659"/>
            </a:xfrm>
            <a:custGeom>
              <a:avLst/>
              <a:gdLst/>
              <a:ahLst/>
              <a:cxnLst/>
              <a:rect l="l" t="t" r="r" b="b"/>
              <a:pathLst>
                <a:path w="11696700" h="6677659">
                  <a:moveTo>
                    <a:pt x="11319896" y="6677043"/>
                  </a:moveTo>
                  <a:lnTo>
                    <a:pt x="376758" y="6677043"/>
                  </a:lnTo>
                  <a:lnTo>
                    <a:pt x="329592" y="6674099"/>
                  </a:lnTo>
                  <a:lnTo>
                    <a:pt x="284148" y="6665506"/>
                  </a:lnTo>
                  <a:lnTo>
                    <a:pt x="240782" y="6651621"/>
                  </a:lnTo>
                  <a:lnTo>
                    <a:pt x="199853" y="6632800"/>
                  </a:lnTo>
                  <a:lnTo>
                    <a:pt x="161716" y="6609402"/>
                  </a:lnTo>
                  <a:lnTo>
                    <a:pt x="126729" y="6581782"/>
                  </a:lnTo>
                  <a:lnTo>
                    <a:pt x="95249" y="6550297"/>
                  </a:lnTo>
                  <a:lnTo>
                    <a:pt x="67632" y="6515306"/>
                  </a:lnTo>
                  <a:lnTo>
                    <a:pt x="44236" y="6477164"/>
                  </a:lnTo>
                  <a:lnTo>
                    <a:pt x="25418" y="6436230"/>
                  </a:lnTo>
                  <a:lnTo>
                    <a:pt x="11535" y="6392859"/>
                  </a:lnTo>
                  <a:lnTo>
                    <a:pt x="2943" y="6347409"/>
                  </a:lnTo>
                  <a:lnTo>
                    <a:pt x="0" y="6300237"/>
                  </a:lnTo>
                  <a:lnTo>
                    <a:pt x="0" y="376806"/>
                  </a:lnTo>
                  <a:lnTo>
                    <a:pt x="2943" y="329634"/>
                  </a:lnTo>
                  <a:lnTo>
                    <a:pt x="11535" y="284184"/>
                  </a:lnTo>
                  <a:lnTo>
                    <a:pt x="25418" y="240813"/>
                  </a:lnTo>
                  <a:lnTo>
                    <a:pt x="44236" y="199878"/>
                  </a:lnTo>
                  <a:lnTo>
                    <a:pt x="67632" y="161736"/>
                  </a:lnTo>
                  <a:lnTo>
                    <a:pt x="95249" y="126745"/>
                  </a:lnTo>
                  <a:lnTo>
                    <a:pt x="126729" y="95261"/>
                  </a:lnTo>
                  <a:lnTo>
                    <a:pt x="161716" y="67641"/>
                  </a:lnTo>
                  <a:lnTo>
                    <a:pt x="199853" y="44242"/>
                  </a:lnTo>
                  <a:lnTo>
                    <a:pt x="240782" y="25421"/>
                  </a:lnTo>
                  <a:lnTo>
                    <a:pt x="284148" y="11536"/>
                  </a:lnTo>
                  <a:lnTo>
                    <a:pt x="329592" y="2943"/>
                  </a:lnTo>
                  <a:lnTo>
                    <a:pt x="376758" y="0"/>
                  </a:lnTo>
                  <a:lnTo>
                    <a:pt x="11319896" y="0"/>
                  </a:lnTo>
                  <a:lnTo>
                    <a:pt x="11367062" y="2943"/>
                  </a:lnTo>
                  <a:lnTo>
                    <a:pt x="11412506" y="11536"/>
                  </a:lnTo>
                  <a:lnTo>
                    <a:pt x="11455872" y="25421"/>
                  </a:lnTo>
                  <a:lnTo>
                    <a:pt x="11496801" y="44242"/>
                  </a:lnTo>
                  <a:lnTo>
                    <a:pt x="11534938" y="67641"/>
                  </a:lnTo>
                  <a:lnTo>
                    <a:pt x="11569925" y="95261"/>
                  </a:lnTo>
                  <a:lnTo>
                    <a:pt x="11601405" y="126745"/>
                  </a:lnTo>
                  <a:lnTo>
                    <a:pt x="11629022" y="161736"/>
                  </a:lnTo>
                  <a:lnTo>
                    <a:pt x="11652417" y="199878"/>
                  </a:lnTo>
                  <a:lnTo>
                    <a:pt x="11671236" y="240813"/>
                  </a:lnTo>
                  <a:lnTo>
                    <a:pt x="11685119" y="284184"/>
                  </a:lnTo>
                  <a:lnTo>
                    <a:pt x="11693711" y="329634"/>
                  </a:lnTo>
                  <a:lnTo>
                    <a:pt x="11696654" y="376806"/>
                  </a:lnTo>
                  <a:lnTo>
                    <a:pt x="11696654" y="6300237"/>
                  </a:lnTo>
                  <a:lnTo>
                    <a:pt x="11693711" y="6347409"/>
                  </a:lnTo>
                  <a:lnTo>
                    <a:pt x="11685119" y="6392859"/>
                  </a:lnTo>
                  <a:lnTo>
                    <a:pt x="11671236" y="6436230"/>
                  </a:lnTo>
                  <a:lnTo>
                    <a:pt x="11652417" y="6477164"/>
                  </a:lnTo>
                  <a:lnTo>
                    <a:pt x="11629022" y="6515306"/>
                  </a:lnTo>
                  <a:lnTo>
                    <a:pt x="11601405" y="6550297"/>
                  </a:lnTo>
                  <a:lnTo>
                    <a:pt x="11569925" y="6581782"/>
                  </a:lnTo>
                  <a:lnTo>
                    <a:pt x="11534938" y="6609402"/>
                  </a:lnTo>
                  <a:lnTo>
                    <a:pt x="11496801" y="6632800"/>
                  </a:lnTo>
                  <a:lnTo>
                    <a:pt x="11455872" y="6651621"/>
                  </a:lnTo>
                  <a:lnTo>
                    <a:pt x="11412506" y="6665506"/>
                  </a:lnTo>
                  <a:lnTo>
                    <a:pt x="11367062" y="6674099"/>
                  </a:lnTo>
                  <a:lnTo>
                    <a:pt x="11319896" y="6677043"/>
                  </a:lnTo>
                  <a:close/>
                </a:path>
              </a:pathLst>
            </a:custGeom>
            <a:solidFill>
              <a:srgbClr val="2D2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90578" y="7818058"/>
              <a:ext cx="4895850" cy="1848485"/>
            </a:xfrm>
            <a:custGeom>
              <a:avLst/>
              <a:gdLst/>
              <a:ahLst/>
              <a:cxnLst/>
              <a:rect l="l" t="t" r="r" b="b"/>
              <a:pathLst>
                <a:path w="4895850" h="1848484">
                  <a:moveTo>
                    <a:pt x="4547353" y="1847857"/>
                  </a:moveTo>
                  <a:lnTo>
                    <a:pt x="348426" y="1847857"/>
                  </a:lnTo>
                  <a:lnTo>
                    <a:pt x="301239" y="1844669"/>
                  </a:lnTo>
                  <a:lnTo>
                    <a:pt x="255953" y="1835386"/>
                  </a:lnTo>
                  <a:lnTo>
                    <a:pt x="212988" y="1820428"/>
                  </a:lnTo>
                  <a:lnTo>
                    <a:pt x="172764" y="1800213"/>
                  </a:lnTo>
                  <a:lnTo>
                    <a:pt x="135700" y="1775161"/>
                  </a:lnTo>
                  <a:lnTo>
                    <a:pt x="102216" y="1745692"/>
                  </a:lnTo>
                  <a:lnTo>
                    <a:pt x="72732" y="1712225"/>
                  </a:lnTo>
                  <a:lnTo>
                    <a:pt x="47668" y="1675180"/>
                  </a:lnTo>
                  <a:lnTo>
                    <a:pt x="27443" y="1634976"/>
                  </a:lnTo>
                  <a:lnTo>
                    <a:pt x="12476" y="1592033"/>
                  </a:lnTo>
                  <a:lnTo>
                    <a:pt x="3189" y="1546770"/>
                  </a:lnTo>
                  <a:lnTo>
                    <a:pt x="0" y="1499607"/>
                  </a:lnTo>
                  <a:lnTo>
                    <a:pt x="0" y="348250"/>
                  </a:lnTo>
                  <a:lnTo>
                    <a:pt x="3189" y="301087"/>
                  </a:lnTo>
                  <a:lnTo>
                    <a:pt x="12476" y="255824"/>
                  </a:lnTo>
                  <a:lnTo>
                    <a:pt x="27443" y="212881"/>
                  </a:lnTo>
                  <a:lnTo>
                    <a:pt x="47668" y="172677"/>
                  </a:lnTo>
                  <a:lnTo>
                    <a:pt x="72732" y="135632"/>
                  </a:lnTo>
                  <a:lnTo>
                    <a:pt x="102216" y="102165"/>
                  </a:lnTo>
                  <a:lnTo>
                    <a:pt x="135700" y="72696"/>
                  </a:lnTo>
                  <a:lnTo>
                    <a:pt x="172764" y="47644"/>
                  </a:lnTo>
                  <a:lnTo>
                    <a:pt x="212988" y="27429"/>
                  </a:lnTo>
                  <a:lnTo>
                    <a:pt x="255953" y="12470"/>
                  </a:lnTo>
                  <a:lnTo>
                    <a:pt x="301239" y="3187"/>
                  </a:lnTo>
                  <a:lnTo>
                    <a:pt x="348426" y="0"/>
                  </a:lnTo>
                  <a:lnTo>
                    <a:pt x="4547353" y="0"/>
                  </a:lnTo>
                  <a:lnTo>
                    <a:pt x="4594540" y="3187"/>
                  </a:lnTo>
                  <a:lnTo>
                    <a:pt x="4639826" y="12470"/>
                  </a:lnTo>
                  <a:lnTo>
                    <a:pt x="4682791" y="27429"/>
                  </a:lnTo>
                  <a:lnTo>
                    <a:pt x="4723015" y="47644"/>
                  </a:lnTo>
                  <a:lnTo>
                    <a:pt x="4760079" y="72696"/>
                  </a:lnTo>
                  <a:lnTo>
                    <a:pt x="4793563" y="102165"/>
                  </a:lnTo>
                  <a:lnTo>
                    <a:pt x="4823047" y="135632"/>
                  </a:lnTo>
                  <a:lnTo>
                    <a:pt x="4848111" y="172677"/>
                  </a:lnTo>
                  <a:lnTo>
                    <a:pt x="4868337" y="212881"/>
                  </a:lnTo>
                  <a:lnTo>
                    <a:pt x="4883303" y="255824"/>
                  </a:lnTo>
                  <a:lnTo>
                    <a:pt x="4892591" y="301087"/>
                  </a:lnTo>
                  <a:lnTo>
                    <a:pt x="4895780" y="348250"/>
                  </a:lnTo>
                  <a:lnTo>
                    <a:pt x="4895780" y="1499607"/>
                  </a:lnTo>
                  <a:lnTo>
                    <a:pt x="4892591" y="1546770"/>
                  </a:lnTo>
                  <a:lnTo>
                    <a:pt x="4883303" y="1592033"/>
                  </a:lnTo>
                  <a:lnTo>
                    <a:pt x="4868337" y="1634976"/>
                  </a:lnTo>
                  <a:lnTo>
                    <a:pt x="4848111" y="1675180"/>
                  </a:lnTo>
                  <a:lnTo>
                    <a:pt x="4823047" y="1712225"/>
                  </a:lnTo>
                  <a:lnTo>
                    <a:pt x="4793563" y="1745692"/>
                  </a:lnTo>
                  <a:lnTo>
                    <a:pt x="4760079" y="1775161"/>
                  </a:lnTo>
                  <a:lnTo>
                    <a:pt x="4723015" y="1800213"/>
                  </a:lnTo>
                  <a:lnTo>
                    <a:pt x="4682791" y="1820428"/>
                  </a:lnTo>
                  <a:lnTo>
                    <a:pt x="4639826" y="1835386"/>
                  </a:lnTo>
                  <a:lnTo>
                    <a:pt x="4594540" y="1844669"/>
                  </a:lnTo>
                  <a:lnTo>
                    <a:pt x="4547353" y="1847857"/>
                  </a:lnTo>
                  <a:close/>
                </a:path>
              </a:pathLst>
            </a:custGeom>
            <a:solidFill>
              <a:srgbClr val="484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567281" y="1028705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96623" y="1028705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5997" y="1028705"/>
            <a:ext cx="114299" cy="11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8274" y="2623977"/>
            <a:ext cx="7953389" cy="5676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09524" y="2080072"/>
            <a:ext cx="3021965" cy="1835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087755">
              <a:lnSpc>
                <a:spcPts val="7200"/>
              </a:lnSpc>
              <a:spcBef>
                <a:spcPts val="210"/>
              </a:spcBef>
            </a:pPr>
            <a:r>
              <a:rPr sz="5850" spc="215" dirty="0">
                <a:solidFill>
                  <a:srgbClr val="FFFFFF"/>
                </a:solidFill>
                <a:latin typeface="Arial"/>
                <a:cs typeface="Arial"/>
              </a:rPr>
              <a:t>Cla</a:t>
            </a:r>
            <a:r>
              <a:rPr sz="5750" spc="405" dirty="0">
                <a:solidFill>
                  <a:srgbClr val="FFFFFF"/>
                </a:solidFill>
                <a:latin typeface="Trebuchet MS"/>
                <a:cs typeface="Trebuchet MS"/>
              </a:rPr>
              <a:t>ss  </a:t>
            </a:r>
            <a:r>
              <a:rPr sz="5850" spc="105" dirty="0">
                <a:solidFill>
                  <a:srgbClr val="FFFFFF"/>
                </a:solidFill>
                <a:latin typeface="Arial"/>
                <a:cs typeface="Arial"/>
              </a:rPr>
              <a:t>Diag</a:t>
            </a:r>
            <a:r>
              <a:rPr sz="5750" spc="2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850" spc="24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5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3143" y="7992133"/>
            <a:ext cx="4176395" cy="1123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85"/>
              </a:spcBef>
            </a:pP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Gene</a:t>
            </a:r>
            <a:r>
              <a:rPr sz="2250" spc="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00" spc="80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concep</a:t>
            </a:r>
            <a:r>
              <a:rPr sz="2250" spc="90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2300" spc="9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3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modeling 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stru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tur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300" spc="1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Arial"/>
                <a:cs typeface="Arial"/>
              </a:rPr>
              <a:t>he  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applica</a:t>
            </a:r>
            <a:r>
              <a:rPr sz="2250" spc="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00" spc="10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334" y="945239"/>
            <a:ext cx="44786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latin typeface="Trebuchet MS"/>
                <a:cs typeface="Trebuchet MS"/>
              </a:rPr>
              <a:t>ABES </a:t>
            </a:r>
            <a:r>
              <a:rPr sz="3100" spc="15" dirty="0">
                <a:latin typeface="Trebuchet MS"/>
                <a:cs typeface="Trebuchet MS"/>
              </a:rPr>
              <a:t>Engineering</a:t>
            </a:r>
            <a:r>
              <a:rPr sz="3100" spc="-455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College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721</Words>
  <Application>Microsoft Office PowerPoint</Application>
  <PresentationFormat>Custom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Stiften  Donation Dapp</vt:lpstr>
      <vt:lpstr>ABES Engineering College</vt:lpstr>
      <vt:lpstr>ABES Engineering College</vt:lpstr>
      <vt:lpstr>ABES Engineering College</vt:lpstr>
      <vt:lpstr>Methodology</vt:lpstr>
      <vt:lpstr>ABES Engineering College</vt:lpstr>
      <vt:lpstr>ABES Engineering College</vt:lpstr>
      <vt:lpstr>ABES Engineering College</vt:lpstr>
      <vt:lpstr>ABES Engineering College</vt:lpstr>
      <vt:lpstr>ABES Engineering College</vt:lpstr>
      <vt:lpstr>ABES Engineering College</vt:lpstr>
      <vt:lpstr>ABES Engineering College</vt:lpstr>
      <vt:lpstr>Implementation Till Date</vt:lpstr>
      <vt:lpstr>Implementation Till Date</vt:lpstr>
      <vt:lpstr>Implementation Till Date</vt:lpstr>
      <vt:lpstr>Implementation Till Date</vt:lpstr>
      <vt:lpstr>Implementation Till Date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Stiften Donation App</dc:title>
  <dc:creator>Shaurya Kumar</dc:creator>
  <cp:keywords>DAEtXuBeIDs,BADlQQVrc4o</cp:keywords>
  <cp:lastModifiedBy>Major .</cp:lastModifiedBy>
  <cp:revision>2</cp:revision>
  <dcterms:created xsi:type="dcterms:W3CDTF">2022-02-26T05:23:13Z</dcterms:created>
  <dcterms:modified xsi:type="dcterms:W3CDTF">2022-02-26T05:55:21Z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2022-02-26T00:00:00Z</vt:filetime>
  </property>
  <property fmtid="{D5CDD505-2E9C-101B-9397-08002B2CF9AE}" pid="3" name="Creator">
    <vt:lpwstr>Canva</vt:lpwstr>
  </property>
  <property fmtid="{D5CDD505-2E9C-101B-9397-08002B2CF9AE}" pid="4" name="LastSaved">
    <vt:filetime>2022-02-26T00:00:00Z</vt:filetime>
  </property>
</Properties>
</file>