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7" r:id="rId2"/>
    <p:sldId id="290" r:id="rId3"/>
    <p:sldId id="291" r:id="rId4"/>
    <p:sldId id="292" r:id="rId5"/>
    <p:sldId id="293" r:id="rId6"/>
    <p:sldId id="294" r:id="rId7"/>
    <p:sldId id="269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5" r:id="rId17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9F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3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381" y="-72"/>
      </p:cViewPr>
      <p:guideLst>
        <p:guide orient="horz" pos="2932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04F5C0-9B43-D888-5B3D-493B145EC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52058-8EB7-DAD7-08C9-CE85402C3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CEC9A-7EB6-1979-0317-6175ED3640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F34C6-D0B2-B693-3C10-70AFE6BE43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C947E5-4387-463B-971F-138DD11C7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11F244-5805-FA18-8D9A-BF165732B3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EF9C-2F83-F66F-D865-DF846B1831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04B781F-1B85-EC7A-CCB4-23852768C3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3385FA0-764E-1CED-D399-184FACD46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3E56C-1DB1-31D2-8F33-756009592D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37DA0-4D5B-EF2E-337C-B89D44662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A1A0D0-F2D5-41BD-9C31-B1ED8049C75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57D19869-D3E3-AFE0-E44D-F72E6DA7F9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69E43A55-0A4B-D956-C7D6-E28330631A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C212717-E396-D82D-E435-78CD03264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DDC77DF-D0DD-47B4-98A8-432A2C46F895}" type="slidenum">
              <a:rPr lang="en-IN" altLang="en-US" smtClean="0"/>
              <a:pPr/>
              <a:t>1</a:t>
            </a:fld>
            <a:endParaRPr lang="en-I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F2C52-3687-8C9A-5382-9092AECA0A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388C47DF-4C18-8331-21E5-0940963578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30B285DE-2916-F012-E516-B5D224C4B7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98F26CE-9C1B-47B3-8DB4-77BE56C82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7C4697B-7F56-413E-95CE-ABB25E989DCC}" type="slidenum">
              <a:rPr lang="en-IN" altLang="en-US" smtClean="0"/>
              <a:pPr/>
              <a:t>6</a:t>
            </a:fld>
            <a:endParaRPr lang="en-I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D4213-CA9F-5B15-A634-B1FB2EFCE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810EF06-6AA6-EE29-9809-728EF4254E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76C88C0C-5319-FBB6-A6E9-B85F993B52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559C003F-C820-F675-86E5-658ADD297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A3CA4EA-EB13-4754-8037-D878CF095438}" type="slidenum">
              <a:rPr lang="en-IN" altLang="en-US" smtClean="0"/>
              <a:pPr/>
              <a:t>11</a:t>
            </a:fld>
            <a:endParaRPr lang="en-I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2CC-4A53-3ACC-2034-2570F5099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23468" y="2744787"/>
            <a:ext cx="3097064" cy="1368425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988764" y="4221087"/>
            <a:ext cx="5166472" cy="57682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627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01A9F4-49BB-770E-61D8-A6E9B7AA87D7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AA63EB-DB2E-3229-E09D-1A972B045A40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5E061F-FFE8-C953-1E68-88811A900802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" descr="C:\Users\HOD\Downloads\rait logo.PNG">
            <a:extLst>
              <a:ext uri="{FF2B5EF4-FFF2-40B4-BE49-F238E27FC236}">
                <a16:creationId xmlns:a16="http://schemas.microsoft.com/office/drawing/2014/main" id="{C7FA47AC-5493-9F4A-A3AA-E4FF3FE44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595938"/>
            <a:ext cx="28035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412776"/>
            <a:ext cx="8208912" cy="482453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B34C98-641C-3964-9B42-581A1CA29E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21B2A6-B232-CBB8-5544-2E42DF28A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42C5FF-5A9C-4EF7-8497-83358AA9034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902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6FEDD1-AC61-4FBD-6A62-7191E6BD4FB9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306817-38E9-543E-A4BD-8976D47A99E0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5748D3-4CFF-8EBE-0990-B932A9BB0ED4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" descr="C:\Users\HOD\Downloads\rait logo.PNG">
            <a:extLst>
              <a:ext uri="{FF2B5EF4-FFF2-40B4-BE49-F238E27FC236}">
                <a16:creationId xmlns:a16="http://schemas.microsoft.com/office/drawing/2014/main" id="{ED09300A-71B5-0E33-3122-F67B8DB4E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595938"/>
            <a:ext cx="28035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552" y="1268760"/>
            <a:ext cx="8147248" cy="374441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76" y="5085184"/>
            <a:ext cx="8147248" cy="8048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Source Sans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56F430-D117-BD02-70DB-E258340171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854D74-E606-CC2F-FA5A-AF166D42A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2CF56AA-7F2E-4348-B1EF-1A8EC438BD4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39576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3AD898AF-EAEE-B3DD-308A-DD2DF8DFAF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D3F87642-2D12-B8D6-1CEC-26E1A6427D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 Abstarct Presentation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DEE604C0-495C-F762-762E-20CAFFAB46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143BA-9A9E-4E19-B7A4-FC5B6B56FF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8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516D6-1112-C614-9466-848C9B2D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E0CFF-68F6-AEDA-0462-0D78F6D3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EE70B-A85E-03A3-222B-F7B21EFD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D280F-A380-49A4-8C7A-A7A806CF3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969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3C299-34D7-C1F6-1762-0DD4E005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81B6E-9621-A9DB-1C06-EA776E13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86A15-C2C7-2D3B-F5A3-18F48178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D52C8-B83D-4F8A-BE9F-50AA9A0537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53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1AA2533F-C572-4257-A305-F9FF4DD474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8002"/>
          <a:stretch>
            <a:fillRect/>
          </a:stretch>
        </p:blipFill>
        <p:spPr bwMode="auto">
          <a:xfrm>
            <a:off x="-90488" y="0"/>
            <a:ext cx="9234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F8324-1C56-2089-AF0A-02371E37D16D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51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54484E-3F8D-846D-2C02-A068E8B42065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FB636-1DB4-8DFE-950F-55500A66772D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F474C-1663-79E4-747C-0E8E4AB76949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 descr="C:\Users\HOD\Downloads\rait logo.PNG">
            <a:extLst>
              <a:ext uri="{FF2B5EF4-FFF2-40B4-BE49-F238E27FC236}">
                <a16:creationId xmlns:a16="http://schemas.microsoft.com/office/drawing/2014/main" id="{CB977E04-D25C-2CDD-AF87-A3E7E0E43F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5732463"/>
            <a:ext cx="24590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539750" y="1484313"/>
            <a:ext cx="8064500" cy="4032250"/>
          </a:xfrm>
        </p:spPr>
        <p:txBody>
          <a:bodyPr>
            <a:normAutofit/>
          </a:bodyPr>
          <a:lstStyle>
            <a:lvl1pPr>
              <a:defRPr sz="1600">
                <a:latin typeface="Source Sans Pr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C5072B-4A81-374F-EF25-40595EE962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3104F1-A19C-F9F6-7531-E8E5B8CC91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8371F3-27B8-4106-91E4-D4F9BBD5284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059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8F378AA-8992-59A2-7B3A-27E6661CFAC9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713694-DEE7-0BB9-13E6-64B5D62A4CCD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99F9F9-7990-8393-75DF-3C7846D9A198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 descr="C:\Users\HOD\Downloads\rait logo.PNG">
            <a:extLst>
              <a:ext uri="{FF2B5EF4-FFF2-40B4-BE49-F238E27FC236}">
                <a16:creationId xmlns:a16="http://schemas.microsoft.com/office/drawing/2014/main" id="{9E5B565D-40D4-5006-9938-637A2501A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595938"/>
            <a:ext cx="28035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503BFA5-60F6-504E-A256-E1D0A92E9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4E0BBE-67BB-7FA6-95F7-9473D1CD0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A00A58F-56F3-42C5-8F88-48C024AF1B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8139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59A6FC-5663-8824-98DE-7375C349C2ED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03E841-5AF7-A811-959B-5989296F80DE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66D6C6-FDFA-F218-E9EB-022FBB8119B4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 descr="C:\Users\HOD\Downloads\rait logo.PNG">
            <a:extLst>
              <a:ext uri="{FF2B5EF4-FFF2-40B4-BE49-F238E27FC236}">
                <a16:creationId xmlns:a16="http://schemas.microsoft.com/office/drawing/2014/main" id="{2334CCF3-50E6-0040-7480-6B9FD69C77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661025"/>
            <a:ext cx="280352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6C94F3-7A9F-C051-BAEF-1957937AF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574621-4426-CFBB-1A26-B22D6260F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E0BBA9C-DE4E-48F6-8F4B-1BBC4A597CB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183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C476CB0-6F3B-D7B2-2ED8-D3A7C0F39871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6F8CEF-5840-1D23-16E9-906C6B09CFD6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A33B6D-467B-A166-D5DE-5E2595986479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 descr="C:\Users\HOD\Downloads\rait logo.PNG">
            <a:extLst>
              <a:ext uri="{FF2B5EF4-FFF2-40B4-BE49-F238E27FC236}">
                <a16:creationId xmlns:a16="http://schemas.microsoft.com/office/drawing/2014/main" id="{31E7EF37-867E-5891-0C53-7E4FA4C8B0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805488"/>
            <a:ext cx="28035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8313" y="1484313"/>
            <a:ext cx="8207375" cy="1152525"/>
          </a:xfrm>
        </p:spPr>
        <p:txBody>
          <a:bodyPr>
            <a:noAutofit/>
          </a:bodyPr>
          <a:lstStyle>
            <a:lvl1pPr marL="0" indent="0" algn="just">
              <a:buNone/>
              <a:defRPr sz="1800">
                <a:latin typeface="Source Sans Pro" pitchFamily="34" charset="0"/>
              </a:defRPr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3875F1C-B3D2-D263-C503-9DEF075DD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12A2DF4-C77B-5D91-2A7C-55689BFADD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6018559-AA17-42D4-A3C2-977400EC73D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49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03F23F-5F30-7E51-16FD-B3076424AE4C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3936C6-DCE1-D939-03AC-989E18E0AF11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711576-4E77-C5DB-E43B-ADA3B87BD6CB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" descr="C:\Users\HOD\Downloads\rait logo.PNG">
            <a:extLst>
              <a:ext uri="{FF2B5EF4-FFF2-40B4-BE49-F238E27FC236}">
                <a16:creationId xmlns:a16="http://schemas.microsoft.com/office/drawing/2014/main" id="{1D38BAC0-A75C-36A7-30C4-569E97B0E1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595938"/>
            <a:ext cx="28035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F832DD-2E3F-7FD1-5D53-F591A901ED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F537D8-644B-351F-8F44-C649ADB9B3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858C52C-198E-4F4A-8E2F-D27674FF706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1463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F9E49B4-26D4-ACFD-C9CD-D2A48C3299EC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99C27-822E-B3DC-971D-1E2A28063829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844358-C25A-3575-7906-2DE18A79CC67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" descr="C:\Users\HOD\Downloads\rait logo.PNG">
            <a:extLst>
              <a:ext uri="{FF2B5EF4-FFF2-40B4-BE49-F238E27FC236}">
                <a16:creationId xmlns:a16="http://schemas.microsoft.com/office/drawing/2014/main" id="{B745F5AC-F1C8-FFCD-B8D0-45D38A0354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595938"/>
            <a:ext cx="28035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BA16C2D-5AEE-A09C-C48F-0C67C3E7D7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B0BC88-2975-9967-24D2-B94BFA1CF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0269087-36D5-4928-87E9-876C0F0E341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3068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7D06332-2FC0-0C45-DDFA-BDEEC9BD156D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80EDA-4691-14CC-DEC2-22F1C4CEAA7B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19ACF4-1517-82ED-74B9-8CCA61B64759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" descr="C:\Users\HOD\Downloads\rait logo.PNG">
            <a:extLst>
              <a:ext uri="{FF2B5EF4-FFF2-40B4-BE49-F238E27FC236}">
                <a16:creationId xmlns:a16="http://schemas.microsoft.com/office/drawing/2014/main" id="{C4DA7BB3-2F7D-4748-CA67-9388FADE91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595938"/>
            <a:ext cx="28035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86915F3-8283-EFA4-DD71-490E8CF2E4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42C6C2-A0EF-F997-C20C-3B72A09B5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11801A-D1C7-46B3-94AC-116514F8D59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41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00FC467-C178-032C-751C-CBA8294AA8D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518B589-0E24-ABD4-A360-D4DDFEAD68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1728-6394-236C-26C0-5D3724C02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988" y="6356350"/>
            <a:ext cx="5113337" cy="385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38077-23C1-28E8-8E44-2B08EEDDE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275" y="6356350"/>
            <a:ext cx="4778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04040"/>
                </a:solidFill>
                <a:latin typeface="Minion Pro" pitchFamily="18" charset="0"/>
              </a:defRPr>
            </a:lvl1pPr>
          </a:lstStyle>
          <a:p>
            <a:pPr>
              <a:defRPr/>
            </a:pPr>
            <a:fld id="{ADC0FC9F-82D4-462E-9CBB-7BA298A74C1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19" r:id="rId3"/>
    <p:sldLayoutId id="2147484620" r:id="rId4"/>
    <p:sldLayoutId id="2147484621" r:id="rId5"/>
    <p:sldLayoutId id="2147484622" r:id="rId6"/>
    <p:sldLayoutId id="2147484623" r:id="rId7"/>
    <p:sldLayoutId id="2147484624" r:id="rId8"/>
    <p:sldLayoutId id="2147484625" r:id="rId9"/>
    <p:sldLayoutId id="2147484626" r:id="rId10"/>
    <p:sldLayoutId id="2147484627" r:id="rId11"/>
    <p:sldLayoutId id="2147484628" r:id="rId12"/>
    <p:sldLayoutId id="2147484629" r:id="rId13"/>
    <p:sldLayoutId id="2147484630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4">
            <a:extLst>
              <a:ext uri="{FF2B5EF4-FFF2-40B4-BE49-F238E27FC236}">
                <a16:creationId xmlns:a16="http://schemas.microsoft.com/office/drawing/2014/main" id="{C9BEE845-085C-8297-0084-71F5024B419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9388" y="1268413"/>
            <a:ext cx="8339137" cy="2592387"/>
          </a:xfrm>
        </p:spPr>
        <p:txBody>
          <a:bodyPr/>
          <a:lstStyle/>
          <a:p>
            <a:pPr eaLnBrk="1" hangingPunct="1"/>
            <a:r>
              <a:rPr lang="en-US" altLang="en-US" sz="2500">
                <a:solidFill>
                  <a:schemeClr val="bg1"/>
                </a:solidFill>
              </a:rPr>
              <a:t>           </a:t>
            </a:r>
          </a:p>
          <a:p>
            <a:pPr eaLnBrk="1" hangingPunct="1"/>
            <a:endParaRPr lang="en-US" altLang="en-US" sz="2500">
              <a:solidFill>
                <a:schemeClr val="bg1"/>
              </a:solidFill>
            </a:endParaRPr>
          </a:p>
          <a:p>
            <a:pPr eaLnBrk="1" hangingPunct="1"/>
            <a:endParaRPr lang="en-US" altLang="en-US" sz="2500">
              <a:solidFill>
                <a:schemeClr val="bg1"/>
              </a:solidFill>
            </a:endParaRPr>
          </a:p>
          <a:p>
            <a:pPr eaLnBrk="1" hangingPunct="1"/>
            <a:endParaRPr lang="en-US" altLang="en-US" sz="250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500">
                <a:solidFill>
                  <a:schemeClr val="bg1"/>
                </a:solidFill>
              </a:rPr>
              <a:t>       </a:t>
            </a:r>
          </a:p>
          <a:p>
            <a:pPr eaLnBrk="1" hangingPunct="1"/>
            <a:endParaRPr lang="en-US" altLang="en-US" sz="250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500">
                <a:solidFill>
                  <a:schemeClr val="bg1"/>
                </a:solidFill>
              </a:rPr>
              <a:t>        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800">
                <a:solidFill>
                  <a:schemeClr val="bg1"/>
                </a:solidFill>
              </a:rPr>
              <a:t>Ramrao Adik Institute of Technology</a:t>
            </a:r>
          </a:p>
          <a:p>
            <a:pPr eaLnBrk="1" hangingPunct="1"/>
            <a:r>
              <a:rPr lang="en-IN" altLang="en-US" sz="2500">
                <a:solidFill>
                  <a:schemeClr val="bg1"/>
                </a:solidFill>
              </a:rPr>
              <a:t>        Department of Computer Engineering</a:t>
            </a:r>
          </a:p>
          <a:p>
            <a:pPr eaLnBrk="1" hangingPunct="1"/>
            <a:r>
              <a:rPr lang="en-IN" altLang="en-US" sz="2800">
                <a:solidFill>
                  <a:schemeClr val="bg1"/>
                </a:solidFill>
              </a:rPr>
              <a:t>      T</a:t>
            </a:r>
            <a:r>
              <a:rPr lang="en-IN" altLang="en-US" sz="2800" i="1">
                <a:solidFill>
                  <a:schemeClr val="bg1"/>
                </a:solidFill>
              </a:rPr>
              <a:t>E   Mini Project  Abstract Presentation  </a:t>
            </a:r>
          </a:p>
          <a:p>
            <a:pPr eaLnBrk="1" hangingPunct="1"/>
            <a:r>
              <a:rPr lang="en-IN" altLang="en-US" sz="2800" i="1">
                <a:solidFill>
                  <a:schemeClr val="bg1"/>
                </a:solidFill>
              </a:rPr>
              <a:t>Project Topic 1</a:t>
            </a:r>
          </a:p>
          <a:p>
            <a:pPr eaLnBrk="1" hangingPunct="1"/>
            <a:r>
              <a:rPr lang="en-IN" altLang="en-US" sz="2800">
                <a:solidFill>
                  <a:schemeClr val="bg1"/>
                </a:solidFill>
              </a:rPr>
              <a:t>By </a:t>
            </a:r>
          </a:p>
          <a:p>
            <a:pPr eaLnBrk="1" hangingPunct="1"/>
            <a:r>
              <a:rPr lang="en-IN" altLang="en-US" sz="2500">
                <a:solidFill>
                  <a:schemeClr val="bg1"/>
                </a:solidFill>
              </a:rPr>
              <a:t>					</a:t>
            </a:r>
          </a:p>
          <a:p>
            <a:pPr eaLnBrk="1" hangingPunct="1"/>
            <a:endParaRPr lang="en-IN" altLang="en-US" sz="2500">
              <a:solidFill>
                <a:schemeClr val="bg1"/>
              </a:solidFill>
            </a:endParaRPr>
          </a:p>
          <a:p>
            <a:pPr eaLnBrk="1" hangingPunct="1"/>
            <a:endParaRPr lang="en-IN" altLang="en-US" sz="2500">
              <a:solidFill>
                <a:schemeClr val="bg1"/>
              </a:solidFill>
            </a:endParaRPr>
          </a:p>
          <a:p>
            <a:pPr eaLnBrk="1" hangingPunct="1"/>
            <a:endParaRPr lang="en-IN" altLang="en-US" sz="2500">
              <a:solidFill>
                <a:schemeClr val="bg1"/>
              </a:solidFill>
            </a:endParaRPr>
          </a:p>
          <a:p>
            <a:pPr eaLnBrk="1" hangingPunct="1"/>
            <a:endParaRPr lang="en-IN" altLang="en-US" sz="2500">
              <a:solidFill>
                <a:schemeClr val="bg1"/>
              </a:solidFill>
            </a:endParaRPr>
          </a:p>
          <a:p>
            <a:pPr eaLnBrk="1" hangingPunct="1"/>
            <a:endParaRPr lang="en-IN" altLang="en-US" sz="2500">
              <a:solidFill>
                <a:schemeClr val="bg1"/>
              </a:solidFill>
            </a:endParaRPr>
          </a:p>
          <a:p>
            <a:pPr eaLnBrk="1" hangingPunct="1"/>
            <a:r>
              <a:rPr lang="en-IN" altLang="en-US" sz="2500">
                <a:solidFill>
                  <a:schemeClr val="bg1"/>
                </a:solidFill>
              </a:rPr>
              <a:t>   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E329E-0FA8-C724-65F9-08AE8E3E0993}"/>
              </a:ext>
            </a:extLst>
          </p:cNvPr>
          <p:cNvSpPr txBox="1"/>
          <p:nvPr/>
        </p:nvSpPr>
        <p:spPr>
          <a:xfrm>
            <a:off x="684213" y="4941888"/>
            <a:ext cx="8280400" cy="278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</a:t>
            </a:r>
            <a:r>
              <a:rPr lang="en-IN" sz="2500" b="1">
                <a:solidFill>
                  <a:schemeClr val="bg1"/>
                </a:solidFill>
                <a:latin typeface="Source Sans Pro" pitchFamily="34" charset="0"/>
                <a:cs typeface="+mn-cs"/>
              </a:rPr>
              <a:t>.                                                        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Name 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</a:p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                         Name 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</a:p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                         Name 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</a:p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                         Name 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  <a:p>
            <a:pPr eaLnBrk="1" hangingPunct="1">
              <a:defRPr/>
            </a:pP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  <a:p>
            <a:pPr eaLnBrk="1" hangingPunct="1">
              <a:defRPr/>
            </a:pP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  <a:p>
            <a:pPr eaLnBrk="1" hangingPunct="1">
              <a:defRPr/>
            </a:pP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</p:txBody>
      </p:sp>
      <p:pic>
        <p:nvPicPr>
          <p:cNvPr id="18436" name="Picture 5" descr="C:\Users\abc\Pictures\RAIT-DEEMED-LOGO.jpg">
            <a:extLst>
              <a:ext uri="{FF2B5EF4-FFF2-40B4-BE49-F238E27FC236}">
                <a16:creationId xmlns:a16="http://schemas.microsoft.com/office/drawing/2014/main" id="{290D48DB-F231-386C-E757-F5051D4B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230188"/>
            <a:ext cx="2663825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2BDC6E2-2587-051B-F4B9-E2F2C46E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altLang="en-US"/>
              <a:t>Implementation Details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E311848-8E51-CA28-AEB8-E566A15182B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1CC50-ADD2-261E-EB3C-D0278E06BF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F8DB3562-D56C-5182-30A5-C1F2ED601F6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40AF3-1B22-40F5-AD32-54A1CAE90DA8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4">
            <a:extLst>
              <a:ext uri="{FF2B5EF4-FFF2-40B4-BE49-F238E27FC236}">
                <a16:creationId xmlns:a16="http://schemas.microsoft.com/office/drawing/2014/main" id="{853681A0-3F0B-4B42-282A-1DDD338B5B4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9388" y="1268413"/>
            <a:ext cx="8339137" cy="2592387"/>
          </a:xfrm>
        </p:spPr>
        <p:txBody>
          <a:bodyPr/>
          <a:lstStyle/>
          <a:p>
            <a:pPr eaLnBrk="1" hangingPunct="1"/>
            <a:r>
              <a:rPr lang="en-US" altLang="en-US" sz="2500">
                <a:solidFill>
                  <a:schemeClr val="bg1"/>
                </a:solidFill>
              </a:rPr>
              <a:t>           </a:t>
            </a:r>
          </a:p>
          <a:p>
            <a:pPr eaLnBrk="1" hangingPunct="1"/>
            <a:endParaRPr lang="en-US" altLang="en-US" sz="2500">
              <a:solidFill>
                <a:schemeClr val="bg1"/>
              </a:solidFill>
            </a:endParaRPr>
          </a:p>
          <a:p>
            <a:pPr eaLnBrk="1" hangingPunct="1"/>
            <a:endParaRPr lang="en-US" altLang="en-US" sz="2500">
              <a:solidFill>
                <a:schemeClr val="bg1"/>
              </a:solidFill>
            </a:endParaRPr>
          </a:p>
          <a:p>
            <a:pPr eaLnBrk="1" hangingPunct="1"/>
            <a:endParaRPr lang="en-US" altLang="en-US" sz="250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500">
                <a:solidFill>
                  <a:schemeClr val="bg1"/>
                </a:solidFill>
              </a:rPr>
              <a:t>       </a:t>
            </a:r>
          </a:p>
          <a:p>
            <a:pPr eaLnBrk="1" hangingPunct="1"/>
            <a:endParaRPr lang="en-US" altLang="en-US" sz="250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500">
                <a:solidFill>
                  <a:schemeClr val="bg1"/>
                </a:solidFill>
              </a:rPr>
              <a:t>        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800">
                <a:solidFill>
                  <a:schemeClr val="bg1"/>
                </a:solidFill>
              </a:rPr>
              <a:t>Ramrao Adik Institute of Technology</a:t>
            </a:r>
          </a:p>
          <a:p>
            <a:pPr eaLnBrk="1" hangingPunct="1"/>
            <a:r>
              <a:rPr lang="en-IN" altLang="en-US" sz="2500">
                <a:solidFill>
                  <a:schemeClr val="bg1"/>
                </a:solidFill>
              </a:rPr>
              <a:t>        Department of Computer Engineering</a:t>
            </a:r>
          </a:p>
          <a:p>
            <a:pPr eaLnBrk="1" hangingPunct="1"/>
            <a:r>
              <a:rPr lang="en-IN" altLang="en-US" sz="2800" i="1">
                <a:solidFill>
                  <a:schemeClr val="bg1"/>
                </a:solidFill>
              </a:rPr>
              <a:t>TE   Mini Project  Abstract  Presentation </a:t>
            </a:r>
          </a:p>
          <a:p>
            <a:pPr eaLnBrk="1" hangingPunct="1"/>
            <a:r>
              <a:rPr lang="en-IN" altLang="en-US" sz="2800" i="1">
                <a:solidFill>
                  <a:schemeClr val="bg1"/>
                </a:solidFill>
              </a:rPr>
              <a:t>On</a:t>
            </a:r>
          </a:p>
          <a:p>
            <a:pPr eaLnBrk="1" hangingPunct="1"/>
            <a:r>
              <a:rPr lang="en-IN" altLang="en-US" sz="2800" i="1">
                <a:solidFill>
                  <a:schemeClr val="bg1"/>
                </a:solidFill>
              </a:rPr>
              <a:t>“Project Topic 3 ”</a:t>
            </a:r>
          </a:p>
          <a:p>
            <a:pPr eaLnBrk="1" hangingPunct="1"/>
            <a:r>
              <a:rPr lang="en-IN" altLang="en-US" sz="2800">
                <a:solidFill>
                  <a:schemeClr val="bg1"/>
                </a:solidFill>
              </a:rPr>
              <a:t>By </a:t>
            </a:r>
          </a:p>
          <a:p>
            <a:pPr eaLnBrk="1" hangingPunct="1"/>
            <a:r>
              <a:rPr lang="en-IN" altLang="en-US" sz="2500">
                <a:solidFill>
                  <a:schemeClr val="bg1"/>
                </a:solidFill>
              </a:rPr>
              <a:t>					</a:t>
            </a:r>
          </a:p>
          <a:p>
            <a:pPr eaLnBrk="1" hangingPunct="1"/>
            <a:endParaRPr lang="en-IN" altLang="en-US" sz="2500">
              <a:solidFill>
                <a:schemeClr val="bg1"/>
              </a:solidFill>
            </a:endParaRPr>
          </a:p>
          <a:p>
            <a:pPr eaLnBrk="1" hangingPunct="1"/>
            <a:endParaRPr lang="en-IN" altLang="en-US" sz="2500">
              <a:solidFill>
                <a:schemeClr val="bg1"/>
              </a:solidFill>
            </a:endParaRPr>
          </a:p>
          <a:p>
            <a:pPr eaLnBrk="1" hangingPunct="1"/>
            <a:endParaRPr lang="en-IN" altLang="en-US" sz="2500">
              <a:solidFill>
                <a:schemeClr val="bg1"/>
              </a:solidFill>
            </a:endParaRPr>
          </a:p>
          <a:p>
            <a:pPr eaLnBrk="1" hangingPunct="1"/>
            <a:endParaRPr lang="en-IN" altLang="en-US" sz="2500">
              <a:solidFill>
                <a:schemeClr val="bg1"/>
              </a:solidFill>
            </a:endParaRPr>
          </a:p>
          <a:p>
            <a:pPr eaLnBrk="1" hangingPunct="1"/>
            <a:endParaRPr lang="en-IN" altLang="en-US" sz="2500">
              <a:solidFill>
                <a:schemeClr val="bg1"/>
              </a:solidFill>
            </a:endParaRPr>
          </a:p>
          <a:p>
            <a:pPr eaLnBrk="1" hangingPunct="1"/>
            <a:r>
              <a:rPr lang="en-IN" altLang="en-US" sz="2500">
                <a:solidFill>
                  <a:schemeClr val="bg1"/>
                </a:solidFill>
              </a:rPr>
              <a:t>   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14DA6-DC16-5F16-98CA-A2C479EA4708}"/>
              </a:ext>
            </a:extLst>
          </p:cNvPr>
          <p:cNvSpPr txBox="1"/>
          <p:nvPr/>
        </p:nvSpPr>
        <p:spPr>
          <a:xfrm>
            <a:off x="684213" y="4941888"/>
            <a:ext cx="8280400" cy="477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                         Name 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</p:txBody>
      </p:sp>
      <p:pic>
        <p:nvPicPr>
          <p:cNvPr id="30724" name="Picture 5" descr="C:\Users\abc\Pictures\RAIT-DEEMED-LOGO.jpg">
            <a:extLst>
              <a:ext uri="{FF2B5EF4-FFF2-40B4-BE49-F238E27FC236}">
                <a16:creationId xmlns:a16="http://schemas.microsoft.com/office/drawing/2014/main" id="{5C8D709D-6FB2-FA79-C005-71339015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230188"/>
            <a:ext cx="2663825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E7A0EAE-548B-02BE-223F-B789E491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altLang="en-US" sz="2800"/>
              <a:t>Outline 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CE05976-7050-9C25-DA83-0F0DC4A413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9750" y="1412875"/>
            <a:ext cx="8064500" cy="43926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1800"/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/>
              <a:t>Scope of Project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/>
              <a:t>Implementation Details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1800"/>
              <a:t>References </a:t>
            </a:r>
            <a:endParaRPr lang="en-US" altLang="en-US" sz="1800"/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1B28DF7B-C346-5ADD-1462-E0F918A9BD2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49C9DF-9E21-49E8-9800-4CC5F7697F52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848AF3-6AA8-C2AC-357D-6E54BE374C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524625"/>
            <a:ext cx="3975100" cy="196850"/>
          </a:xfrm>
        </p:spPr>
        <p:txBody>
          <a:bodyPr/>
          <a:lstStyle/>
          <a:p>
            <a:pPr>
              <a:defRPr/>
            </a:pPr>
            <a:r>
              <a:rPr lang="en-US" dirty="0"/>
              <a:t>SE </a:t>
            </a:r>
            <a:r>
              <a:rPr lang="en-US" dirty="0" err="1"/>
              <a:t>Abstarct</a:t>
            </a:r>
            <a:r>
              <a:rPr lang="en-US" dirty="0"/>
              <a:t> Presentation</a:t>
            </a:r>
            <a:endParaRPr lang="en-IN" dirty="0"/>
          </a:p>
        </p:txBody>
      </p:sp>
      <p:pic>
        <p:nvPicPr>
          <p:cNvPr id="32774" name="Picture 5" descr="C:\Users\abc\Pictures\RAIT-DEEMED-LOGO.jpg">
            <a:extLst>
              <a:ext uri="{FF2B5EF4-FFF2-40B4-BE49-F238E27FC236}">
                <a16:creationId xmlns:a16="http://schemas.microsoft.com/office/drawing/2014/main" id="{76E52C96-BFBB-2597-E091-CABD6170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5773738"/>
            <a:ext cx="2663825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C80F66F-00D2-5FF2-8461-7581371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IN" altLang="en-US"/>
              <a:t>Introduction 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416E28C-8EAF-4AE4-D645-1A2C025314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826A-0AE9-A688-A847-D865DF73D2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E693752F-D4BA-562E-65D9-C5EFEDBE07B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9E23CA-5273-47BA-B8B5-290749B839BF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3A9961B-FE44-7C49-2BBE-068807A3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IN" altLang="en-US"/>
              <a:t>Scope of Project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7C0BE99-5CF3-804F-3ED6-4241800DA24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3EC76-62B7-2E69-6C44-657ADFF39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F9B45F87-4F68-9975-99AA-FC2B5C4F2616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936B7B-376F-4464-9247-8CA56405C4A5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13797CA-31B2-17BB-3615-9154CD3B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altLang="en-US"/>
              <a:t>Implementation Details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9167E09-BA0E-592D-77FA-3EDC580DB41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DD65F-B3E6-5752-972B-F1B9D0CCB8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96E79915-4F06-9AFF-074A-52C24F9F22C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6D059D-2231-4938-849D-C2312B6866D6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4">
            <a:extLst>
              <a:ext uri="{FF2B5EF4-FFF2-40B4-BE49-F238E27FC236}">
                <a16:creationId xmlns:a16="http://schemas.microsoft.com/office/drawing/2014/main" id="{36D18963-303C-46B8-E506-0E00A92CB5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89138" y="3068638"/>
            <a:ext cx="5165725" cy="576262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</a:rPr>
              <a:t>Thank You</a:t>
            </a:r>
            <a:endParaRPr lang="en-IN" altLang="en-US" sz="3600">
              <a:solidFill>
                <a:schemeClr val="bg1"/>
              </a:solidFill>
            </a:endParaRPr>
          </a:p>
        </p:txBody>
      </p:sp>
      <p:pic>
        <p:nvPicPr>
          <p:cNvPr id="36867" name="Picture 5" descr="C:\Users\abc\Pictures\RAIT-DEEMED-LOGO.jpg">
            <a:extLst>
              <a:ext uri="{FF2B5EF4-FFF2-40B4-BE49-F238E27FC236}">
                <a16:creationId xmlns:a16="http://schemas.microsoft.com/office/drawing/2014/main" id="{FBD41B36-B5CE-CF6C-0DA7-62F1AF33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4005263"/>
            <a:ext cx="3063875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2550D97-D9E7-6B09-F002-5193AD6F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altLang="en-US" sz="2800"/>
              <a:t>Outline 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C40462F-1C47-91EB-F6A9-68B720E2F7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9750" y="1412875"/>
            <a:ext cx="8064500" cy="43926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1800"/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/>
              <a:t>Scope of Project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/>
              <a:t>Implementation Details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1800"/>
              <a:t>References </a:t>
            </a:r>
            <a:endParaRPr lang="en-US" altLang="en-US" sz="1800"/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C37A813F-4C05-C60E-E1C9-8A1E56BEB01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1D5110-6D6B-483D-8B3C-233F575E8CD7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FB764-DD53-1AD4-7EC9-79DD2D4D14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524625"/>
            <a:ext cx="3975100" cy="196850"/>
          </a:xfrm>
        </p:spPr>
        <p:txBody>
          <a:bodyPr/>
          <a:lstStyle/>
          <a:p>
            <a:pPr>
              <a:defRPr/>
            </a:pPr>
            <a:r>
              <a:rPr lang="en-US" dirty="0"/>
              <a:t>SE </a:t>
            </a:r>
            <a:r>
              <a:rPr lang="en-US" dirty="0" err="1"/>
              <a:t>Abstarct</a:t>
            </a:r>
            <a:r>
              <a:rPr lang="en-US" dirty="0"/>
              <a:t> Presentation</a:t>
            </a:r>
            <a:endParaRPr lang="en-IN" dirty="0"/>
          </a:p>
        </p:txBody>
      </p:sp>
      <p:pic>
        <p:nvPicPr>
          <p:cNvPr id="20486" name="Picture 5" descr="C:\Users\abc\Pictures\RAIT-DEEMED-LOGO.jpg">
            <a:extLst>
              <a:ext uri="{FF2B5EF4-FFF2-40B4-BE49-F238E27FC236}">
                <a16:creationId xmlns:a16="http://schemas.microsoft.com/office/drawing/2014/main" id="{0B918888-621E-908E-9D54-66FBA7851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5773738"/>
            <a:ext cx="2663825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29DBE5B-6E82-72E9-C64E-0A4032C9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IN" altLang="en-US"/>
              <a:t>Introduction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55BB6C5-0E00-3AE9-7BF2-86FCFF965DC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1974F-019A-906F-3700-AFFAC84F3D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4308D10F-40DF-EFAB-5FCB-2F4FD43B59E8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B5D008-F9E8-4785-A37D-038B730707AE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D7A921A-0013-AA48-71BC-20ABBE99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IN" altLang="en-US"/>
              <a:t>Scope of Project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3F7C7F2-E533-9179-8A8D-55C52304FB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B2171-0653-2BE0-6089-494F251324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7233639A-9ABA-7B3A-778E-B8BE63FB322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7F7E73-08D0-406A-8659-83FEFEFCA78E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DB237E4-D711-D5C2-1A68-0C0084A6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altLang="en-US"/>
              <a:t>Implementation Details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8020B38-E44D-B64F-2C2C-481A8F3C81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A19E7-83CF-EEC9-AEA0-B9C033B659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BDD82842-1495-D51B-F3A2-832155E42205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F10F98-0FC2-4207-93AD-3BBE00BDB5E7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D0A88-C852-9BF3-3F92-14504CC6775C}"/>
              </a:ext>
            </a:extLst>
          </p:cNvPr>
          <p:cNvSpPr txBox="1"/>
          <p:nvPr/>
        </p:nvSpPr>
        <p:spPr>
          <a:xfrm>
            <a:off x="684213" y="4941888"/>
            <a:ext cx="8280400" cy="278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                         Name 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</a:p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                         Name 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</a:p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                         Name 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</a:p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                         Name 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  <a:p>
            <a:pPr eaLnBrk="1" hangingPunct="1">
              <a:defRPr/>
            </a:pP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  <a:p>
            <a:pPr eaLnBrk="1" hangingPunct="1">
              <a:defRPr/>
            </a:pP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  <a:p>
            <a:pPr eaLnBrk="1" hangingPunct="1">
              <a:defRPr/>
            </a:pP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</p:txBody>
      </p:sp>
      <p:pic>
        <p:nvPicPr>
          <p:cNvPr id="24579" name="Picture 5" descr="C:\Users\abc\Pictures\RAIT-DEEMED-LOGO.jpg">
            <a:extLst>
              <a:ext uri="{FF2B5EF4-FFF2-40B4-BE49-F238E27FC236}">
                <a16:creationId xmlns:a16="http://schemas.microsoft.com/office/drawing/2014/main" id="{C826F049-163C-DA2B-B146-D8031E1B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230188"/>
            <a:ext cx="2663825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186F6-4D9B-E02B-C43A-0DC7BC13FD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89138" y="4221163"/>
            <a:ext cx="5165725" cy="576262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4581" name="Content Placeholder 4">
            <a:extLst>
              <a:ext uri="{FF2B5EF4-FFF2-40B4-BE49-F238E27FC236}">
                <a16:creationId xmlns:a16="http://schemas.microsoft.com/office/drawing/2014/main" id="{DBAAED68-80A1-F998-D276-0E65945191D5}"/>
              </a:ext>
            </a:extLst>
          </p:cNvPr>
          <p:cNvSpPr txBox="1">
            <a:spLocks/>
          </p:cNvSpPr>
          <p:nvPr/>
        </p:nvSpPr>
        <p:spPr bwMode="auto">
          <a:xfrm>
            <a:off x="179388" y="1268413"/>
            <a:ext cx="833913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500" b="1">
                <a:solidFill>
                  <a:schemeClr val="bg1"/>
                </a:solidFill>
                <a:latin typeface="Source Sans Pro" panose="020B0503030403020204" pitchFamily="34" charset="0"/>
              </a:rPr>
              <a:t>          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5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5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5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500" b="1">
                <a:solidFill>
                  <a:schemeClr val="bg1"/>
                </a:solidFill>
                <a:latin typeface="Source Sans Pro" panose="020B0503030403020204" pitchFamily="34" charset="0"/>
              </a:rPr>
              <a:t>      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5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500" b="1">
                <a:solidFill>
                  <a:schemeClr val="bg1"/>
                </a:solidFill>
                <a:latin typeface="Source Sans Pro" panose="020B0503030403020204" pitchFamily="34" charset="0"/>
              </a:rPr>
              <a:t>       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8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8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chemeClr val="bg1"/>
                </a:solidFill>
                <a:latin typeface="Source Sans Pro" panose="020B0503030403020204" pitchFamily="34" charset="0"/>
              </a:rPr>
              <a:t>Ramrao Adik Institute of Technology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500" b="1">
                <a:solidFill>
                  <a:schemeClr val="bg1"/>
                </a:solidFill>
                <a:latin typeface="Source Sans Pro" panose="020B0503030403020204" pitchFamily="34" charset="0"/>
              </a:rPr>
              <a:t>        Department of Computer Engineering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800" b="1">
                <a:solidFill>
                  <a:schemeClr val="bg1"/>
                </a:solidFill>
                <a:latin typeface="Source Sans Pro" panose="020B0503030403020204" pitchFamily="34" charset="0"/>
              </a:rPr>
              <a:t>      T</a:t>
            </a:r>
            <a:r>
              <a:rPr lang="en-IN" altLang="en-US" sz="2800" b="1" i="1">
                <a:solidFill>
                  <a:schemeClr val="bg1"/>
                </a:solidFill>
                <a:latin typeface="Source Sans Pro" panose="020B0503030403020204" pitchFamily="34" charset="0"/>
              </a:rPr>
              <a:t>E   Mini Project  Abstract Presentation 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800" b="1" i="1">
                <a:solidFill>
                  <a:schemeClr val="bg1"/>
                </a:solidFill>
                <a:latin typeface="Source Sans Pro" panose="020B0503030403020204" pitchFamily="34" charset="0"/>
              </a:rPr>
              <a:t>Project Topic 2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800" b="1">
                <a:solidFill>
                  <a:schemeClr val="bg1"/>
                </a:solidFill>
                <a:latin typeface="Source Sans Pro" panose="020B0503030403020204" pitchFamily="34" charset="0"/>
              </a:rPr>
              <a:t>By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500" b="1">
                <a:solidFill>
                  <a:schemeClr val="bg1"/>
                </a:solidFill>
                <a:latin typeface="Source Sans Pro" panose="020B0503030403020204" pitchFamily="34" charset="0"/>
              </a:rPr>
              <a:t>					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IN" altLang="en-US" sz="25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IN" altLang="en-US" sz="25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IN" altLang="en-US" sz="25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IN" altLang="en-US" sz="25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IN" altLang="en-US" sz="2500" b="1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500" b="1">
                <a:solidFill>
                  <a:schemeClr val="bg1"/>
                </a:solidFill>
                <a:latin typeface="Source Sans Pro" panose="020B0503030403020204" pitchFamily="34" charset="0"/>
              </a:rPr>
              <a:t>   </a:t>
            </a:r>
            <a:endParaRPr lang="en-US" altLang="en-US" b="1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9FC8D9F-20CE-4D12-0F5E-F2B4A9BC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altLang="en-US" sz="2800"/>
              <a:t>Outline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28ACF9E-026B-AF85-1B7D-B7EEBB7E7B7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9750" y="1412875"/>
            <a:ext cx="8064500" cy="43926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1800"/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/>
              <a:t>Scope of Project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/>
              <a:t>Implementation Details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1800"/>
              <a:t>References </a:t>
            </a:r>
            <a:endParaRPr lang="en-US" altLang="en-US" sz="1800"/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1C9F3515-5675-AA3E-7550-A76DBA3AAC0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2016B7-589F-4D70-BE7A-FBF5BB287A68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EF3C33-B240-93D4-A632-0F53FCF29C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524625"/>
            <a:ext cx="3975100" cy="196850"/>
          </a:xfrm>
        </p:spPr>
        <p:txBody>
          <a:bodyPr/>
          <a:lstStyle/>
          <a:p>
            <a:pPr>
              <a:defRPr/>
            </a:pPr>
            <a:r>
              <a:rPr lang="en-US" dirty="0"/>
              <a:t>SE </a:t>
            </a:r>
            <a:r>
              <a:rPr lang="en-US" dirty="0" err="1"/>
              <a:t>Abstarct</a:t>
            </a:r>
            <a:r>
              <a:rPr lang="en-US" dirty="0"/>
              <a:t> Presentation</a:t>
            </a:r>
            <a:endParaRPr lang="en-IN" dirty="0"/>
          </a:p>
        </p:txBody>
      </p:sp>
      <p:pic>
        <p:nvPicPr>
          <p:cNvPr id="26630" name="Picture 5" descr="C:\Users\abc\Pictures\RAIT-DEEMED-LOGO.jpg">
            <a:extLst>
              <a:ext uri="{FF2B5EF4-FFF2-40B4-BE49-F238E27FC236}">
                <a16:creationId xmlns:a16="http://schemas.microsoft.com/office/drawing/2014/main" id="{50AEA305-8894-52DD-AFAE-3C263418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5773738"/>
            <a:ext cx="2663825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086B78F-6BE5-7063-50F6-FBC40E97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IN" altLang="en-US"/>
              <a:t>Introduction 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387C8F9-AB2F-44B5-5D05-B946910711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CA4B8-4074-1EFE-9C85-D1CCD7CC4C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72570F1D-EDD0-C430-B205-42D0EE4E66F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891483-2005-4607-A718-9976BF8D0BF8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BBB62BCE-AB34-060E-01DB-60E1874D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IN" altLang="en-US"/>
              <a:t>Scope of Project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37E6B28-42FB-9955-4130-A7AD572B132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B67AC-CE82-5E95-F0E7-D17427AA45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Abstarct Presentation</a:t>
            </a:r>
            <a:endParaRPr lang="en-IN"/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1BC71E04-675C-E05E-8DE0-8C8ECF27293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27E97-CB1D-47D4-A5F6-6021E14E84B8}" type="slidenum">
              <a:rPr lang="en-IN" altLang="en-US" sz="1400" smtClean="0">
                <a:solidFill>
                  <a:srgbClr val="404040"/>
                </a:solidFill>
                <a:latin typeface="Minion Pro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IN" altLang="en-US" sz="1400">
              <a:solidFill>
                <a:srgbClr val="404040"/>
              </a:solidFill>
              <a:latin typeface="Minion Pro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241</Words>
  <Application>Microsoft Office PowerPoint</Application>
  <PresentationFormat>On-screen Show (4:3)</PresentationFormat>
  <Paragraphs>127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Minion Pro</vt:lpstr>
      <vt:lpstr>Source Sans Pro</vt:lpstr>
      <vt:lpstr>Wingdings</vt:lpstr>
      <vt:lpstr>Office Theme</vt:lpstr>
      <vt:lpstr>PowerPoint Presentation</vt:lpstr>
      <vt:lpstr>Outline </vt:lpstr>
      <vt:lpstr>Introduction </vt:lpstr>
      <vt:lpstr>Scope of Project</vt:lpstr>
      <vt:lpstr>Implementation Details </vt:lpstr>
      <vt:lpstr>PowerPoint Presentation</vt:lpstr>
      <vt:lpstr>Outline </vt:lpstr>
      <vt:lpstr>Introduction </vt:lpstr>
      <vt:lpstr>Scope of Project</vt:lpstr>
      <vt:lpstr>Implementation Details </vt:lpstr>
      <vt:lpstr>PowerPoint Presentation</vt:lpstr>
      <vt:lpstr>Outline </vt:lpstr>
      <vt:lpstr>Introduction </vt:lpstr>
      <vt:lpstr>Scope of Project</vt:lpstr>
      <vt:lpstr>Implementation Details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TAG1</dc:creator>
  <cp:lastModifiedBy>Pranav Patil</cp:lastModifiedBy>
  <cp:revision>135</cp:revision>
  <cp:lastPrinted>2015-10-12T06:11:58Z</cp:lastPrinted>
  <dcterms:created xsi:type="dcterms:W3CDTF">2014-09-01T09:33:59Z</dcterms:created>
  <dcterms:modified xsi:type="dcterms:W3CDTF">2024-07-24T14:18:28Z</dcterms:modified>
</cp:coreProperties>
</file>