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90" r:id="rId3"/>
    <p:sldId id="257" r:id="rId4"/>
    <p:sldId id="258" r:id="rId5"/>
    <p:sldId id="259" r:id="rId6"/>
    <p:sldId id="260" r:id="rId7"/>
    <p:sldId id="261" r:id="rId8"/>
    <p:sldId id="262" r:id="rId9"/>
    <p:sldId id="263" r:id="rId10"/>
    <p:sldId id="289" r:id="rId11"/>
    <p:sldId id="283" r:id="rId12"/>
    <p:sldId id="291" r:id="rId13"/>
    <p:sldId id="28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6" autoAdjust="0"/>
    <p:restoredTop sz="94660"/>
  </p:normalViewPr>
  <p:slideViewPr>
    <p:cSldViewPr snapToGrid="0">
      <p:cViewPr varScale="1">
        <p:scale>
          <a:sx n="78" d="100"/>
          <a:sy n="78" d="100"/>
        </p:scale>
        <p:origin x="29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35"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36"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3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38"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9"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40"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97"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1048598"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599" name="Date Placeholder 3"/>
          <p:cNvSpPr>
            <a:spLocks noGrp="1"/>
          </p:cNvSpPr>
          <p:nvPr>
            <p:ph type="dt" sz="half" idx="10"/>
          </p:nvPr>
        </p:nvSpPr>
        <p:spPr/>
        <p:txBody>
          <a:bodyPr/>
          <a:lstStyle/>
          <a:p>
            <a:fld id="{4AAD347D-5ACD-4C99-B74B-A9C85AD731AF}" type="datetimeFigureOut">
              <a:rPr lang="en-US" dirty="0"/>
              <a:t>1/25/2020</a:t>
            </a:fld>
            <a:endParaRPr lang="en-US" dirty="0"/>
          </a:p>
        </p:txBody>
      </p:sp>
      <p:sp>
        <p:nvSpPr>
          <p:cNvPr id="1048600" name="Footer Placeholder 4"/>
          <p:cNvSpPr>
            <a:spLocks noGrp="1"/>
          </p:cNvSpPr>
          <p:nvPr>
            <p:ph type="ftr" sz="quarter" idx="11"/>
          </p:nvPr>
        </p:nvSpPr>
        <p:spPr/>
        <p:txBody>
          <a:bodyPr/>
          <a:lstStyle/>
          <a:p>
            <a:endParaRPr lang="en-US" dirty="0"/>
          </a:p>
        </p:txBody>
      </p:sp>
      <p:sp>
        <p:nvSpPr>
          <p:cNvPr id="1048601"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104870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104870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70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05" name="Date Placeholder 4"/>
          <p:cNvSpPr>
            <a:spLocks noGrp="1"/>
          </p:cNvSpPr>
          <p:nvPr>
            <p:ph type="dt" sz="half" idx="10"/>
          </p:nvPr>
        </p:nvSpPr>
        <p:spPr/>
        <p:txBody>
          <a:bodyPr/>
          <a:lstStyle/>
          <a:p>
            <a:fld id="{4509A250-FF31-4206-8172-F9D3106AACB1}" type="datetimeFigureOut">
              <a:rPr lang="en-US" dirty="0"/>
              <a:t>1/25/2020</a:t>
            </a:fld>
            <a:endParaRPr lang="en-US" dirty="0"/>
          </a:p>
        </p:txBody>
      </p:sp>
      <p:sp>
        <p:nvSpPr>
          <p:cNvPr id="1048706" name="Footer Placeholder 5"/>
          <p:cNvSpPr>
            <a:spLocks noGrp="1"/>
          </p:cNvSpPr>
          <p:nvPr>
            <p:ph type="ftr" sz="quarter" idx="11"/>
          </p:nvPr>
        </p:nvSpPr>
        <p:spPr/>
        <p:txBody>
          <a:bodyPr/>
          <a:lstStyle/>
          <a:p>
            <a:endParaRPr lang="en-US" dirty="0"/>
          </a:p>
        </p:txBody>
      </p:sp>
      <p:sp>
        <p:nvSpPr>
          <p:cNvPr id="104870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49"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1048650"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51" name="Date Placeholder 3"/>
          <p:cNvSpPr>
            <a:spLocks noGrp="1"/>
          </p:cNvSpPr>
          <p:nvPr>
            <p:ph type="dt" sz="half" idx="10"/>
          </p:nvPr>
        </p:nvSpPr>
        <p:spPr/>
        <p:txBody>
          <a:bodyPr/>
          <a:lstStyle/>
          <a:p>
            <a:fld id="{4509A250-FF31-4206-8172-F9D3106AACB1}" type="datetimeFigureOut">
              <a:rPr lang="en-US" dirty="0"/>
              <a:t>1/25/2020</a:t>
            </a:fld>
            <a:endParaRPr lang="en-US" dirty="0"/>
          </a:p>
        </p:txBody>
      </p:sp>
      <p:sp>
        <p:nvSpPr>
          <p:cNvPr id="1048652" name="Footer Placeholder 4"/>
          <p:cNvSpPr>
            <a:spLocks noGrp="1"/>
          </p:cNvSpPr>
          <p:nvPr>
            <p:ph type="ftr" sz="quarter" idx="11"/>
          </p:nvPr>
        </p:nvSpPr>
        <p:spPr/>
        <p:txBody>
          <a:bodyPr/>
          <a:lstStyle/>
          <a:p>
            <a:endParaRPr lang="en-US" dirty="0"/>
          </a:p>
        </p:txBody>
      </p:sp>
      <p:sp>
        <p:nvSpPr>
          <p:cNvPr id="1048653"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94"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048695"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48696"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97" name="Date Placeholder 3"/>
          <p:cNvSpPr>
            <a:spLocks noGrp="1"/>
          </p:cNvSpPr>
          <p:nvPr>
            <p:ph type="dt" sz="half" idx="10"/>
          </p:nvPr>
        </p:nvSpPr>
        <p:spPr/>
        <p:txBody>
          <a:bodyPr/>
          <a:lstStyle/>
          <a:p>
            <a:fld id="{4509A250-FF31-4206-8172-F9D3106AACB1}" type="datetimeFigureOut">
              <a:rPr lang="en-US" dirty="0"/>
              <a:t>1/25/2020</a:t>
            </a:fld>
            <a:endParaRPr lang="en-US" dirty="0"/>
          </a:p>
        </p:txBody>
      </p:sp>
      <p:sp>
        <p:nvSpPr>
          <p:cNvPr id="1048698" name="Footer Placeholder 4"/>
          <p:cNvSpPr>
            <a:spLocks noGrp="1"/>
          </p:cNvSpPr>
          <p:nvPr>
            <p:ph type="ftr" sz="quarter" idx="11"/>
          </p:nvPr>
        </p:nvSpPr>
        <p:spPr/>
        <p:txBody>
          <a:bodyPr/>
          <a:lstStyle/>
          <a:p>
            <a:endParaRPr lang="en-US" dirty="0"/>
          </a:p>
        </p:txBody>
      </p:sp>
      <p:sp>
        <p:nvSpPr>
          <p:cNvPr id="1048699"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048700" name="TextBox 11"/>
          <p:cNvSpPr txBox="1"/>
          <p:nvPr/>
        </p:nvSpPr>
        <p:spPr>
          <a:xfrm>
            <a:off x="898295" y="971253"/>
            <a:ext cx="801912" cy="190754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048701" name="TextBox 14"/>
          <p:cNvSpPr txBox="1"/>
          <p:nvPr/>
        </p:nvSpPr>
        <p:spPr>
          <a:xfrm>
            <a:off x="9330490" y="2613787"/>
            <a:ext cx="801912" cy="190754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44"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1048645"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6" name="Date Placeholder 3"/>
          <p:cNvSpPr>
            <a:spLocks noGrp="1"/>
          </p:cNvSpPr>
          <p:nvPr>
            <p:ph type="dt" sz="half" idx="10"/>
          </p:nvPr>
        </p:nvSpPr>
        <p:spPr/>
        <p:txBody>
          <a:bodyPr/>
          <a:lstStyle/>
          <a:p>
            <a:fld id="{4509A250-FF31-4206-8172-F9D3106AACB1}" type="datetimeFigureOut">
              <a:rPr lang="en-US" dirty="0"/>
              <a:t>1/25/2020</a:t>
            </a:fld>
            <a:endParaRPr lang="en-US" dirty="0"/>
          </a:p>
        </p:txBody>
      </p:sp>
      <p:sp>
        <p:nvSpPr>
          <p:cNvPr id="1048647" name="Footer Placeholder 4"/>
          <p:cNvSpPr>
            <a:spLocks noGrp="1"/>
          </p:cNvSpPr>
          <p:nvPr>
            <p:ph type="ftr" sz="quarter" idx="11"/>
          </p:nvPr>
        </p:nvSpPr>
        <p:spPr/>
        <p:txBody>
          <a:bodyPr/>
          <a:lstStyle/>
          <a:p>
            <a:endParaRPr lang="en-US" dirty="0"/>
          </a:p>
        </p:txBody>
      </p:sp>
      <p:sp>
        <p:nvSpPr>
          <p:cNvPr id="1048648"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048714"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1048715"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17"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18"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19"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3145730" name="Straight Connector 16"/>
          <p:cNvCxnSpPr>
            <a:cxnSpLocks/>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7"/>
          <p:cNvCxnSpPr>
            <a:cxnSpLocks/>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048721" name="Date Placeholder 3"/>
          <p:cNvSpPr>
            <a:spLocks noGrp="1"/>
          </p:cNvSpPr>
          <p:nvPr>
            <p:ph type="dt" sz="half" idx="10"/>
          </p:nvPr>
        </p:nvSpPr>
        <p:spPr/>
        <p:txBody>
          <a:bodyPr/>
          <a:lstStyle/>
          <a:p>
            <a:fld id="{4509A250-FF31-4206-8172-F9D3106AACB1}" type="datetimeFigureOut">
              <a:rPr lang="en-US" dirty="0"/>
              <a:t>1/25/2020</a:t>
            </a:fld>
            <a:endParaRPr lang="en-US" dirty="0"/>
          </a:p>
        </p:txBody>
      </p:sp>
      <p:sp>
        <p:nvSpPr>
          <p:cNvPr id="1048722" name="Footer Placeholder 4"/>
          <p:cNvSpPr>
            <a:spLocks noGrp="1"/>
          </p:cNvSpPr>
          <p:nvPr>
            <p:ph type="ftr" sz="quarter" idx="11"/>
          </p:nvPr>
        </p:nvSpPr>
        <p:spPr/>
        <p:txBody>
          <a:bodyPr/>
          <a:lstStyle/>
          <a:p>
            <a:endParaRPr lang="en-US" dirty="0"/>
          </a:p>
        </p:txBody>
      </p:sp>
      <p:sp>
        <p:nvSpPr>
          <p:cNvPr id="1048723"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1048660"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1048661"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2"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63"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4"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5"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66"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7"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8"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69"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3145728" name="Straight Connector 18"/>
          <p:cNvCxnSpPr>
            <a:cxnSpLocks/>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19"/>
          <p:cNvCxnSpPr>
            <a:cxnSpLocks/>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048670" name="Date Placeholder 3"/>
          <p:cNvSpPr>
            <a:spLocks noGrp="1"/>
          </p:cNvSpPr>
          <p:nvPr>
            <p:ph type="dt" sz="half" idx="10"/>
          </p:nvPr>
        </p:nvSpPr>
        <p:spPr/>
        <p:txBody>
          <a:bodyPr/>
          <a:lstStyle/>
          <a:p>
            <a:fld id="{4509A250-FF31-4206-8172-F9D3106AACB1}" type="datetimeFigureOut">
              <a:rPr lang="en-US" dirty="0"/>
              <a:t>1/25/2020</a:t>
            </a:fld>
            <a:endParaRPr lang="en-US" dirty="0"/>
          </a:p>
        </p:txBody>
      </p:sp>
      <p:sp>
        <p:nvSpPr>
          <p:cNvPr id="1048671" name="Footer Placeholder 4"/>
          <p:cNvSpPr>
            <a:spLocks noGrp="1"/>
          </p:cNvSpPr>
          <p:nvPr>
            <p:ph type="ftr" sz="quarter" idx="11"/>
          </p:nvPr>
        </p:nvSpPr>
        <p:spPr/>
        <p:txBody>
          <a:bodyPr/>
          <a:lstStyle/>
          <a:p>
            <a:endParaRPr lang="en-US" dirty="0"/>
          </a:p>
        </p:txBody>
      </p:sp>
      <p:sp>
        <p:nvSpPr>
          <p:cNvPr id="1048672"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30" name="Title 1"/>
          <p:cNvSpPr>
            <a:spLocks noGrp="1"/>
          </p:cNvSpPr>
          <p:nvPr>
            <p:ph type="title"/>
          </p:nvPr>
        </p:nvSpPr>
        <p:spPr/>
        <p:txBody>
          <a:bodyPr/>
          <a:lstStyle/>
          <a:p>
            <a:r>
              <a:rPr lang="en-US"/>
              <a:t>Click to edit Master title style</a:t>
            </a:r>
            <a:endParaRPr lang="en-US" dirty="0"/>
          </a:p>
        </p:txBody>
      </p:sp>
      <p:sp>
        <p:nvSpPr>
          <p:cNvPr id="1048731"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32" name="Date Placeholder 3"/>
          <p:cNvSpPr>
            <a:spLocks noGrp="1"/>
          </p:cNvSpPr>
          <p:nvPr>
            <p:ph type="dt" sz="half" idx="10"/>
          </p:nvPr>
        </p:nvSpPr>
        <p:spPr/>
        <p:txBody>
          <a:bodyPr/>
          <a:lstStyle/>
          <a:p>
            <a:fld id="{4509A250-FF31-4206-8172-F9D3106AACB1}" type="datetimeFigureOut">
              <a:rPr lang="en-US" dirty="0"/>
              <a:t>1/25/2020</a:t>
            </a:fld>
            <a:endParaRPr lang="en-US" dirty="0"/>
          </a:p>
        </p:txBody>
      </p:sp>
      <p:sp>
        <p:nvSpPr>
          <p:cNvPr id="1048733" name="Footer Placeholder 4"/>
          <p:cNvSpPr>
            <a:spLocks noGrp="1"/>
          </p:cNvSpPr>
          <p:nvPr>
            <p:ph type="ftr" sz="quarter" idx="11"/>
          </p:nvPr>
        </p:nvSpPr>
        <p:spPr/>
        <p:txBody>
          <a:bodyPr/>
          <a:lstStyle/>
          <a:p>
            <a:endParaRPr lang="en-US" dirty="0"/>
          </a:p>
        </p:txBody>
      </p:sp>
      <p:sp>
        <p:nvSpPr>
          <p:cNvPr id="1048734"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89"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1048690"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1" name="Date Placeholder 3"/>
          <p:cNvSpPr>
            <a:spLocks noGrp="1"/>
          </p:cNvSpPr>
          <p:nvPr>
            <p:ph type="dt" sz="half" idx="10"/>
          </p:nvPr>
        </p:nvSpPr>
        <p:spPr/>
        <p:txBody>
          <a:bodyPr/>
          <a:lstStyle/>
          <a:p>
            <a:fld id="{4509A250-FF31-4206-8172-F9D3106AACB1}" type="datetimeFigureOut">
              <a:rPr lang="en-US" dirty="0"/>
              <a:t>1/25/2020</a:t>
            </a:fld>
            <a:endParaRPr lang="en-US" dirty="0"/>
          </a:p>
        </p:txBody>
      </p:sp>
      <p:sp>
        <p:nvSpPr>
          <p:cNvPr id="1048692" name="Footer Placeholder 4"/>
          <p:cNvSpPr>
            <a:spLocks noGrp="1"/>
          </p:cNvSpPr>
          <p:nvPr>
            <p:ph type="ftr" sz="quarter" idx="11"/>
          </p:nvPr>
        </p:nvSpPr>
        <p:spPr/>
        <p:txBody>
          <a:bodyPr/>
          <a:lstStyle/>
          <a:p>
            <a:endParaRPr lang="en-US" dirty="0"/>
          </a:p>
        </p:txBody>
      </p:sp>
      <p:sp>
        <p:nvSpPr>
          <p:cNvPr id="1048693"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3" name="Title 1"/>
          <p:cNvSpPr>
            <a:spLocks noGrp="1"/>
          </p:cNvSpPr>
          <p:nvPr>
            <p:ph type="title"/>
          </p:nvPr>
        </p:nvSpPr>
        <p:spPr/>
        <p:txBody>
          <a:bodyPr/>
          <a:lstStyle/>
          <a:p>
            <a:r>
              <a:rPr lang="en-US"/>
              <a:t>Click to edit Master title style</a:t>
            </a:r>
            <a:endParaRPr lang="en-US" dirty="0"/>
          </a:p>
        </p:txBody>
      </p:sp>
      <p:sp>
        <p:nvSpPr>
          <p:cNvPr id="1048584"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5" name="Date Placeholder 3"/>
          <p:cNvSpPr>
            <a:spLocks noGrp="1"/>
          </p:cNvSpPr>
          <p:nvPr>
            <p:ph type="dt" sz="half" idx="10"/>
          </p:nvPr>
        </p:nvSpPr>
        <p:spPr/>
        <p:txBody>
          <a:bodyPr/>
          <a:lstStyle/>
          <a:p>
            <a:fld id="{4509A250-FF31-4206-8172-F9D3106AACB1}" type="datetimeFigureOut">
              <a:rPr lang="en-US" dirty="0"/>
              <a:t>1/25/2020</a:t>
            </a:fld>
            <a:endParaRPr lang="en-US" dirty="0"/>
          </a:p>
        </p:txBody>
      </p:sp>
      <p:sp>
        <p:nvSpPr>
          <p:cNvPr id="1048586" name="Footer Placeholder 4"/>
          <p:cNvSpPr>
            <a:spLocks noGrp="1"/>
          </p:cNvSpPr>
          <p:nvPr>
            <p:ph type="ftr" sz="quarter" idx="11"/>
          </p:nvPr>
        </p:nvSpPr>
        <p:spPr/>
        <p:txBody>
          <a:bodyPr/>
          <a:lstStyle/>
          <a:p>
            <a:endParaRPr lang="en-US" dirty="0"/>
          </a:p>
        </p:txBody>
      </p:sp>
      <p:sp>
        <p:nvSpPr>
          <p:cNvPr id="1048587"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73"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1048674"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75" name="Date Placeholder 3"/>
          <p:cNvSpPr>
            <a:spLocks noGrp="1"/>
          </p:cNvSpPr>
          <p:nvPr>
            <p:ph type="dt" sz="half" idx="10"/>
          </p:nvPr>
        </p:nvSpPr>
        <p:spPr/>
        <p:txBody>
          <a:bodyPr/>
          <a:lstStyle/>
          <a:p>
            <a:fld id="{9796027F-7875-4030-9381-8BD8C4F21935}" type="datetimeFigureOut">
              <a:rPr lang="en-US" dirty="0"/>
              <a:t>1/25/2020</a:t>
            </a:fld>
            <a:endParaRPr lang="en-US" dirty="0"/>
          </a:p>
        </p:txBody>
      </p:sp>
      <p:sp>
        <p:nvSpPr>
          <p:cNvPr id="1048676" name="Footer Placeholder 4"/>
          <p:cNvSpPr>
            <a:spLocks noGrp="1"/>
          </p:cNvSpPr>
          <p:nvPr>
            <p:ph type="ftr" sz="quarter" idx="11"/>
          </p:nvPr>
        </p:nvSpPr>
        <p:spPr/>
        <p:txBody>
          <a:bodyPr/>
          <a:lstStyle/>
          <a:p>
            <a:endParaRPr lang="en-US" dirty="0"/>
          </a:p>
        </p:txBody>
      </p:sp>
      <p:sp>
        <p:nvSpPr>
          <p:cNvPr id="1048677"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08" name="Title 1"/>
          <p:cNvSpPr>
            <a:spLocks noGrp="1"/>
          </p:cNvSpPr>
          <p:nvPr>
            <p:ph type="title"/>
          </p:nvPr>
        </p:nvSpPr>
        <p:spPr/>
        <p:txBody>
          <a:bodyPr/>
          <a:lstStyle/>
          <a:p>
            <a:r>
              <a:rPr lang="en-US"/>
              <a:t>Click to edit Master title style</a:t>
            </a:r>
            <a:endParaRPr lang="en-US" dirty="0"/>
          </a:p>
        </p:txBody>
      </p:sp>
      <p:sp>
        <p:nvSpPr>
          <p:cNvPr id="1048709"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0"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1" name="Date Placeholder 4"/>
          <p:cNvSpPr>
            <a:spLocks noGrp="1"/>
          </p:cNvSpPr>
          <p:nvPr>
            <p:ph type="dt" sz="half" idx="10"/>
          </p:nvPr>
        </p:nvSpPr>
        <p:spPr/>
        <p:txBody>
          <a:bodyPr/>
          <a:lstStyle/>
          <a:p>
            <a:fld id="{9796027F-7875-4030-9381-8BD8C4F21935}" type="datetimeFigureOut">
              <a:rPr lang="en-US" dirty="0"/>
              <a:t>1/25/2020</a:t>
            </a:fld>
            <a:endParaRPr lang="en-US" dirty="0"/>
          </a:p>
        </p:txBody>
      </p:sp>
      <p:sp>
        <p:nvSpPr>
          <p:cNvPr id="1048712" name="Footer Placeholder 5"/>
          <p:cNvSpPr>
            <a:spLocks noGrp="1"/>
          </p:cNvSpPr>
          <p:nvPr>
            <p:ph type="ftr" sz="quarter" idx="11"/>
          </p:nvPr>
        </p:nvSpPr>
        <p:spPr/>
        <p:txBody>
          <a:bodyPr/>
          <a:lstStyle/>
          <a:p>
            <a:endParaRPr lang="en-US" dirty="0"/>
          </a:p>
        </p:txBody>
      </p:sp>
      <p:sp>
        <p:nvSpPr>
          <p:cNvPr id="1048713"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78" name="Title 1"/>
          <p:cNvSpPr>
            <a:spLocks noGrp="1"/>
          </p:cNvSpPr>
          <p:nvPr>
            <p:ph type="title"/>
          </p:nvPr>
        </p:nvSpPr>
        <p:spPr/>
        <p:txBody>
          <a:bodyPr/>
          <a:lstStyle/>
          <a:p>
            <a:r>
              <a:rPr lang="en-US"/>
              <a:t>Click to edit Master title style</a:t>
            </a:r>
            <a:endParaRPr lang="en-US" dirty="0"/>
          </a:p>
        </p:txBody>
      </p:sp>
      <p:sp>
        <p:nvSpPr>
          <p:cNvPr id="1048679"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0"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1"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2"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3" name="Date Placeholder 6"/>
          <p:cNvSpPr>
            <a:spLocks noGrp="1"/>
          </p:cNvSpPr>
          <p:nvPr>
            <p:ph type="dt" sz="half" idx="10"/>
          </p:nvPr>
        </p:nvSpPr>
        <p:spPr/>
        <p:txBody>
          <a:bodyPr/>
          <a:lstStyle/>
          <a:p>
            <a:fld id="{9796027F-7875-4030-9381-8BD8C4F21935}" type="datetimeFigureOut">
              <a:rPr lang="en-US" dirty="0"/>
              <a:t>1/25/2020</a:t>
            </a:fld>
            <a:endParaRPr lang="en-US" dirty="0"/>
          </a:p>
        </p:txBody>
      </p:sp>
      <p:sp>
        <p:nvSpPr>
          <p:cNvPr id="1048684" name="Footer Placeholder 7"/>
          <p:cNvSpPr>
            <a:spLocks noGrp="1"/>
          </p:cNvSpPr>
          <p:nvPr>
            <p:ph type="ftr" sz="quarter" idx="11"/>
          </p:nvPr>
        </p:nvSpPr>
        <p:spPr/>
        <p:txBody>
          <a:bodyPr/>
          <a:lstStyle/>
          <a:p>
            <a:endParaRPr lang="en-US" dirty="0"/>
          </a:p>
        </p:txBody>
      </p:sp>
      <p:sp>
        <p:nvSpPr>
          <p:cNvPr id="1048685"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40" name="Title 1"/>
          <p:cNvSpPr>
            <a:spLocks noGrp="1"/>
          </p:cNvSpPr>
          <p:nvPr>
            <p:ph type="title"/>
          </p:nvPr>
        </p:nvSpPr>
        <p:spPr/>
        <p:txBody>
          <a:bodyPr/>
          <a:lstStyle/>
          <a:p>
            <a:r>
              <a:rPr lang="en-US"/>
              <a:t>Click to edit Master title style</a:t>
            </a:r>
            <a:endParaRPr lang="en-US" dirty="0"/>
          </a:p>
        </p:txBody>
      </p:sp>
      <p:sp>
        <p:nvSpPr>
          <p:cNvPr id="1048641" name="Date Placeholder 2"/>
          <p:cNvSpPr>
            <a:spLocks noGrp="1"/>
          </p:cNvSpPr>
          <p:nvPr>
            <p:ph type="dt" sz="half" idx="10"/>
          </p:nvPr>
        </p:nvSpPr>
        <p:spPr/>
        <p:txBody>
          <a:bodyPr/>
          <a:lstStyle/>
          <a:p>
            <a:fld id="{4509A250-FF31-4206-8172-F9D3106AACB1}" type="datetimeFigureOut">
              <a:rPr lang="en-US" dirty="0"/>
              <a:t>1/25/2020</a:t>
            </a:fld>
            <a:endParaRPr lang="en-US" dirty="0"/>
          </a:p>
        </p:txBody>
      </p:sp>
      <p:sp>
        <p:nvSpPr>
          <p:cNvPr id="1048642" name="Footer Placeholder 3"/>
          <p:cNvSpPr>
            <a:spLocks noGrp="1"/>
          </p:cNvSpPr>
          <p:nvPr>
            <p:ph type="ftr" sz="quarter" idx="11"/>
          </p:nvPr>
        </p:nvSpPr>
        <p:spPr/>
        <p:txBody>
          <a:bodyPr/>
          <a:lstStyle/>
          <a:p>
            <a:endParaRPr lang="en-US" dirty="0"/>
          </a:p>
        </p:txBody>
      </p:sp>
      <p:sp>
        <p:nvSpPr>
          <p:cNvPr id="1048643"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86" name="Date Placeholder 1"/>
          <p:cNvSpPr>
            <a:spLocks noGrp="1"/>
          </p:cNvSpPr>
          <p:nvPr>
            <p:ph type="dt" sz="half" idx="10"/>
          </p:nvPr>
        </p:nvSpPr>
        <p:spPr/>
        <p:txBody>
          <a:bodyPr/>
          <a:lstStyle/>
          <a:p>
            <a:fld id="{4509A250-FF31-4206-8172-F9D3106AACB1}" type="datetimeFigureOut">
              <a:rPr lang="en-US" dirty="0"/>
              <a:t>1/25/2020</a:t>
            </a:fld>
            <a:endParaRPr lang="en-US" dirty="0"/>
          </a:p>
        </p:txBody>
      </p:sp>
      <p:sp>
        <p:nvSpPr>
          <p:cNvPr id="1048687" name="Footer Placeholder 2"/>
          <p:cNvSpPr>
            <a:spLocks noGrp="1"/>
          </p:cNvSpPr>
          <p:nvPr>
            <p:ph type="ftr" sz="quarter" idx="11"/>
          </p:nvPr>
        </p:nvSpPr>
        <p:spPr/>
        <p:txBody>
          <a:bodyPr/>
          <a:lstStyle/>
          <a:p>
            <a:endParaRPr lang="en-US" dirty="0"/>
          </a:p>
        </p:txBody>
      </p:sp>
      <p:sp>
        <p:nvSpPr>
          <p:cNvPr id="1048688"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24"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1048725"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6"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27" name="Date Placeholder 4"/>
          <p:cNvSpPr>
            <a:spLocks noGrp="1"/>
          </p:cNvSpPr>
          <p:nvPr>
            <p:ph type="dt" sz="half" idx="10"/>
          </p:nvPr>
        </p:nvSpPr>
        <p:spPr/>
        <p:txBody>
          <a:bodyPr/>
          <a:lstStyle/>
          <a:p>
            <a:fld id="{4509A250-FF31-4206-8172-F9D3106AACB1}" type="datetimeFigureOut">
              <a:rPr lang="en-US" dirty="0"/>
              <a:t>1/25/2020</a:t>
            </a:fld>
            <a:endParaRPr lang="en-US" dirty="0"/>
          </a:p>
        </p:txBody>
      </p:sp>
      <p:sp>
        <p:nvSpPr>
          <p:cNvPr id="1048728" name="Footer Placeholder 5"/>
          <p:cNvSpPr>
            <a:spLocks noGrp="1"/>
          </p:cNvSpPr>
          <p:nvPr>
            <p:ph type="ftr" sz="quarter" idx="11"/>
          </p:nvPr>
        </p:nvSpPr>
        <p:spPr/>
        <p:txBody>
          <a:bodyPr/>
          <a:lstStyle/>
          <a:p>
            <a:endParaRPr lang="en-US" dirty="0"/>
          </a:p>
        </p:txBody>
      </p:sp>
      <p:sp>
        <p:nvSpPr>
          <p:cNvPr id="1048729"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54"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1048655"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56"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57" name="Date Placeholder 4"/>
          <p:cNvSpPr>
            <a:spLocks noGrp="1"/>
          </p:cNvSpPr>
          <p:nvPr>
            <p:ph type="dt" sz="half" idx="10"/>
          </p:nvPr>
        </p:nvSpPr>
        <p:spPr/>
        <p:txBody>
          <a:bodyPr/>
          <a:lstStyle/>
          <a:p>
            <a:fld id="{4509A250-FF31-4206-8172-F9D3106AACB1}" type="datetimeFigureOut">
              <a:rPr lang="en-US" dirty="0"/>
              <a:t>1/25/2020</a:t>
            </a:fld>
            <a:endParaRPr lang="en-US" dirty="0"/>
          </a:p>
        </p:txBody>
      </p:sp>
      <p:sp>
        <p:nvSpPr>
          <p:cNvPr id="1048658" name="Footer Placeholder 5"/>
          <p:cNvSpPr>
            <a:spLocks noGrp="1"/>
          </p:cNvSpPr>
          <p:nvPr>
            <p:ph type="ftr" sz="quarter" idx="11"/>
          </p:nvPr>
        </p:nvSpPr>
        <p:spPr/>
        <p:txBody>
          <a:bodyPr/>
          <a:lstStyle/>
          <a:p>
            <a:endParaRPr lang="en-US" dirty="0"/>
          </a:p>
        </p:txBody>
      </p:sp>
      <p:sp>
        <p:nvSpPr>
          <p:cNvPr id="1048659"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2097152" name="Picture 7"/>
          <p:cNvPicPr>
            <a:picLocks noChangeAspect="1"/>
          </p:cNvPicPr>
          <p:nvPr/>
        </p:nvPicPr>
        <p:blipFill rotWithShape="1">
          <a:blip r:embed="rId19"/>
          <a:srcRect l="3613"/>
          <a:stretch>
            <a:fillRect/>
          </a:stretch>
        </p:blipFill>
        <p:spPr>
          <a:xfrm>
            <a:off x="0" y="2669685"/>
            <a:ext cx="4037012" cy="4188315"/>
          </a:xfrm>
          <a:prstGeom prst="rect">
            <a:avLst/>
          </a:prstGeom>
        </p:spPr>
      </p:pic>
      <p:pic>
        <p:nvPicPr>
          <p:cNvPr id="2097153" name="Picture 6"/>
          <p:cNvPicPr>
            <a:picLocks noChangeAspect="1"/>
          </p:cNvPicPr>
          <p:nvPr/>
        </p:nvPicPr>
        <p:blipFill rotWithShape="1">
          <a:blip r:embed="rId20"/>
          <a:srcRect l="35640"/>
          <a:stretch>
            <a:fillRect/>
          </a:stretch>
        </p:blipFill>
        <p:spPr>
          <a:xfrm>
            <a:off x="0" y="2892347"/>
            <a:ext cx="1522412" cy="2365453"/>
          </a:xfrm>
          <a:prstGeom prst="rect">
            <a:avLst/>
          </a:prstGeom>
        </p:spPr>
      </p:pic>
      <p:sp>
        <p:nvSpPr>
          <p:cNvPr id="104857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pic>
        <p:nvPicPr>
          <p:cNvPr id="2097154" name="Picture 8"/>
          <p:cNvPicPr>
            <a:picLocks noChangeAspect="1"/>
          </p:cNvPicPr>
          <p:nvPr/>
        </p:nvPicPr>
        <p:blipFill rotWithShape="1">
          <a:blip r:embed="rId21"/>
          <a:srcRect t="28813"/>
          <a:stretch>
            <a:fillRect/>
          </a:stretch>
        </p:blipFill>
        <p:spPr>
          <a:xfrm>
            <a:off x="7999412" y="0"/>
            <a:ext cx="1603387" cy="1141407"/>
          </a:xfrm>
          <a:prstGeom prst="rect">
            <a:avLst/>
          </a:prstGeom>
        </p:spPr>
      </p:pic>
      <p:pic>
        <p:nvPicPr>
          <p:cNvPr id="2097155" name="Picture 9"/>
          <p:cNvPicPr>
            <a:picLocks noChangeAspect="1"/>
          </p:cNvPicPr>
          <p:nvPr/>
        </p:nvPicPr>
        <p:blipFill rotWithShape="1">
          <a:blip r:embed="rId22"/>
          <a:srcRect b="23320"/>
          <a:stretch>
            <a:fillRect/>
          </a:stretch>
        </p:blipFill>
        <p:spPr>
          <a:xfrm>
            <a:off x="8605878" y="6096000"/>
            <a:ext cx="993734" cy="762000"/>
          </a:xfrm>
          <a:prstGeom prst="rect">
            <a:avLst/>
          </a:prstGeom>
        </p:spPr>
      </p:pic>
      <p:sp>
        <p:nvSpPr>
          <p:cNvPr id="1048577"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578"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48579"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0"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1/25/2020</a:t>
            </a:fld>
            <a:endParaRPr lang="en-US" dirty="0"/>
          </a:p>
        </p:txBody>
      </p:sp>
      <p:sp>
        <p:nvSpPr>
          <p:cNvPr id="1048581"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1048582"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ctrTitle"/>
          </p:nvPr>
        </p:nvSpPr>
        <p:spPr>
          <a:xfrm>
            <a:off x="820104" y="2533166"/>
            <a:ext cx="8825658" cy="1746160"/>
          </a:xfrm>
        </p:spPr>
        <p:txBody>
          <a:bodyPr/>
          <a:lstStyle/>
          <a:p>
            <a:r>
              <a:rPr lang="en-US" sz="5400" b="1" dirty="0"/>
              <a:t>Automated Service Ticket Resolution</a:t>
            </a:r>
          </a:p>
        </p:txBody>
      </p:sp>
      <p:sp>
        <p:nvSpPr>
          <p:cNvPr id="1048603" name="Subtitle 2"/>
          <p:cNvSpPr>
            <a:spLocks noGrp="1"/>
          </p:cNvSpPr>
          <p:nvPr>
            <p:ph type="subTitle" idx="1"/>
          </p:nvPr>
        </p:nvSpPr>
        <p:spPr>
          <a:xfrm>
            <a:off x="820104" y="4174220"/>
            <a:ext cx="8825658" cy="502958"/>
          </a:xfrm>
        </p:spPr>
        <p:txBody>
          <a:bodyPr/>
          <a:lstStyle/>
          <a:p>
            <a:r>
              <a:rPr lang="en-US" dirty="0"/>
              <a:t>MAJOR Project</a:t>
            </a:r>
          </a:p>
        </p:txBody>
      </p:sp>
      <p:grpSp>
        <p:nvGrpSpPr>
          <p:cNvPr id="59" name="Group 6"/>
          <p:cNvGrpSpPr/>
          <p:nvPr/>
        </p:nvGrpSpPr>
        <p:grpSpPr>
          <a:xfrm>
            <a:off x="0" y="1085366"/>
            <a:ext cx="12192000" cy="1447800"/>
            <a:chOff x="0" y="1447799"/>
            <a:chExt cx="12192000" cy="1447800"/>
          </a:xfrm>
        </p:grpSpPr>
        <p:pic>
          <p:nvPicPr>
            <p:cNvPr id="2097161" name="_x0000_t75"/>
            <p:cNvPicPr>
              <a:picLocks/>
            </p:cNvPicPr>
            <p:nvPr/>
          </p:nvPicPr>
          <p:blipFill>
            <a:blip r:embed="rId2" cstate="print"/>
            <a:srcRect/>
            <a:stretch>
              <a:fillRect/>
            </a:stretch>
          </p:blipFill>
          <p:spPr>
            <a:xfrm>
              <a:off x="4618157" y="1447799"/>
              <a:ext cx="1899254" cy="1447800"/>
            </a:xfrm>
            <a:prstGeom prst="rect">
              <a:avLst/>
            </a:prstGeom>
            <a:ln>
              <a:noFill/>
            </a:ln>
          </p:spPr>
        </p:pic>
        <p:sp>
          <p:nvSpPr>
            <p:cNvPr id="1048604" name="Rectangle 4"/>
            <p:cNvSpPr/>
            <p:nvPr/>
          </p:nvSpPr>
          <p:spPr>
            <a:xfrm>
              <a:off x="0" y="1447799"/>
              <a:ext cx="4618157" cy="143706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05" name="Rectangle 5"/>
            <p:cNvSpPr/>
            <p:nvPr/>
          </p:nvSpPr>
          <p:spPr>
            <a:xfrm>
              <a:off x="6517411" y="1447799"/>
              <a:ext cx="5674589" cy="143706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8606" name="TextBox 8"/>
          <p:cNvSpPr txBox="1"/>
          <p:nvPr/>
        </p:nvSpPr>
        <p:spPr>
          <a:xfrm>
            <a:off x="6096000" y="5512333"/>
            <a:ext cx="5806398" cy="1015663"/>
          </a:xfrm>
          <a:prstGeom prst="rect">
            <a:avLst/>
          </a:prstGeom>
          <a:noFill/>
        </p:spPr>
        <p:txBody>
          <a:bodyPr wrap="none" rtlCol="0">
            <a:spAutoFit/>
          </a:bodyPr>
          <a:lstStyle/>
          <a:p>
            <a:r>
              <a:rPr lang="en-US" sz="2000" dirty="0" err="1"/>
              <a:t>Akkineni</a:t>
            </a:r>
            <a:r>
              <a:rPr lang="en-US" sz="2000" dirty="0"/>
              <a:t> </a:t>
            </a:r>
            <a:r>
              <a:rPr lang="en-US" sz="2000" dirty="0" err="1"/>
              <a:t>Maneesh</a:t>
            </a:r>
            <a:r>
              <a:rPr lang="en-US" sz="2000" dirty="0"/>
              <a:t> Sai </a:t>
            </a:r>
            <a:r>
              <a:rPr lang="en-US" sz="2000" dirty="0" err="1"/>
              <a:t>Swaroop</a:t>
            </a:r>
            <a:r>
              <a:rPr lang="en-US" sz="2000" dirty="0"/>
              <a:t> (16H51A0563)</a:t>
            </a:r>
          </a:p>
          <a:p>
            <a:r>
              <a:rPr lang="en-US" sz="2000" dirty="0" err="1"/>
              <a:t>Mohd</a:t>
            </a:r>
            <a:r>
              <a:rPr lang="en-US" sz="2000" dirty="0"/>
              <a:t> </a:t>
            </a:r>
            <a:r>
              <a:rPr lang="en-US" sz="2000" dirty="0" err="1"/>
              <a:t>Luqmanuddin</a:t>
            </a:r>
            <a:r>
              <a:rPr lang="en-US" sz="2000" dirty="0"/>
              <a:t> Siddiqui(16H51A0593)</a:t>
            </a:r>
          </a:p>
          <a:p>
            <a:r>
              <a:rPr lang="en-US" sz="2000" dirty="0" err="1"/>
              <a:t>Nellutla</a:t>
            </a:r>
            <a:r>
              <a:rPr lang="en-US" sz="2000" dirty="0"/>
              <a:t> </a:t>
            </a:r>
            <a:r>
              <a:rPr lang="en-US" sz="2000" dirty="0" err="1"/>
              <a:t>Koundinya</a:t>
            </a:r>
            <a:r>
              <a:rPr lang="en-US" sz="2000" dirty="0"/>
              <a:t>(16H51A05G0)</a:t>
            </a:r>
          </a:p>
        </p:txBody>
      </p:sp>
      <p:sp>
        <p:nvSpPr>
          <p:cNvPr id="1048607" name="TextBox 9"/>
          <p:cNvSpPr txBox="1"/>
          <p:nvPr/>
        </p:nvSpPr>
        <p:spPr>
          <a:xfrm>
            <a:off x="820104" y="4691515"/>
            <a:ext cx="2847254" cy="707886"/>
          </a:xfrm>
          <a:prstGeom prst="rect">
            <a:avLst/>
          </a:prstGeom>
          <a:noFill/>
        </p:spPr>
        <p:txBody>
          <a:bodyPr wrap="none" rtlCol="0">
            <a:spAutoFit/>
          </a:bodyPr>
          <a:lstStyle/>
          <a:p>
            <a:r>
              <a:rPr lang="en-US" sz="2000" u="sng" dirty="0"/>
              <a:t>Under The Guidance:</a:t>
            </a:r>
          </a:p>
          <a:p>
            <a:r>
              <a:rPr lang="en-US" altLang="zh-CN" sz="2000" u="sng" dirty="0"/>
              <a:t>Mr. V. </a:t>
            </a:r>
            <a:r>
              <a:rPr lang="en-US" altLang="zh-CN" sz="2000" u="sng" dirty="0" err="1"/>
              <a:t>Venkataiah</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1" name="Title 1048750"/>
          <p:cNvSpPr>
            <a:spLocks noGrp="1"/>
          </p:cNvSpPr>
          <p:nvPr>
            <p:ph type="ctrTitle"/>
          </p:nvPr>
        </p:nvSpPr>
        <p:spPr>
          <a:xfrm>
            <a:off x="660684" y="522537"/>
            <a:ext cx="3478829" cy="861420"/>
          </a:xfrm>
        </p:spPr>
        <p:txBody>
          <a:bodyPr/>
          <a:lstStyle/>
          <a:p>
            <a:r>
              <a:rPr lang="en-US" sz="4000" dirty="0"/>
              <a:t>Architecture</a:t>
            </a:r>
            <a:endParaRPr lang="en-US" sz="2400" dirty="0"/>
          </a:p>
        </p:txBody>
      </p:sp>
      <p:sp>
        <p:nvSpPr>
          <p:cNvPr id="1048752" name="Subtitle 1048751"/>
          <p:cNvSpPr>
            <a:spLocks noGrp="1"/>
          </p:cNvSpPr>
          <p:nvPr>
            <p:ph type="subTitle" idx="1"/>
          </p:nvPr>
        </p:nvSpPr>
        <p:spPr/>
        <p:txBody>
          <a:bodyPr/>
          <a:lstStyle/>
          <a:p>
            <a:r>
              <a:rPr lang="en-US"/>
              <a:t>  </a:t>
            </a:r>
          </a:p>
        </p:txBody>
      </p:sp>
      <p:pic>
        <p:nvPicPr>
          <p:cNvPr id="3" name="Picture 2">
            <a:extLst>
              <a:ext uri="{FF2B5EF4-FFF2-40B4-BE49-F238E27FC236}">
                <a16:creationId xmlns:a16="http://schemas.microsoft.com/office/drawing/2014/main" id="{4773548F-B534-43C3-B2E0-2260DE7842E2}"/>
              </a:ext>
            </a:extLst>
          </p:cNvPr>
          <p:cNvPicPr>
            <a:picLocks noChangeAspect="1"/>
          </p:cNvPicPr>
          <p:nvPr/>
        </p:nvPicPr>
        <p:blipFill rotWithShape="1">
          <a:blip r:embed="rId2"/>
          <a:srcRect l="10237" r="4325"/>
          <a:stretch/>
        </p:blipFill>
        <p:spPr>
          <a:xfrm>
            <a:off x="1154955" y="1383957"/>
            <a:ext cx="10885539" cy="530104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itle 1"/>
          <p:cNvSpPr>
            <a:spLocks noGrp="1"/>
          </p:cNvSpPr>
          <p:nvPr>
            <p:ph type="title"/>
          </p:nvPr>
        </p:nvSpPr>
        <p:spPr>
          <a:xfrm>
            <a:off x="646111" y="452718"/>
            <a:ext cx="5449889" cy="603350"/>
          </a:xfrm>
        </p:spPr>
        <p:txBody>
          <a:bodyPr/>
          <a:lstStyle/>
          <a:p>
            <a:r>
              <a:rPr lang="en-US" dirty="0"/>
              <a:t>Technologies Used</a:t>
            </a:r>
          </a:p>
        </p:txBody>
      </p:sp>
      <p:sp>
        <p:nvSpPr>
          <p:cNvPr id="1048633" name="Content Placeholder 2"/>
          <p:cNvSpPr>
            <a:spLocks noGrp="1"/>
          </p:cNvSpPr>
          <p:nvPr>
            <p:ph idx="1"/>
          </p:nvPr>
        </p:nvSpPr>
        <p:spPr>
          <a:xfrm>
            <a:off x="646111" y="1326524"/>
            <a:ext cx="10957753" cy="4921875"/>
          </a:xfrm>
        </p:spPr>
        <p:txBody>
          <a:bodyPr>
            <a:normAutofit/>
          </a:bodyPr>
          <a:lstStyle/>
          <a:p>
            <a:pPr marL="432000" indent="-324000">
              <a:spcAft>
                <a:spcPts val="1417"/>
              </a:spcAft>
              <a:buClr>
                <a:srgbClr val="99CC66"/>
              </a:buClr>
              <a:buSzPct val="45000"/>
              <a:buFont typeface="Wingdings" charset="2"/>
              <a:buChar char=""/>
            </a:pPr>
            <a:r>
              <a:rPr lang="en-IN" sz="2400" spc="-1" dirty="0">
                <a:latin typeface="Arial"/>
              </a:rPr>
              <a:t>Operating  System : Windows XP and later</a:t>
            </a:r>
          </a:p>
          <a:p>
            <a:pPr marL="432000" indent="-324000">
              <a:spcAft>
                <a:spcPts val="1417"/>
              </a:spcAft>
              <a:buClr>
                <a:srgbClr val="99CC66"/>
              </a:buClr>
              <a:buSzPct val="45000"/>
              <a:buFont typeface="Wingdings" charset="2"/>
              <a:buChar char=""/>
            </a:pPr>
            <a:r>
              <a:rPr lang="en-IN" sz="2400" spc="-1" dirty="0">
                <a:latin typeface="Arial"/>
              </a:rPr>
              <a:t>Front-End: Angular, Bootstrap</a:t>
            </a:r>
          </a:p>
          <a:p>
            <a:pPr marL="432000" indent="-324000">
              <a:spcAft>
                <a:spcPts val="1417"/>
              </a:spcAft>
              <a:buClr>
                <a:srgbClr val="99CC66"/>
              </a:buClr>
              <a:buSzPct val="45000"/>
              <a:buFont typeface="Wingdings" charset="2"/>
              <a:buChar char=""/>
            </a:pPr>
            <a:r>
              <a:rPr lang="en-IN" sz="2400" spc="-1" dirty="0">
                <a:latin typeface="Arial"/>
              </a:rPr>
              <a:t>Programming Language : Java</a:t>
            </a:r>
            <a:r>
              <a:rPr lang="en-US" sz="2400" spc="-1" dirty="0">
                <a:latin typeface="Arial"/>
              </a:rPr>
              <a:t> 8</a:t>
            </a:r>
            <a:endParaRPr lang="zh-CN" altLang="en-US" sz="1800" dirty="0"/>
          </a:p>
          <a:p>
            <a:pPr marL="432000" indent="-324000">
              <a:spcAft>
                <a:spcPts val="1417"/>
              </a:spcAft>
              <a:buClr>
                <a:srgbClr val="99CC66"/>
              </a:buClr>
              <a:buSzPct val="45000"/>
              <a:buFont typeface="Wingdings" charset="2"/>
              <a:buChar char=""/>
            </a:pPr>
            <a:r>
              <a:rPr lang="en-IN" sz="2400" spc="-1" dirty="0">
                <a:latin typeface="Arial"/>
              </a:rPr>
              <a:t>Framework: Spring Boot</a:t>
            </a:r>
          </a:p>
          <a:p>
            <a:pPr marL="432000" indent="-324000">
              <a:spcAft>
                <a:spcPts val="1417"/>
              </a:spcAft>
              <a:buClr>
                <a:srgbClr val="99CC66"/>
              </a:buClr>
              <a:buSzPct val="45000"/>
              <a:buFont typeface="Wingdings" charset="2"/>
              <a:buChar char=""/>
            </a:pPr>
            <a:r>
              <a:rPr lang="en-IN" sz="2400" spc="-1" dirty="0">
                <a:latin typeface="Arial"/>
              </a:rPr>
              <a:t>Database : My SQL6</a:t>
            </a:r>
            <a:endParaRPr lang="en-IN" sz="1800" spc="-1" dirty="0">
              <a:latin typeface="Arial"/>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9890E-8D7E-4617-AE01-823BEF06AF34}"/>
              </a:ext>
            </a:extLst>
          </p:cNvPr>
          <p:cNvSpPr>
            <a:spLocks noGrp="1"/>
          </p:cNvSpPr>
          <p:nvPr>
            <p:ph type="title"/>
          </p:nvPr>
        </p:nvSpPr>
        <p:spPr>
          <a:xfrm>
            <a:off x="1103312" y="897561"/>
            <a:ext cx="3147413" cy="708817"/>
          </a:xfrm>
        </p:spPr>
        <p:txBody>
          <a:bodyPr/>
          <a:lstStyle/>
          <a:p>
            <a:r>
              <a:rPr lang="en-IN" dirty="0"/>
              <a:t>Conclusion</a:t>
            </a:r>
          </a:p>
        </p:txBody>
      </p:sp>
      <p:sp>
        <p:nvSpPr>
          <p:cNvPr id="3" name="Content Placeholder 2">
            <a:extLst>
              <a:ext uri="{FF2B5EF4-FFF2-40B4-BE49-F238E27FC236}">
                <a16:creationId xmlns:a16="http://schemas.microsoft.com/office/drawing/2014/main" id="{E49648B9-4C6F-431A-B546-47BFE9CE4C58}"/>
              </a:ext>
            </a:extLst>
          </p:cNvPr>
          <p:cNvSpPr>
            <a:spLocks noGrp="1"/>
          </p:cNvSpPr>
          <p:nvPr>
            <p:ph idx="1"/>
          </p:nvPr>
        </p:nvSpPr>
        <p:spPr>
          <a:xfrm>
            <a:off x="1103313" y="2052918"/>
            <a:ext cx="8942730" cy="2963925"/>
          </a:xfrm>
        </p:spPr>
        <p:txBody>
          <a:bodyPr>
            <a:normAutofit/>
          </a:bodyPr>
          <a:lstStyle/>
          <a:p>
            <a:r>
              <a:rPr lang="en-IN" dirty="0"/>
              <a:t>By using this application, the ticket assignment to the service engineer has been automated increasing the efficiency.</a:t>
            </a:r>
          </a:p>
          <a:p>
            <a:r>
              <a:rPr lang="en-IN" dirty="0"/>
              <a:t>Also the ticket assignment uses Priority algorithm which was lacking in the existing system.</a:t>
            </a:r>
          </a:p>
          <a:p>
            <a:r>
              <a:rPr lang="en-IN" dirty="0"/>
              <a:t>User friendly interface has been provided to the user enabling him to track his tickets easily.</a:t>
            </a:r>
          </a:p>
        </p:txBody>
      </p:sp>
    </p:spTree>
    <p:extLst>
      <p:ext uri="{BB962C8B-B14F-4D97-AF65-F5344CB8AC3E}">
        <p14:creationId xmlns:p14="http://schemas.microsoft.com/office/powerpoint/2010/main" val="1921974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itle 1"/>
          <p:cNvSpPr>
            <a:spLocks noGrp="1"/>
          </p:cNvSpPr>
          <p:nvPr>
            <p:ph type="ctrTitle"/>
          </p:nvPr>
        </p:nvSpPr>
        <p:spPr/>
        <p:txBody>
          <a:bodyPr/>
          <a:lstStyle/>
          <a:p>
            <a:r>
              <a:rPr lang="en-US"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B5A10-95E7-4B49-B26A-A70275E09B22}"/>
              </a:ext>
            </a:extLst>
          </p:cNvPr>
          <p:cNvSpPr>
            <a:spLocks noGrp="1"/>
          </p:cNvSpPr>
          <p:nvPr>
            <p:ph type="title"/>
          </p:nvPr>
        </p:nvSpPr>
        <p:spPr>
          <a:xfrm>
            <a:off x="1103312" y="1070556"/>
            <a:ext cx="3023846" cy="770601"/>
          </a:xfrm>
        </p:spPr>
        <p:txBody>
          <a:bodyPr/>
          <a:lstStyle/>
          <a:p>
            <a:r>
              <a:rPr lang="en-IN" dirty="0"/>
              <a:t>Objective</a:t>
            </a:r>
          </a:p>
        </p:txBody>
      </p:sp>
      <p:sp>
        <p:nvSpPr>
          <p:cNvPr id="3" name="Content Placeholder 2">
            <a:extLst>
              <a:ext uri="{FF2B5EF4-FFF2-40B4-BE49-F238E27FC236}">
                <a16:creationId xmlns:a16="http://schemas.microsoft.com/office/drawing/2014/main" id="{0E7BF88E-EEC0-41D5-A05B-C240BCEB7EC3}"/>
              </a:ext>
            </a:extLst>
          </p:cNvPr>
          <p:cNvSpPr>
            <a:spLocks noGrp="1"/>
          </p:cNvSpPr>
          <p:nvPr>
            <p:ph idx="1"/>
          </p:nvPr>
        </p:nvSpPr>
        <p:spPr>
          <a:xfrm>
            <a:off x="1103312" y="2052919"/>
            <a:ext cx="8547315" cy="1110412"/>
          </a:xfrm>
        </p:spPr>
        <p:txBody>
          <a:bodyPr/>
          <a:lstStyle/>
          <a:p>
            <a:pPr marL="0" indent="0" algn="just">
              <a:buNone/>
            </a:pPr>
            <a:r>
              <a:rPr lang="en-IN" dirty="0"/>
              <a:t>To provide Ticket resolution efficiently using Priority algorithm and automate the ticket assignment to the respective engineer.</a:t>
            </a:r>
          </a:p>
        </p:txBody>
      </p:sp>
      <p:sp>
        <p:nvSpPr>
          <p:cNvPr id="4" name="TextBox 3">
            <a:extLst>
              <a:ext uri="{FF2B5EF4-FFF2-40B4-BE49-F238E27FC236}">
                <a16:creationId xmlns:a16="http://schemas.microsoft.com/office/drawing/2014/main" id="{5CEAF466-6DAC-46D1-9343-99199C03B728}"/>
              </a:ext>
            </a:extLst>
          </p:cNvPr>
          <p:cNvSpPr txBox="1"/>
          <p:nvPr/>
        </p:nvSpPr>
        <p:spPr>
          <a:xfrm>
            <a:off x="1103311" y="4436075"/>
            <a:ext cx="8547315" cy="923330"/>
          </a:xfrm>
          <a:prstGeom prst="rect">
            <a:avLst/>
          </a:prstGeom>
          <a:noFill/>
        </p:spPr>
        <p:txBody>
          <a:bodyPr wrap="square" rtlCol="0">
            <a:spAutoFit/>
          </a:bodyPr>
          <a:lstStyle/>
          <a:p>
            <a:pPr algn="just"/>
            <a:r>
              <a:rPr lang="en-IN" dirty="0"/>
              <a:t>This application provides ticket resolution and hence can be used for companies, organisations, universities, etc. looking for such service oriented software.</a:t>
            </a:r>
          </a:p>
        </p:txBody>
      </p:sp>
      <p:sp>
        <p:nvSpPr>
          <p:cNvPr id="6" name="Title 1">
            <a:extLst>
              <a:ext uri="{FF2B5EF4-FFF2-40B4-BE49-F238E27FC236}">
                <a16:creationId xmlns:a16="http://schemas.microsoft.com/office/drawing/2014/main" id="{1C86AAB7-298B-4866-B7BA-8A58B93D9AC3}"/>
              </a:ext>
            </a:extLst>
          </p:cNvPr>
          <p:cNvSpPr txBox="1">
            <a:spLocks/>
          </p:cNvSpPr>
          <p:nvPr/>
        </p:nvSpPr>
        <p:spPr>
          <a:xfrm>
            <a:off x="1103311" y="3375093"/>
            <a:ext cx="3023846" cy="77060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Scope</a:t>
            </a:r>
          </a:p>
        </p:txBody>
      </p:sp>
    </p:spTree>
    <p:extLst>
      <p:ext uri="{BB962C8B-B14F-4D97-AF65-F5344CB8AC3E}">
        <p14:creationId xmlns:p14="http://schemas.microsoft.com/office/powerpoint/2010/main" val="4214418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a:xfrm>
            <a:off x="646111" y="452718"/>
            <a:ext cx="9404723" cy="603350"/>
          </a:xfrm>
        </p:spPr>
        <p:txBody>
          <a:bodyPr/>
          <a:lstStyle/>
          <a:p>
            <a:r>
              <a:rPr lang="en-US" dirty="0"/>
              <a:t>ABSTRACT</a:t>
            </a:r>
          </a:p>
        </p:txBody>
      </p:sp>
      <p:sp>
        <p:nvSpPr>
          <p:cNvPr id="1048609" name="Content Placeholder 2"/>
          <p:cNvSpPr>
            <a:spLocks noGrp="1"/>
          </p:cNvSpPr>
          <p:nvPr>
            <p:ph idx="1"/>
          </p:nvPr>
        </p:nvSpPr>
        <p:spPr>
          <a:xfrm>
            <a:off x="646111" y="1326525"/>
            <a:ext cx="10996389" cy="3863314"/>
          </a:xfrm>
        </p:spPr>
        <p:txBody>
          <a:bodyPr/>
          <a:lstStyle/>
          <a:p>
            <a:pPr marL="0" indent="0">
              <a:buNone/>
            </a:pPr>
            <a:r>
              <a:rPr lang="en-US" dirty="0"/>
              <a:t> </a:t>
            </a:r>
          </a:p>
          <a:p>
            <a:pPr marL="0" indent="0">
              <a:buNone/>
            </a:pPr>
            <a:r>
              <a:rPr lang="en-US" dirty="0"/>
              <a:t>This System deals with tickets raised by the user which can be resolved by the respective service engineer. It has 3 users- Admin, Service Engineer and End user. Admin can add or remove users.</a:t>
            </a:r>
          </a:p>
          <a:p>
            <a:pPr marL="0" indent="0">
              <a:buNone/>
            </a:pPr>
            <a:endParaRPr lang="en-US" dirty="0"/>
          </a:p>
          <a:p>
            <a:pPr marL="0" indent="0">
              <a:buNone/>
            </a:pPr>
            <a:r>
              <a:rPr lang="en-US" dirty="0"/>
              <a:t>User can raise a ticket upon which the system would automatically look for a service engineer who is not assigned any tickets currently or if there is no free service engineer, it will be assigned to the one who is working on the most recently raised low priority ticket. The status of the tickets will be changed automatically as tickets keep getting  resolved. The ticket assigning is done using Priority algorithm.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646112" y="452717"/>
            <a:ext cx="4098884" cy="770601"/>
          </a:xfrm>
        </p:spPr>
        <p:txBody>
          <a:bodyPr/>
          <a:lstStyle/>
          <a:p>
            <a:r>
              <a:rPr lang="en-US" dirty="0"/>
              <a:t>Existing System</a:t>
            </a:r>
          </a:p>
        </p:txBody>
      </p:sp>
      <p:sp>
        <p:nvSpPr>
          <p:cNvPr id="1048611" name="Content Placeholder 2"/>
          <p:cNvSpPr>
            <a:spLocks noGrp="1"/>
          </p:cNvSpPr>
          <p:nvPr>
            <p:ph idx="1"/>
          </p:nvPr>
        </p:nvSpPr>
        <p:spPr>
          <a:xfrm>
            <a:off x="646111" y="1684870"/>
            <a:ext cx="10919116" cy="4369941"/>
          </a:xfrm>
        </p:spPr>
        <p:txBody>
          <a:bodyPr/>
          <a:lstStyle/>
          <a:p>
            <a:r>
              <a:rPr lang="en-US" dirty="0"/>
              <a:t>The ticket assigning was left to the Service Engineers and they had to assign the tickets to themselves(manually) as they want which is not very efficient and leaves a huge burden on Service engineers.</a:t>
            </a:r>
          </a:p>
          <a:p>
            <a:r>
              <a:rPr lang="en-US" dirty="0"/>
              <a:t>Users cannot track their ticket status, have to wait till a notification is sent that it is resolved. </a:t>
            </a:r>
          </a:p>
          <a:p>
            <a:r>
              <a:rPr lang="en-US" dirty="0"/>
              <a:t>Service Engineers cannot track their performance, as in the average time taken to resolve a ticket.</a:t>
            </a:r>
          </a:p>
          <a:p>
            <a:r>
              <a:rPr lang="en-US" dirty="0"/>
              <a:t>The web application uses XML configuration which does not support cross-platform well.</a:t>
            </a:r>
          </a:p>
          <a:p>
            <a:r>
              <a:rPr lang="en-US" dirty="0"/>
              <a:t>Uses SOAP services which is not as good as REST services.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646111" y="452718"/>
            <a:ext cx="9404723" cy="603350"/>
          </a:xfrm>
        </p:spPr>
        <p:txBody>
          <a:bodyPr/>
          <a:lstStyle/>
          <a:p>
            <a:r>
              <a:rPr lang="en-US" dirty="0"/>
              <a:t>Proposed System</a:t>
            </a:r>
          </a:p>
        </p:txBody>
      </p:sp>
      <p:sp>
        <p:nvSpPr>
          <p:cNvPr id="1048613" name="Content Placeholder 2"/>
          <p:cNvSpPr>
            <a:spLocks noGrp="1"/>
          </p:cNvSpPr>
          <p:nvPr>
            <p:ph idx="1"/>
          </p:nvPr>
        </p:nvSpPr>
        <p:spPr>
          <a:xfrm>
            <a:off x="646111" y="1326524"/>
            <a:ext cx="10816085" cy="4921875"/>
          </a:xfrm>
        </p:spPr>
        <p:txBody>
          <a:bodyPr>
            <a:normAutofit fontScale="95000"/>
          </a:bodyPr>
          <a:lstStyle/>
          <a:p>
            <a:r>
              <a:rPr lang="en-US" dirty="0"/>
              <a:t>The ticket assignment is automated and maintained by the system rather than leaving it to the individuals which is more efficient and reduces burden on the service engineers.</a:t>
            </a:r>
          </a:p>
          <a:p>
            <a:r>
              <a:rPr lang="en-US" dirty="0"/>
              <a:t>Users can track their tickets status from time to time.</a:t>
            </a:r>
          </a:p>
          <a:p>
            <a:r>
              <a:rPr lang="en-US" dirty="0"/>
              <a:t>Service Engineers can track their performance and also the performance of other individuals and the organization as the whole.</a:t>
            </a:r>
          </a:p>
          <a:p>
            <a:r>
              <a:rPr lang="en-US" dirty="0"/>
              <a:t>The web application here uses JSON configuration which is supported in all browsers and platforms.</a:t>
            </a:r>
          </a:p>
          <a:p>
            <a:r>
              <a:rPr lang="en-US" dirty="0"/>
              <a:t>Here REST services are used which creates more loose coupling and can be used directly in any type of applications, i.e., consuming them.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a:xfrm>
            <a:off x="646111" y="452718"/>
            <a:ext cx="9404723" cy="603350"/>
          </a:xfrm>
        </p:spPr>
        <p:txBody>
          <a:bodyPr/>
          <a:lstStyle/>
          <a:p>
            <a:r>
              <a:rPr lang="en-US" dirty="0"/>
              <a:t>Advantages</a:t>
            </a:r>
          </a:p>
        </p:txBody>
      </p:sp>
      <p:sp>
        <p:nvSpPr>
          <p:cNvPr id="1048615" name="Content Placeholder 2"/>
          <p:cNvSpPr>
            <a:spLocks noGrp="1"/>
          </p:cNvSpPr>
          <p:nvPr>
            <p:ph idx="1"/>
          </p:nvPr>
        </p:nvSpPr>
        <p:spPr>
          <a:xfrm>
            <a:off x="646111" y="1326524"/>
            <a:ext cx="10777449" cy="4921875"/>
          </a:xfrm>
        </p:spPr>
        <p:txBody>
          <a:bodyPr/>
          <a:lstStyle/>
          <a:p>
            <a:pPr marL="432000" indent="-324000">
              <a:spcAft>
                <a:spcPts val="1417"/>
              </a:spcAft>
              <a:buClr>
                <a:srgbClr val="99CC66"/>
              </a:buClr>
              <a:buSzPct val="45000"/>
              <a:buFont typeface="Wingdings" charset="2"/>
              <a:buChar char=""/>
            </a:pPr>
            <a:r>
              <a:rPr lang="en-IN" spc="-1" dirty="0">
                <a:latin typeface="Arial"/>
              </a:rPr>
              <a:t>User friendly interface.</a:t>
            </a:r>
          </a:p>
          <a:p>
            <a:pPr marL="432000" indent="-324000">
              <a:spcAft>
                <a:spcPts val="1417"/>
              </a:spcAft>
              <a:buClr>
                <a:srgbClr val="99CC66"/>
              </a:buClr>
              <a:buSzPct val="45000"/>
              <a:buFont typeface="Wingdings" charset="2"/>
              <a:buChar char=""/>
            </a:pPr>
            <a:r>
              <a:rPr lang="en-IN" spc="-1" dirty="0">
                <a:latin typeface="Arial"/>
              </a:rPr>
              <a:t>Reduces human effort.</a:t>
            </a:r>
          </a:p>
          <a:p>
            <a:pPr marL="432000" indent="-324000">
              <a:spcAft>
                <a:spcPts val="1417"/>
              </a:spcAft>
              <a:buClr>
                <a:srgbClr val="99CC66"/>
              </a:buClr>
              <a:buSzPct val="45000"/>
              <a:buFont typeface="Wingdings" charset="2"/>
              <a:buChar char=""/>
            </a:pPr>
            <a:r>
              <a:rPr lang="en-IN" spc="-1" dirty="0">
                <a:latin typeface="Arial"/>
              </a:rPr>
              <a:t>User can track the status of their tickets.</a:t>
            </a:r>
          </a:p>
          <a:p>
            <a:pPr marL="432000" indent="-324000">
              <a:spcAft>
                <a:spcPts val="1417"/>
              </a:spcAft>
              <a:buClr>
                <a:srgbClr val="99CC66"/>
              </a:buClr>
              <a:buSzPct val="45000"/>
              <a:buFont typeface="Wingdings" charset="2"/>
              <a:buChar char=""/>
            </a:pPr>
            <a:r>
              <a:rPr lang="en-IN" spc="-1" dirty="0">
                <a:latin typeface="Arial"/>
              </a:rPr>
              <a:t>Saves a lot of time and paper work.</a:t>
            </a:r>
          </a:p>
          <a:p>
            <a:pPr marL="432000" indent="-324000">
              <a:spcAft>
                <a:spcPts val="1417"/>
              </a:spcAft>
              <a:buClr>
                <a:srgbClr val="99CC66"/>
              </a:buClr>
              <a:buSzPct val="45000"/>
              <a:buFont typeface="Wingdings" charset="2"/>
              <a:buChar char=""/>
            </a:pPr>
            <a:r>
              <a:rPr lang="en-IN" spc="-1" dirty="0">
                <a:latin typeface="Arial"/>
              </a:rPr>
              <a:t>Transparency in service.</a:t>
            </a:r>
          </a:p>
          <a:p>
            <a:pPr marL="432000" indent="-324000">
              <a:spcAft>
                <a:spcPts val="1417"/>
              </a:spcAft>
              <a:buClr>
                <a:srgbClr val="99CC66"/>
              </a:buClr>
              <a:buSzPct val="45000"/>
              <a:buFont typeface="Wingdings" charset="2"/>
              <a:buChar char=""/>
            </a:pPr>
            <a:r>
              <a:rPr lang="en-US" spc="-1" dirty="0">
                <a:latin typeface="Arial"/>
              </a:rPr>
              <a:t>Cross-platform support</a:t>
            </a:r>
            <a:endParaRPr lang="en-IN" spc="-1" dirty="0">
              <a:latin typeface="Arial"/>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a:xfrm>
            <a:off x="646111" y="452718"/>
            <a:ext cx="9404723" cy="603350"/>
          </a:xfrm>
        </p:spPr>
        <p:txBody>
          <a:bodyPr/>
          <a:lstStyle/>
          <a:p>
            <a:r>
              <a:rPr lang="en-US" dirty="0"/>
              <a:t>Role</a:t>
            </a:r>
          </a:p>
        </p:txBody>
      </p:sp>
      <p:sp>
        <p:nvSpPr>
          <p:cNvPr id="1048617" name="Content Placeholder 2"/>
          <p:cNvSpPr>
            <a:spLocks noGrp="1"/>
          </p:cNvSpPr>
          <p:nvPr>
            <p:ph idx="1"/>
          </p:nvPr>
        </p:nvSpPr>
        <p:spPr>
          <a:xfrm>
            <a:off x="646111" y="1326524"/>
            <a:ext cx="10796246" cy="4172233"/>
          </a:xfrm>
        </p:spPr>
        <p:txBody>
          <a:bodyPr/>
          <a:lstStyle/>
          <a:p>
            <a:r>
              <a:rPr lang="en-IN" sz="2400" spc="-1" dirty="0">
                <a:latin typeface="Arial"/>
              </a:rPr>
              <a:t>ADMIN</a:t>
            </a:r>
          </a:p>
          <a:p>
            <a:pPr marL="0" indent="0">
              <a:buNone/>
            </a:pPr>
            <a:endParaRPr lang="en-IN" sz="2400" spc="-1" dirty="0">
              <a:latin typeface="Arial"/>
            </a:endParaRPr>
          </a:p>
          <a:p>
            <a:pPr marL="914400" indent="-228600" algn="just">
              <a:spcAft>
                <a:spcPts val="1766"/>
              </a:spcAft>
              <a:buClr>
                <a:srgbClr val="000000"/>
              </a:buClr>
              <a:buSzPct val="45000"/>
              <a:buFont typeface="Wingdings" charset="2"/>
              <a:buChar char=""/>
            </a:pPr>
            <a:r>
              <a:rPr lang="en-IN" spc="-1" dirty="0">
                <a:latin typeface="Arial" panose="020B0604020202020204" pitchFamily="34" charset="0"/>
                <a:cs typeface="Arial" panose="020B0604020202020204" pitchFamily="34" charset="0"/>
              </a:rPr>
              <a:t>Admin can add End-users, Service Engineer or other Admin </a:t>
            </a:r>
          </a:p>
          <a:p>
            <a:pPr marL="914400" indent="-228600" algn="just">
              <a:spcAft>
                <a:spcPts val="1766"/>
              </a:spcAft>
              <a:buClr>
                <a:srgbClr val="000000"/>
              </a:buClr>
              <a:buSzPct val="45000"/>
              <a:buFont typeface="Wingdings" charset="2"/>
              <a:buChar char=""/>
            </a:pPr>
            <a:r>
              <a:rPr lang="en-IN" spc="-1" dirty="0">
                <a:latin typeface="Arial" panose="020B0604020202020204" pitchFamily="34" charset="0"/>
                <a:cs typeface="Arial" panose="020B0604020202020204" pitchFamily="34" charset="0"/>
              </a:rPr>
              <a:t>Admin can add a department to the list of existing departments.</a:t>
            </a:r>
          </a:p>
          <a:p>
            <a:pPr marL="914400" indent="-228600" algn="just">
              <a:spcAft>
                <a:spcPts val="1766"/>
              </a:spcAft>
              <a:buClr>
                <a:srgbClr val="000000"/>
              </a:buClr>
              <a:buSzPct val="45000"/>
              <a:buFont typeface="Wingdings" charset="2"/>
              <a:buChar char=""/>
            </a:pPr>
            <a:r>
              <a:rPr lang="en-IN" spc="-1" dirty="0">
                <a:latin typeface="Arial" panose="020B0604020202020204" pitchFamily="34" charset="0"/>
                <a:cs typeface="Arial" panose="020B0604020202020204" pitchFamily="34" charset="0"/>
              </a:rPr>
              <a:t>Admin can view / delete End-users and Service Engineers (only when the Service Engineer is free).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646111" y="452718"/>
            <a:ext cx="9404723" cy="603350"/>
          </a:xfrm>
        </p:spPr>
        <p:txBody>
          <a:bodyPr/>
          <a:lstStyle/>
          <a:p>
            <a:r>
              <a:rPr lang="en-US" dirty="0"/>
              <a:t>Role</a:t>
            </a:r>
          </a:p>
        </p:txBody>
      </p:sp>
      <p:sp>
        <p:nvSpPr>
          <p:cNvPr id="1048596" name="Content Placeholder 2"/>
          <p:cNvSpPr>
            <a:spLocks noGrp="1"/>
          </p:cNvSpPr>
          <p:nvPr>
            <p:ph idx="1"/>
          </p:nvPr>
        </p:nvSpPr>
        <p:spPr>
          <a:xfrm>
            <a:off x="646112" y="1326524"/>
            <a:ext cx="10803206" cy="4921875"/>
          </a:xfrm>
        </p:spPr>
        <p:txBody>
          <a:bodyPr>
            <a:normAutofit fontScale="92500" lnSpcReduction="10000"/>
          </a:bodyPr>
          <a:lstStyle/>
          <a:p>
            <a:r>
              <a:rPr lang="en-IN" sz="2400" spc="-1" dirty="0">
                <a:latin typeface="Arial"/>
              </a:rPr>
              <a:t>SERVICE ENGINEER:</a:t>
            </a:r>
          </a:p>
          <a:p>
            <a:pPr marL="0" indent="0">
              <a:buNone/>
            </a:pPr>
            <a:endParaRPr lang="en-IN" spc="-1" dirty="0">
              <a:latin typeface="Arial"/>
            </a:endParaRPr>
          </a:p>
          <a:p>
            <a:pPr marL="432000" indent="-324000" algn="just">
              <a:spcAft>
                <a:spcPts val="1417"/>
              </a:spcAft>
              <a:buClr>
                <a:srgbClr val="99CC66"/>
              </a:buClr>
              <a:buSzPct val="45000"/>
              <a:buFont typeface="Wingdings" charset="2"/>
              <a:buChar char=""/>
            </a:pPr>
            <a:r>
              <a:rPr lang="en-IN" spc="-1" dirty="0">
                <a:latin typeface="Arial"/>
              </a:rPr>
              <a:t>The Service-Engineer is responsible for managing the tickets assigned to him in respective department.</a:t>
            </a:r>
          </a:p>
          <a:p>
            <a:pPr marL="432000" indent="-324000" algn="just">
              <a:spcAft>
                <a:spcPts val="1417"/>
              </a:spcAft>
              <a:buClr>
                <a:srgbClr val="99CC66"/>
              </a:buClr>
              <a:buSzPct val="45000"/>
              <a:buFont typeface="Wingdings" charset="2"/>
              <a:buChar char=""/>
            </a:pPr>
            <a:r>
              <a:rPr lang="en-IN" spc="-1" dirty="0">
                <a:latin typeface="Arial"/>
              </a:rPr>
              <a:t>He / She is capable of viewing and responding to his tickets. He need not worry about changing the status of the ticket according to the priority of the tickets assigned to him but the process is automated which is more efficient and provides ease to the Service Engineer.</a:t>
            </a:r>
          </a:p>
          <a:p>
            <a:pPr marL="432000" indent="-324000" algn="just">
              <a:spcAft>
                <a:spcPts val="1417"/>
              </a:spcAft>
              <a:buClr>
                <a:srgbClr val="99CC66"/>
              </a:buClr>
              <a:buSzPct val="45000"/>
              <a:buFont typeface="Wingdings" charset="2"/>
              <a:buChar char=""/>
            </a:pPr>
            <a:r>
              <a:rPr lang="en-IN" spc="-1" dirty="0">
                <a:latin typeface="Arial"/>
              </a:rPr>
              <a:t>He / She can view report statistics of tickets being resolved i.e. the avg. time taken to resolve a ticket of particular priority, and also  view the report statistics of every Service Engineer i.e. Avg. time taken by each Service Engineer to resolve a ticket.</a:t>
            </a:r>
          </a:p>
          <a:p>
            <a:pPr marL="432000" indent="-324000" algn="just">
              <a:spcAft>
                <a:spcPts val="1417"/>
              </a:spcAft>
              <a:buClr>
                <a:srgbClr val="99CC66"/>
              </a:buClr>
              <a:buSzPct val="45000"/>
              <a:buFont typeface="Wingdings" charset="2"/>
              <a:buChar char=""/>
            </a:pPr>
            <a:r>
              <a:rPr lang="en-IN" spc="-1" dirty="0">
                <a:latin typeface="Arial"/>
              </a:rPr>
              <a:t>He / She can also view the age of his open tickets. i.e. the time or duration of an open(unresolved) ticket since its birth time till current date.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
          <p:cNvSpPr>
            <a:spLocks noGrp="1"/>
          </p:cNvSpPr>
          <p:nvPr>
            <p:ph type="title"/>
          </p:nvPr>
        </p:nvSpPr>
        <p:spPr>
          <a:xfrm>
            <a:off x="646111" y="452718"/>
            <a:ext cx="9404723" cy="603350"/>
          </a:xfrm>
        </p:spPr>
        <p:txBody>
          <a:bodyPr/>
          <a:lstStyle/>
          <a:p>
            <a:r>
              <a:rPr lang="en-US" dirty="0"/>
              <a:t>Role</a:t>
            </a:r>
          </a:p>
        </p:txBody>
      </p:sp>
      <p:sp>
        <p:nvSpPr>
          <p:cNvPr id="1048593" name="Content Placeholder 2"/>
          <p:cNvSpPr>
            <a:spLocks noGrp="1"/>
          </p:cNvSpPr>
          <p:nvPr>
            <p:ph idx="1"/>
          </p:nvPr>
        </p:nvSpPr>
        <p:spPr>
          <a:xfrm>
            <a:off x="646112" y="1326525"/>
            <a:ext cx="10771531" cy="3603822"/>
          </a:xfrm>
        </p:spPr>
        <p:txBody>
          <a:bodyPr/>
          <a:lstStyle/>
          <a:p>
            <a:r>
              <a:rPr lang="en-IN" sz="2400" spc="-1" dirty="0">
                <a:latin typeface="Arial"/>
              </a:rPr>
              <a:t>END-USER:</a:t>
            </a:r>
          </a:p>
          <a:p>
            <a:pPr marL="0" indent="0">
              <a:buNone/>
            </a:pPr>
            <a:endParaRPr lang="en-IN" sz="2400" spc="-1" dirty="0">
              <a:latin typeface="Arial"/>
            </a:endParaRPr>
          </a:p>
          <a:p>
            <a:pPr marL="457200" indent="-228600" algn="just">
              <a:spcAft>
                <a:spcPts val="1417"/>
              </a:spcAft>
              <a:buClr>
                <a:srgbClr val="99CC66"/>
              </a:buClr>
              <a:buSzPct val="45000"/>
              <a:buFont typeface="Wingdings" charset="2"/>
              <a:buChar char=""/>
            </a:pPr>
            <a:r>
              <a:rPr lang="en-IN" spc="-1" dirty="0">
                <a:latin typeface="Arial"/>
              </a:rPr>
              <a:t>End-User can raise a ticket for any query in any department required by him. And a ticket will be raised and assigned to the service engineer of that particular department.</a:t>
            </a:r>
          </a:p>
          <a:p>
            <a:pPr marL="457200" indent="-228600" algn="just">
              <a:spcAft>
                <a:spcPts val="1417"/>
              </a:spcAft>
              <a:buClr>
                <a:srgbClr val="99CC66"/>
              </a:buClr>
              <a:buSzPct val="45000"/>
              <a:buFont typeface="Wingdings" charset="2"/>
              <a:buChar char=""/>
            </a:pPr>
            <a:r>
              <a:rPr lang="en-IN" spc="-1" dirty="0">
                <a:latin typeface="Arial"/>
              </a:rPr>
              <a:t>End-User can also view tickets raised by him/her.</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TotalTime>
  <Words>769</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Wingdings</vt:lpstr>
      <vt:lpstr>Wingdings 3</vt:lpstr>
      <vt:lpstr>Ion</vt:lpstr>
      <vt:lpstr>Automated Service Ticket Resolution</vt:lpstr>
      <vt:lpstr>Objective</vt:lpstr>
      <vt:lpstr>ABSTRACT</vt:lpstr>
      <vt:lpstr>Existing System</vt:lpstr>
      <vt:lpstr>Proposed System</vt:lpstr>
      <vt:lpstr>Advantages</vt:lpstr>
      <vt:lpstr>Role</vt:lpstr>
      <vt:lpstr>Role</vt:lpstr>
      <vt:lpstr>Role</vt:lpstr>
      <vt:lpstr>Architecture</vt:lpstr>
      <vt:lpstr>Technologies Used</vt:lpstr>
      <vt:lpstr>Conclusion</vt:lpstr>
      <vt:lpstr>Thank You!!!</vt:lpstr>
    </vt:vector>
  </TitlesOfParts>
  <Company>Rockwell Collins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Jammalamadaka, Ramlal Bharath</dc:creator>
  <cp:lastModifiedBy>Koundinya Nellutla</cp:lastModifiedBy>
  <cp:revision>17</cp:revision>
  <dcterms:created xsi:type="dcterms:W3CDTF">2019-11-08T03:32:21Z</dcterms:created>
  <dcterms:modified xsi:type="dcterms:W3CDTF">2020-01-25T08:25:03Z</dcterms:modified>
</cp:coreProperties>
</file>