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>
        <p:scale>
          <a:sx n="176" d="100"/>
          <a:sy n="176" d="100"/>
        </p:scale>
        <p:origin x="-70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79FE-AC5F-45B0-A272-B782FCCDB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8AD1E-89A5-40A5-A2C1-CB3241F8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1E0D-9AE9-4C4B-AA75-2FD54BAC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94C8-A761-47D9-92A7-DA7C37CB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29FA-135F-43D6-95E9-BD0D11C2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574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055D-9F44-4E92-B64E-7E4958E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90092-5CB7-4748-BF26-CB15C396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25C8-67D0-442E-86BD-ABBF0020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18C8-793F-4E83-AB93-EEB6EE2D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49F2-2413-493C-9926-4D11EF00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66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FA55F-3020-4FBB-9D8D-B2140EDD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3E1E-7146-4FED-AF71-74AE6C4F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94F1-8AC9-4BF0-A233-87CBC4D9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8BBD-7222-4D14-B5A3-36A85C61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2EC-05AF-4A60-B95E-926BE9B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0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12E1-7F19-4E54-8A02-577F61DB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BA5-E053-4BD0-BB05-DCA97AF2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8E55-4995-458E-A23B-FE694F78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F7D3-BE84-4F37-823A-2DE3185A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3203-0622-4FDB-9E41-1F4FD96D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566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1D4B-605C-4A43-AE4E-8DE2349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0704-B555-48F7-BFC1-55C3F1C4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A931-0AB7-4488-A333-0A70D5C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8BE3-FA47-407E-86C1-3D72B9B9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A99C-6572-42E7-A746-329726BD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7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CAE-F798-4511-9E58-6774F2D4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1605-4B02-4BCA-8FBF-4A92F2971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013F7-108B-49FF-A199-BF1C650E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B32E-1266-4441-B249-F4B62309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589D7-E36C-4687-A517-203C1CA0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9CCB-B85F-4676-B505-4AD2AC18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97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CEEF-7534-4728-A291-F9F9DF4E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ACE3-8D99-4D91-8A1F-A6C2937D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281C4-46CE-473D-AB2E-611E6CC1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AAC86-9DA4-409B-9E8A-FEA92F58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841D8-0F3A-47F3-8FF8-5220B4C46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48F5-254F-4A4C-B317-7ECD2FB6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2EE8A-3FD1-4A55-8F3D-845CBF33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ABC8-3C02-421A-B2E3-AAF681BB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5EC-8A6C-4BEA-A4AA-20B5BDC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293F9-219A-43CD-AB52-21084F42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3B2FA-F4C9-4308-966D-667EF858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4A6F-28A4-4E9C-8DBE-CB109BF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257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C3A0E-BBEB-4370-9AED-0100428A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32409-4E07-4344-9408-34D56D00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637D-D526-4FD6-8D16-64F47CD5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545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26D7-AC88-4401-8AEA-12DB128B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6CCB-0B9A-465E-8820-EFE597E1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6559-560B-4A60-AE30-A6B49FBA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A6AE-9E37-4D30-A5DA-AC95FFB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C0E2-9160-4E4D-9840-4A6CE86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34095-EC1A-4E0F-9B6E-2C0D5B27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2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457-7437-4291-A242-7B0AADD8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1EABD-F74B-4F2C-9E61-B3FD6EF09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47ED-813B-46A6-BBF9-B35B0380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F626B-74F5-4633-A7D2-BD4705CE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A1C4-D36A-4F35-94FB-EEBA5A12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F7819-A003-4073-B64D-D9B0570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22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D9F7A-C855-43AE-99A9-7A3CFDEF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00C89-F366-494A-9502-146D030C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A348-2EF7-4EA1-975D-E60100E44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5143-77FE-402B-923A-52E1C5B7DC54}" type="datetimeFigureOut">
              <a:rPr lang="en-CH" smtClean="0"/>
              <a:t>14/11/2019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3022-BD5B-41CC-AABC-85F69D439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56FA-B4E8-46D6-B520-E7B00F1B7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8937-448C-4CFA-A39B-164C1781606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60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im Ausstieg aus einem Outsourcing-Vertrag sollte bereits im Vorfeld das Risiko der Migration minimiert werden. Ein weiterer wichtiger Aspekt sind die damit verbundenen Kosten - und noch vieles mehr.">
            <a:extLst>
              <a:ext uri="{FF2B5EF4-FFF2-40B4-BE49-F238E27FC236}">
                <a16:creationId xmlns:a16="http://schemas.microsoft.com/office/drawing/2014/main" id="{67DD4EC2-64F2-4E7F-ADBD-64A09B20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614C03-2C7C-4272-AFA5-09BD324B9E10}"/>
              </a:ext>
            </a:extLst>
          </p:cNvPr>
          <p:cNvSpPr/>
          <p:nvPr/>
        </p:nvSpPr>
        <p:spPr>
          <a:xfrm>
            <a:off x="5027072" y="1274618"/>
            <a:ext cx="5523346" cy="4202546"/>
          </a:xfrm>
          <a:prstGeom prst="rect">
            <a:avLst/>
          </a:prstGeom>
          <a:solidFill>
            <a:srgbClr val="04793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028" name="Picture 4" descr="Bildergebnis für free icon connection">
            <a:extLst>
              <a:ext uri="{FF2B5EF4-FFF2-40B4-BE49-F238E27FC236}">
                <a16:creationId xmlns:a16="http://schemas.microsoft.com/office/drawing/2014/main" id="{21F5EC79-B32C-4178-8331-1A272B1B7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2895">
            <a:off x="5584822" y="1395383"/>
            <a:ext cx="4150568" cy="42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0F229-C073-4961-8CFF-0B6B86CAC87D}"/>
              </a:ext>
            </a:extLst>
          </p:cNvPr>
          <p:cNvSpPr txBox="1"/>
          <p:nvPr/>
        </p:nvSpPr>
        <p:spPr>
          <a:xfrm>
            <a:off x="6218783" y="4208681"/>
            <a:ext cx="4331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Connect</a:t>
            </a:r>
            <a:endParaRPr lang="en-CH" sz="9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FF430-7622-415F-B280-EB6B0B1E2206}"/>
              </a:ext>
            </a:extLst>
          </p:cNvPr>
          <p:cNvSpPr/>
          <p:nvPr/>
        </p:nvSpPr>
        <p:spPr>
          <a:xfrm>
            <a:off x="1024872" y="1143000"/>
            <a:ext cx="695578" cy="4572000"/>
          </a:xfrm>
          <a:prstGeom prst="rect">
            <a:avLst/>
          </a:prstGeom>
          <a:solidFill>
            <a:srgbClr val="04793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CCA04-D90F-4738-B3B3-4A8E4689D300}"/>
              </a:ext>
            </a:extLst>
          </p:cNvPr>
          <p:cNvSpPr txBox="1"/>
          <p:nvPr/>
        </p:nvSpPr>
        <p:spPr>
          <a:xfrm>
            <a:off x="1024872" y="1026319"/>
            <a:ext cx="3627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Escape</a:t>
            </a:r>
            <a:endParaRPr lang="en-CH" sz="8000" dirty="0"/>
          </a:p>
        </p:txBody>
      </p:sp>
    </p:spTree>
    <p:extLst>
      <p:ext uri="{BB962C8B-B14F-4D97-AF65-F5344CB8AC3E}">
        <p14:creationId xmlns:p14="http://schemas.microsoft.com/office/powerpoint/2010/main" val="12515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 von Känel</dc:creator>
  <cp:lastModifiedBy>Yvo von Känel</cp:lastModifiedBy>
  <cp:revision>2</cp:revision>
  <dcterms:created xsi:type="dcterms:W3CDTF">2019-11-14T17:11:19Z</dcterms:created>
  <dcterms:modified xsi:type="dcterms:W3CDTF">2019-11-14T17:26:27Z</dcterms:modified>
</cp:coreProperties>
</file>