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86546269-F0E6-40FC-B027-850DF9B1CD04}" type="datetimeFigureOut">
              <a:rPr lang="fr-FR" smtClean="0"/>
              <a:t>07/02/2021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9B21D9B-5BC2-4553-B8E2-2A76A9EBA253}" type="slidenum">
              <a:rPr lang="fr-FR" smtClean="0"/>
              <a:t>‹N°›</a:t>
            </a:fld>
            <a:endParaRPr lang="fr-FR"/>
          </a:p>
        </p:txBody>
      </p:sp>
    </p:spTree>
    <p:extLst>
      <p:ext uri="{BB962C8B-B14F-4D97-AF65-F5344CB8AC3E}">
        <p14:creationId xmlns:p14="http://schemas.microsoft.com/office/powerpoint/2010/main" val="160940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6546269-F0E6-40FC-B027-850DF9B1CD04}" type="datetimeFigureOut">
              <a:rPr lang="fr-FR" smtClean="0"/>
              <a:t>07/02/2021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9B21D9B-5BC2-4553-B8E2-2A76A9EBA253}" type="slidenum">
              <a:rPr lang="fr-FR" smtClean="0"/>
              <a:t>‹N°›</a:t>
            </a:fld>
            <a:endParaRPr lang="fr-FR"/>
          </a:p>
        </p:txBody>
      </p:sp>
    </p:spTree>
    <p:extLst>
      <p:ext uri="{BB962C8B-B14F-4D97-AF65-F5344CB8AC3E}">
        <p14:creationId xmlns:p14="http://schemas.microsoft.com/office/powerpoint/2010/main" val="2535585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6546269-F0E6-40FC-B027-850DF9B1CD04}" type="datetimeFigureOut">
              <a:rPr lang="fr-FR" smtClean="0"/>
              <a:t>07/02/2021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9B21D9B-5BC2-4553-B8E2-2A76A9EBA253}"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58793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6546269-F0E6-40FC-B027-850DF9B1CD04}" type="datetimeFigureOut">
              <a:rPr lang="fr-FR" smtClean="0"/>
              <a:t>07/02/2021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9B21D9B-5BC2-4553-B8E2-2A76A9EBA253}" type="slidenum">
              <a:rPr lang="fr-FR" smtClean="0"/>
              <a:t>‹N°›</a:t>
            </a:fld>
            <a:endParaRPr lang="fr-FR"/>
          </a:p>
        </p:txBody>
      </p:sp>
    </p:spTree>
    <p:extLst>
      <p:ext uri="{BB962C8B-B14F-4D97-AF65-F5344CB8AC3E}">
        <p14:creationId xmlns:p14="http://schemas.microsoft.com/office/powerpoint/2010/main" val="2698384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6546269-F0E6-40FC-B027-850DF9B1CD04}" type="datetimeFigureOut">
              <a:rPr lang="fr-FR" smtClean="0"/>
              <a:t>07/02/2021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9B21D9B-5BC2-4553-B8E2-2A76A9EBA253}"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51740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6546269-F0E6-40FC-B027-850DF9B1CD04}" type="datetimeFigureOut">
              <a:rPr lang="fr-FR" smtClean="0"/>
              <a:t>07/02/2021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9B21D9B-5BC2-4553-B8E2-2A76A9EBA253}" type="slidenum">
              <a:rPr lang="fr-FR" smtClean="0"/>
              <a:t>‹N°›</a:t>
            </a:fld>
            <a:endParaRPr lang="fr-FR"/>
          </a:p>
        </p:txBody>
      </p:sp>
    </p:spTree>
    <p:extLst>
      <p:ext uri="{BB962C8B-B14F-4D97-AF65-F5344CB8AC3E}">
        <p14:creationId xmlns:p14="http://schemas.microsoft.com/office/powerpoint/2010/main" val="3971352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6546269-F0E6-40FC-B027-850DF9B1CD04}" type="datetimeFigureOut">
              <a:rPr lang="fr-FR" smtClean="0"/>
              <a:t>07/02/2021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9B21D9B-5BC2-4553-B8E2-2A76A9EBA253}" type="slidenum">
              <a:rPr lang="fr-FR" smtClean="0"/>
              <a:t>‹N°›</a:t>
            </a:fld>
            <a:endParaRPr lang="fr-FR"/>
          </a:p>
        </p:txBody>
      </p:sp>
    </p:spTree>
    <p:extLst>
      <p:ext uri="{BB962C8B-B14F-4D97-AF65-F5344CB8AC3E}">
        <p14:creationId xmlns:p14="http://schemas.microsoft.com/office/powerpoint/2010/main" val="382642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6546269-F0E6-40FC-B027-850DF9B1CD04}" type="datetimeFigureOut">
              <a:rPr lang="fr-FR" smtClean="0"/>
              <a:t>07/02/2021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9B21D9B-5BC2-4553-B8E2-2A76A9EBA253}" type="slidenum">
              <a:rPr lang="fr-FR" smtClean="0"/>
              <a:t>‹N°›</a:t>
            </a:fld>
            <a:endParaRPr lang="fr-FR"/>
          </a:p>
        </p:txBody>
      </p:sp>
    </p:spTree>
    <p:extLst>
      <p:ext uri="{BB962C8B-B14F-4D97-AF65-F5344CB8AC3E}">
        <p14:creationId xmlns:p14="http://schemas.microsoft.com/office/powerpoint/2010/main" val="1856279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6546269-F0E6-40FC-B027-850DF9B1CD04}" type="datetimeFigureOut">
              <a:rPr lang="fr-FR" smtClean="0"/>
              <a:t>07/02/2021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9B21D9B-5BC2-4553-B8E2-2A76A9EBA253}" type="slidenum">
              <a:rPr lang="fr-FR" smtClean="0"/>
              <a:t>‹N°›</a:t>
            </a:fld>
            <a:endParaRPr lang="fr-FR"/>
          </a:p>
        </p:txBody>
      </p:sp>
    </p:spTree>
    <p:extLst>
      <p:ext uri="{BB962C8B-B14F-4D97-AF65-F5344CB8AC3E}">
        <p14:creationId xmlns:p14="http://schemas.microsoft.com/office/powerpoint/2010/main" val="3603562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6546269-F0E6-40FC-B027-850DF9B1CD04}" type="datetimeFigureOut">
              <a:rPr lang="fr-FR" smtClean="0"/>
              <a:t>07/02/2021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9B21D9B-5BC2-4553-B8E2-2A76A9EBA253}" type="slidenum">
              <a:rPr lang="fr-FR" smtClean="0"/>
              <a:t>‹N°›</a:t>
            </a:fld>
            <a:endParaRPr lang="fr-FR"/>
          </a:p>
        </p:txBody>
      </p:sp>
    </p:spTree>
    <p:extLst>
      <p:ext uri="{BB962C8B-B14F-4D97-AF65-F5344CB8AC3E}">
        <p14:creationId xmlns:p14="http://schemas.microsoft.com/office/powerpoint/2010/main" val="1781985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6546269-F0E6-40FC-B027-850DF9B1CD04}" type="datetimeFigureOut">
              <a:rPr lang="fr-FR" smtClean="0"/>
              <a:t>07/02/2021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9B21D9B-5BC2-4553-B8E2-2A76A9EBA253}" type="slidenum">
              <a:rPr lang="fr-FR" smtClean="0"/>
              <a:t>‹N°›</a:t>
            </a:fld>
            <a:endParaRPr lang="fr-FR"/>
          </a:p>
        </p:txBody>
      </p:sp>
    </p:spTree>
    <p:extLst>
      <p:ext uri="{BB962C8B-B14F-4D97-AF65-F5344CB8AC3E}">
        <p14:creationId xmlns:p14="http://schemas.microsoft.com/office/powerpoint/2010/main" val="687335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6546269-F0E6-40FC-B027-850DF9B1CD04}" type="datetimeFigureOut">
              <a:rPr lang="fr-FR" smtClean="0"/>
              <a:t>07/02/2021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19B21D9B-5BC2-4553-B8E2-2A76A9EBA253}" type="slidenum">
              <a:rPr lang="fr-FR" smtClean="0"/>
              <a:t>‹N°›</a:t>
            </a:fld>
            <a:endParaRPr lang="fr-FR"/>
          </a:p>
        </p:txBody>
      </p:sp>
    </p:spTree>
    <p:extLst>
      <p:ext uri="{BB962C8B-B14F-4D97-AF65-F5344CB8AC3E}">
        <p14:creationId xmlns:p14="http://schemas.microsoft.com/office/powerpoint/2010/main" val="4177701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6546269-F0E6-40FC-B027-850DF9B1CD04}" type="datetimeFigureOut">
              <a:rPr lang="fr-FR" smtClean="0"/>
              <a:t>07/02/2021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9B21D9B-5BC2-4553-B8E2-2A76A9EBA253}" type="slidenum">
              <a:rPr lang="fr-FR" smtClean="0"/>
              <a:t>‹N°›</a:t>
            </a:fld>
            <a:endParaRPr lang="fr-FR"/>
          </a:p>
        </p:txBody>
      </p:sp>
    </p:spTree>
    <p:extLst>
      <p:ext uri="{BB962C8B-B14F-4D97-AF65-F5344CB8AC3E}">
        <p14:creationId xmlns:p14="http://schemas.microsoft.com/office/powerpoint/2010/main" val="305924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546269-F0E6-40FC-B027-850DF9B1CD04}" type="datetimeFigureOut">
              <a:rPr lang="fr-FR" smtClean="0"/>
              <a:t>07/02/2021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19B21D9B-5BC2-4553-B8E2-2A76A9EBA253}" type="slidenum">
              <a:rPr lang="fr-FR" smtClean="0"/>
              <a:t>‹N°›</a:t>
            </a:fld>
            <a:endParaRPr lang="fr-FR"/>
          </a:p>
        </p:txBody>
      </p:sp>
    </p:spTree>
    <p:extLst>
      <p:ext uri="{BB962C8B-B14F-4D97-AF65-F5344CB8AC3E}">
        <p14:creationId xmlns:p14="http://schemas.microsoft.com/office/powerpoint/2010/main" val="3707256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6546269-F0E6-40FC-B027-850DF9B1CD04}" type="datetimeFigureOut">
              <a:rPr lang="fr-FR" smtClean="0"/>
              <a:t>07/02/2021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9B21D9B-5BC2-4553-B8E2-2A76A9EBA253}" type="slidenum">
              <a:rPr lang="fr-FR" smtClean="0"/>
              <a:t>‹N°›</a:t>
            </a:fld>
            <a:endParaRPr lang="fr-FR"/>
          </a:p>
        </p:txBody>
      </p:sp>
    </p:spTree>
    <p:extLst>
      <p:ext uri="{BB962C8B-B14F-4D97-AF65-F5344CB8AC3E}">
        <p14:creationId xmlns:p14="http://schemas.microsoft.com/office/powerpoint/2010/main" val="414395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9B21D9B-5BC2-4553-B8E2-2A76A9EBA253}" type="slidenum">
              <a:rPr lang="fr-FR" smtClean="0"/>
              <a:t>‹N°›</a:t>
            </a:fld>
            <a:endParaRPr lang="fr-FR"/>
          </a:p>
        </p:txBody>
      </p:sp>
      <p:sp>
        <p:nvSpPr>
          <p:cNvPr id="5" name="Date Placeholder 4"/>
          <p:cNvSpPr>
            <a:spLocks noGrp="1"/>
          </p:cNvSpPr>
          <p:nvPr>
            <p:ph type="dt" sz="half" idx="10"/>
          </p:nvPr>
        </p:nvSpPr>
        <p:spPr/>
        <p:txBody>
          <a:bodyPr/>
          <a:lstStyle/>
          <a:p>
            <a:fld id="{86546269-F0E6-40FC-B027-850DF9B1CD04}" type="datetimeFigureOut">
              <a:rPr lang="fr-FR" smtClean="0"/>
              <a:t>07/02/2021</a:t>
            </a:fld>
            <a:endParaRPr lang="fr-FR"/>
          </a:p>
        </p:txBody>
      </p:sp>
    </p:spTree>
    <p:extLst>
      <p:ext uri="{BB962C8B-B14F-4D97-AF65-F5344CB8AC3E}">
        <p14:creationId xmlns:p14="http://schemas.microsoft.com/office/powerpoint/2010/main" val="3965525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6546269-F0E6-40FC-B027-850DF9B1CD04}" type="datetimeFigureOut">
              <a:rPr lang="fr-FR" smtClean="0"/>
              <a:t>07/02/2021</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9B21D9B-5BC2-4553-B8E2-2A76A9EBA253}" type="slidenum">
              <a:rPr lang="fr-FR" smtClean="0"/>
              <a:t>‹N°›</a:t>
            </a:fld>
            <a:endParaRPr lang="fr-FR"/>
          </a:p>
        </p:txBody>
      </p:sp>
    </p:spTree>
    <p:extLst>
      <p:ext uri="{BB962C8B-B14F-4D97-AF65-F5344CB8AC3E}">
        <p14:creationId xmlns:p14="http://schemas.microsoft.com/office/powerpoint/2010/main" val="72310110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456ECE-A75A-49B5-AA8B-8A1815AEB13E}"/>
              </a:ext>
            </a:extLst>
          </p:cNvPr>
          <p:cNvSpPr>
            <a:spLocks noGrp="1"/>
          </p:cNvSpPr>
          <p:nvPr>
            <p:ph type="ctrTitle"/>
          </p:nvPr>
        </p:nvSpPr>
        <p:spPr/>
        <p:txBody>
          <a:bodyPr/>
          <a:lstStyle/>
          <a:p>
            <a:pPr algn="ctr"/>
            <a:r>
              <a:rPr lang="fr-FR" dirty="0" err="1"/>
              <a:t>DaleZ</a:t>
            </a:r>
            <a:endParaRPr lang="fr-FR" dirty="0"/>
          </a:p>
        </p:txBody>
      </p:sp>
      <p:sp>
        <p:nvSpPr>
          <p:cNvPr id="3" name="Sous-titre 2">
            <a:extLst>
              <a:ext uri="{FF2B5EF4-FFF2-40B4-BE49-F238E27FC236}">
                <a16:creationId xmlns:a16="http://schemas.microsoft.com/office/drawing/2014/main" id="{A221399E-7DD5-4AD8-881C-FC06F2ED3F9C}"/>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197453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41933C-A392-429D-B741-D654F48D56B6}"/>
              </a:ext>
            </a:extLst>
          </p:cNvPr>
          <p:cNvSpPr>
            <a:spLocks noGrp="1"/>
          </p:cNvSpPr>
          <p:nvPr>
            <p:ph type="title"/>
          </p:nvPr>
        </p:nvSpPr>
        <p:spPr/>
        <p:txBody>
          <a:bodyPr/>
          <a:lstStyle/>
          <a:p>
            <a:r>
              <a:rPr lang="fr-FR" dirty="0" err="1"/>
              <a:t>Idea</a:t>
            </a:r>
            <a:r>
              <a:rPr lang="fr-FR" dirty="0"/>
              <a:t> Description</a:t>
            </a:r>
          </a:p>
        </p:txBody>
      </p:sp>
      <p:sp>
        <p:nvSpPr>
          <p:cNvPr id="3" name="Espace réservé du contenu 2">
            <a:extLst>
              <a:ext uri="{FF2B5EF4-FFF2-40B4-BE49-F238E27FC236}">
                <a16:creationId xmlns:a16="http://schemas.microsoft.com/office/drawing/2014/main" id="{68EA882A-0234-4A0C-970B-14A256D1B579}"/>
              </a:ext>
            </a:extLst>
          </p:cNvPr>
          <p:cNvSpPr>
            <a:spLocks noGrp="1"/>
          </p:cNvSpPr>
          <p:nvPr>
            <p:ph idx="1"/>
          </p:nvPr>
        </p:nvSpPr>
        <p:spPr/>
        <p:txBody>
          <a:bodyPr/>
          <a:lstStyle/>
          <a:p>
            <a:pPr marL="0" indent="0">
              <a:buNone/>
            </a:pPr>
            <a:r>
              <a:rPr lang="en-GB" dirty="0" err="1"/>
              <a:t>DaleZ</a:t>
            </a:r>
            <a:r>
              <a:rPr lang="en-GB" dirty="0"/>
              <a:t> is a software which will permit to create personalised 2D-RPG without any programming knowledge required. As a consequence, it will be separated in two parts : the editor, and the game motor. For each game designed, the user will have the opportunity to create two </a:t>
            </a:r>
            <a:r>
              <a:rPr lang="en-GB" dirty="0" err="1"/>
              <a:t>distincts</a:t>
            </a:r>
            <a:r>
              <a:rPr lang="en-GB" dirty="0"/>
              <a:t> areas, based on Zelda 1 game, to design the character, the monsters, the fight </a:t>
            </a:r>
            <a:r>
              <a:rPr lang="en-GB" dirty="0" err="1"/>
              <a:t>mecanism</a:t>
            </a:r>
            <a:r>
              <a:rPr lang="en-GB" dirty="0"/>
              <a:t>, the NPC, etc. In addition, if a player succeeds in a level, he could have access to a New Game + Mode. Next to this, a website will be implemented where user will have the opportunity to share there own levels and try other’s ones, with the condition that levels are </a:t>
            </a:r>
            <a:r>
              <a:rPr lang="en-GB" dirty="0" err="1"/>
              <a:t>finishable</a:t>
            </a:r>
            <a:r>
              <a:rPr lang="en-GB" dirty="0"/>
              <a:t>.</a:t>
            </a:r>
          </a:p>
        </p:txBody>
      </p:sp>
    </p:spTree>
    <p:extLst>
      <p:ext uri="{BB962C8B-B14F-4D97-AF65-F5344CB8AC3E}">
        <p14:creationId xmlns:p14="http://schemas.microsoft.com/office/powerpoint/2010/main" val="3489221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98949C-AAE6-46F6-A9AC-054DC2C2C877}"/>
              </a:ext>
            </a:extLst>
          </p:cNvPr>
          <p:cNvSpPr>
            <a:spLocks noGrp="1"/>
          </p:cNvSpPr>
          <p:nvPr>
            <p:ph type="title"/>
          </p:nvPr>
        </p:nvSpPr>
        <p:spPr/>
        <p:txBody>
          <a:bodyPr/>
          <a:lstStyle/>
          <a:p>
            <a:r>
              <a:rPr lang="fr-FR" dirty="0"/>
              <a:t>SIPOC </a:t>
            </a:r>
            <a:r>
              <a:rPr lang="fr-FR" dirty="0" err="1"/>
              <a:t>Analysis</a:t>
            </a:r>
            <a:endParaRPr lang="fr-FR" dirty="0"/>
          </a:p>
        </p:txBody>
      </p:sp>
      <p:sp>
        <p:nvSpPr>
          <p:cNvPr id="3" name="Espace réservé du contenu 2">
            <a:extLst>
              <a:ext uri="{FF2B5EF4-FFF2-40B4-BE49-F238E27FC236}">
                <a16:creationId xmlns:a16="http://schemas.microsoft.com/office/drawing/2014/main" id="{A092DC59-344C-4EA3-9E9D-3EB4DB69F19F}"/>
              </a:ext>
            </a:extLst>
          </p:cNvPr>
          <p:cNvSpPr>
            <a:spLocks noGrp="1"/>
          </p:cNvSpPr>
          <p:nvPr>
            <p:ph idx="1"/>
          </p:nvPr>
        </p:nvSpPr>
        <p:spPr/>
        <p:txBody>
          <a:bodyPr/>
          <a:lstStyle/>
          <a:p>
            <a:r>
              <a:rPr lang="en-GB" dirty="0"/>
              <a:t>S : SDL2</a:t>
            </a:r>
          </a:p>
          <a:p>
            <a:r>
              <a:rPr lang="en-GB" dirty="0"/>
              <a:t>I : </a:t>
            </a:r>
            <a:r>
              <a:rPr lang="en-GB" dirty="0" err="1"/>
              <a:t>DaleZ</a:t>
            </a:r>
            <a:r>
              <a:rPr lang="en-GB" dirty="0"/>
              <a:t> Levels, </a:t>
            </a:r>
            <a:r>
              <a:rPr lang="en-GB" dirty="0" err="1"/>
              <a:t>Musics</a:t>
            </a:r>
            <a:r>
              <a:rPr lang="en-GB" dirty="0"/>
              <a:t>, SDL2 Library, CSS, C and HTML5 Programming Languages</a:t>
            </a:r>
          </a:p>
          <a:p>
            <a:r>
              <a:rPr lang="en-GB" dirty="0"/>
              <a:t>P : Prepare Menu and File Systems / Implement Map Creation and the Scenes Implementation / Add the Player and the Items / Add the Fight System / Add the New Game + Mode and </a:t>
            </a:r>
            <a:r>
              <a:rPr lang="en-GB" dirty="0" err="1"/>
              <a:t>Musics</a:t>
            </a:r>
            <a:r>
              <a:rPr lang="en-GB" dirty="0"/>
              <a:t> / Implement a Website to share the different levels</a:t>
            </a:r>
          </a:p>
          <a:p>
            <a:r>
              <a:rPr lang="en-GB" dirty="0"/>
              <a:t>O : </a:t>
            </a:r>
            <a:r>
              <a:rPr lang="en-GB" dirty="0" err="1"/>
              <a:t>DaleZ</a:t>
            </a:r>
            <a:r>
              <a:rPr lang="en-GB" dirty="0"/>
              <a:t> Levels</a:t>
            </a:r>
          </a:p>
          <a:p>
            <a:r>
              <a:rPr lang="en-GB" dirty="0"/>
              <a:t>C : Players, Level Designers, Game Designers</a:t>
            </a:r>
          </a:p>
        </p:txBody>
      </p:sp>
    </p:spTree>
    <p:extLst>
      <p:ext uri="{BB962C8B-B14F-4D97-AF65-F5344CB8AC3E}">
        <p14:creationId xmlns:p14="http://schemas.microsoft.com/office/powerpoint/2010/main" val="2092032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530DC5-94E6-4E50-BBA3-250BCB51A64E}"/>
              </a:ext>
            </a:extLst>
          </p:cNvPr>
          <p:cNvSpPr>
            <a:spLocks noGrp="1"/>
          </p:cNvSpPr>
          <p:nvPr>
            <p:ph type="title"/>
          </p:nvPr>
        </p:nvSpPr>
        <p:spPr/>
        <p:txBody>
          <a:bodyPr/>
          <a:lstStyle/>
          <a:p>
            <a:r>
              <a:rPr lang="fr-FR" dirty="0"/>
              <a:t>SWOT </a:t>
            </a:r>
            <a:r>
              <a:rPr lang="fr-FR" dirty="0" err="1"/>
              <a:t>Analysis</a:t>
            </a:r>
            <a:endParaRPr lang="fr-FR" dirty="0"/>
          </a:p>
        </p:txBody>
      </p:sp>
      <p:sp>
        <p:nvSpPr>
          <p:cNvPr id="3" name="Espace réservé du contenu 2">
            <a:extLst>
              <a:ext uri="{FF2B5EF4-FFF2-40B4-BE49-F238E27FC236}">
                <a16:creationId xmlns:a16="http://schemas.microsoft.com/office/drawing/2014/main" id="{17DE74C3-85C4-44CB-A5AC-9B45855F77C5}"/>
              </a:ext>
            </a:extLst>
          </p:cNvPr>
          <p:cNvSpPr>
            <a:spLocks noGrp="1"/>
          </p:cNvSpPr>
          <p:nvPr>
            <p:ph idx="1"/>
          </p:nvPr>
        </p:nvSpPr>
        <p:spPr>
          <a:xfrm>
            <a:off x="743322" y="1451729"/>
            <a:ext cx="8596668" cy="5090474"/>
          </a:xfrm>
        </p:spPr>
        <p:txBody>
          <a:bodyPr>
            <a:normAutofit fontScale="92500" lnSpcReduction="10000"/>
          </a:bodyPr>
          <a:lstStyle/>
          <a:p>
            <a:r>
              <a:rPr lang="en-GB" dirty="0"/>
              <a:t>Strengths :</a:t>
            </a:r>
          </a:p>
          <a:p>
            <a:pPr lvl="1"/>
            <a:r>
              <a:rPr lang="en-GB" dirty="0"/>
              <a:t>Free</a:t>
            </a:r>
          </a:p>
          <a:p>
            <a:pPr lvl="1"/>
            <a:r>
              <a:rPr lang="en-GB" dirty="0"/>
              <a:t>No concurrency</a:t>
            </a:r>
          </a:p>
          <a:p>
            <a:pPr lvl="1"/>
            <a:r>
              <a:rPr lang="en-GB" dirty="0"/>
              <a:t>Simple and clean</a:t>
            </a:r>
          </a:p>
          <a:p>
            <a:pPr lvl="1"/>
            <a:r>
              <a:rPr lang="en-GB" dirty="0"/>
              <a:t>Huge potential for game designer or level designer</a:t>
            </a:r>
          </a:p>
          <a:p>
            <a:r>
              <a:rPr lang="en-GB" dirty="0"/>
              <a:t>Weaknesses :</a:t>
            </a:r>
          </a:p>
          <a:p>
            <a:pPr lvl="1"/>
            <a:r>
              <a:rPr lang="en-GB" dirty="0"/>
              <a:t>No financial potential</a:t>
            </a:r>
          </a:p>
          <a:p>
            <a:pPr lvl="1"/>
            <a:r>
              <a:rPr lang="en-GB" dirty="0"/>
              <a:t>Restricted to retro-gaming, so targets a limited audience</a:t>
            </a:r>
          </a:p>
          <a:p>
            <a:pPr lvl="1"/>
            <a:r>
              <a:rPr lang="en-GB" dirty="0"/>
              <a:t>Ask to find separated music files (no music editor planned in the software)</a:t>
            </a:r>
          </a:p>
          <a:p>
            <a:r>
              <a:rPr lang="en-GB" dirty="0"/>
              <a:t>Opportunities :</a:t>
            </a:r>
          </a:p>
          <a:p>
            <a:pPr lvl="1"/>
            <a:r>
              <a:rPr lang="en-GB" dirty="0"/>
              <a:t>Retro-gaming hype</a:t>
            </a:r>
          </a:p>
          <a:p>
            <a:pPr lvl="1"/>
            <a:r>
              <a:rPr lang="en-GB" dirty="0"/>
              <a:t>Fashion for game design or level design from players</a:t>
            </a:r>
          </a:p>
          <a:p>
            <a:r>
              <a:rPr lang="en-GB" dirty="0"/>
              <a:t>Threats :</a:t>
            </a:r>
          </a:p>
          <a:p>
            <a:pPr lvl="1"/>
            <a:r>
              <a:rPr lang="en-GB" dirty="0"/>
              <a:t>No players interested anymore</a:t>
            </a:r>
          </a:p>
          <a:p>
            <a:pPr lvl="1"/>
            <a:r>
              <a:rPr lang="en-GB" dirty="0"/>
              <a:t>Appearance of another software with the same goal</a:t>
            </a:r>
          </a:p>
          <a:p>
            <a:pPr lvl="1"/>
            <a:endParaRPr lang="en-GB" dirty="0"/>
          </a:p>
        </p:txBody>
      </p:sp>
    </p:spTree>
    <p:extLst>
      <p:ext uri="{BB962C8B-B14F-4D97-AF65-F5344CB8AC3E}">
        <p14:creationId xmlns:p14="http://schemas.microsoft.com/office/powerpoint/2010/main" val="3633059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89DFE4-B9B9-47EC-9B80-06B3EDFEFEB6}"/>
              </a:ext>
            </a:extLst>
          </p:cNvPr>
          <p:cNvSpPr>
            <a:spLocks noGrp="1"/>
          </p:cNvSpPr>
          <p:nvPr>
            <p:ph type="title"/>
          </p:nvPr>
        </p:nvSpPr>
        <p:spPr/>
        <p:txBody>
          <a:bodyPr/>
          <a:lstStyle/>
          <a:p>
            <a:r>
              <a:rPr lang="fr-FR" dirty="0"/>
              <a:t>Technologies and Tools</a:t>
            </a:r>
          </a:p>
        </p:txBody>
      </p:sp>
      <p:sp>
        <p:nvSpPr>
          <p:cNvPr id="3" name="Espace réservé du contenu 2">
            <a:extLst>
              <a:ext uri="{FF2B5EF4-FFF2-40B4-BE49-F238E27FC236}">
                <a16:creationId xmlns:a16="http://schemas.microsoft.com/office/drawing/2014/main" id="{88A009D6-8CEA-45ED-BEB9-3B2A8657E0B7}"/>
              </a:ext>
            </a:extLst>
          </p:cNvPr>
          <p:cNvSpPr>
            <a:spLocks noGrp="1"/>
          </p:cNvSpPr>
          <p:nvPr>
            <p:ph idx="1"/>
          </p:nvPr>
        </p:nvSpPr>
        <p:spPr/>
        <p:txBody>
          <a:bodyPr/>
          <a:lstStyle/>
          <a:p>
            <a:r>
              <a:rPr lang="en-GB" dirty="0"/>
              <a:t>C Programming Language, and SDL2 Library : C permits to create more optimised software than Python (no offense), and is additionally coupled with the SDL2 library which perfectly takes in account keyboard inputs and permits easily to design windows and move sprites for a 2D-RPG game. In addition, SDL2 contains the </a:t>
            </a:r>
            <a:r>
              <a:rPr lang="en-GB" dirty="0" err="1"/>
              <a:t>SDL_Mixer</a:t>
            </a:r>
            <a:r>
              <a:rPr lang="en-GB" dirty="0"/>
              <a:t> library, which can load music and play them during a software use.</a:t>
            </a:r>
          </a:p>
          <a:p>
            <a:r>
              <a:rPr lang="en-GB" dirty="0"/>
              <a:t>HTML 5 Language and CSS: HTML 5 is a language which permits to create websites, while CSS allows to design webpages to make them more visible and simple for users.</a:t>
            </a:r>
          </a:p>
        </p:txBody>
      </p:sp>
    </p:spTree>
    <p:extLst>
      <p:ext uri="{BB962C8B-B14F-4D97-AF65-F5344CB8AC3E}">
        <p14:creationId xmlns:p14="http://schemas.microsoft.com/office/powerpoint/2010/main" val="1394158705"/>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87</TotalTime>
  <Words>398</Words>
  <Application>Microsoft Office PowerPoint</Application>
  <PresentationFormat>Grand écran</PresentationFormat>
  <Paragraphs>28</Paragraphs>
  <Slides>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Arial</vt:lpstr>
      <vt:lpstr>Trebuchet MS</vt:lpstr>
      <vt:lpstr>Wingdings 3</vt:lpstr>
      <vt:lpstr>Facette</vt:lpstr>
      <vt:lpstr>DaleZ</vt:lpstr>
      <vt:lpstr>Idea Description</vt:lpstr>
      <vt:lpstr>SIPOC Analysis</vt:lpstr>
      <vt:lpstr>SWOT Analysis</vt:lpstr>
      <vt:lpstr>Technologies and 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DaleZ</dc:title>
  <dc:creator>Léandre PERROT</dc:creator>
  <cp:lastModifiedBy>Léandre PERROT</cp:lastModifiedBy>
  <cp:revision>9</cp:revision>
  <dcterms:created xsi:type="dcterms:W3CDTF">2021-02-07T14:42:03Z</dcterms:created>
  <dcterms:modified xsi:type="dcterms:W3CDTF">2021-02-07T16:09:08Z</dcterms:modified>
</cp:coreProperties>
</file>