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629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87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DA44-1E80-4449-B3C6-0250C877DE75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40800" y="2741333"/>
            <a:ext cx="9710400" cy="77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40800" y="3649069"/>
            <a:ext cx="9710400" cy="4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/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Google Shape;20;p4"/>
          <p:cNvSpPr/>
          <p:nvPr/>
        </p:nvSpPr>
        <p:spPr>
          <a:xfrm>
            <a:off x="620400" y="620534"/>
            <a:ext cx="620400" cy="488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86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2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240767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414200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3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19416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62153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04891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5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240800" y="5247400"/>
            <a:ext cx="9710400" cy="3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8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07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  <p:grpSp>
        <p:nvGrpSpPr>
          <p:cNvPr id="9" name="Google Shape;9;p1"/>
          <p:cNvGrpSpPr/>
          <p:nvPr/>
        </p:nvGrpSpPr>
        <p:grpSpPr>
          <a:xfrm>
            <a:off x="620400" y="620533"/>
            <a:ext cx="10951200" cy="561700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4313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 Avanzada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Corte de Proyecto Final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06326" y="5892799"/>
            <a:ext cx="3556001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r"/>
            <a:r>
              <a:rPr lang="es-ES" sz="1800" kern="0" dirty="0" smtClean="0"/>
              <a:t>Melchor Pérez Avila</a:t>
            </a:r>
            <a:endParaRPr lang="es-ES" sz="18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41" y="4260883"/>
            <a:ext cx="996917" cy="9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17" y="945900"/>
            <a:ext cx="3240505" cy="866858"/>
          </a:xfrm>
        </p:spPr>
        <p:txBody>
          <a:bodyPr/>
          <a:lstStyle/>
          <a:p>
            <a:pPr algn="l"/>
            <a:r>
              <a:rPr lang="es-ES" dirty="0"/>
              <a:t>Objetivo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358" y="2310063"/>
            <a:ext cx="10379242" cy="372176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Crear </a:t>
            </a:r>
            <a:r>
              <a:rPr lang="es-ES" sz="3200" dirty="0"/>
              <a:t>un repositorio para el registro y lectura de datos históricos utilizando </a:t>
            </a:r>
            <a:r>
              <a:rPr lang="es-ES" sz="3200" dirty="0" err="1" smtClean="0"/>
              <a:t>InfluxDB</a:t>
            </a:r>
            <a:r>
              <a:rPr lang="es-ES" sz="3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Base </a:t>
            </a:r>
            <a:r>
              <a:rPr lang="es-ES" sz="3200" dirty="0"/>
              <a:t>de datos no relacional de series </a:t>
            </a:r>
            <a:r>
              <a:rPr lang="es-ES" sz="3200" dirty="0" smtClean="0"/>
              <a:t>temporales.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Almacenar lecturas de diferentes tipos de sensores y poder consultarlas o eliminarlas según un lapso de tiempo definido.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85478"/>
            <a:ext cx="6208295" cy="1107490"/>
          </a:xfrm>
        </p:spPr>
        <p:txBody>
          <a:bodyPr/>
          <a:lstStyle/>
          <a:p>
            <a:pPr algn="l"/>
            <a:r>
              <a:rPr lang="es-ES" dirty="0"/>
              <a:t>Requerimientos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17" y="2059709"/>
            <a:ext cx="10527025" cy="39346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4000" dirty="0" smtClean="0"/>
              <a:t>Poder promediar los valores de los diferentes sensores en lapsos de tiempo.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4000" dirty="0" smtClean="0"/>
              <a:t>Consultar todas las mediciones de un sensor en específico.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4000" dirty="0" smtClean="0"/>
              <a:t>Poder añadir un nuevo sensor si se desea.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0013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smtClean="0"/>
              <a:t>Solución</a:t>
            </a:r>
            <a:endParaRPr lang="es-ES" kern="0" dirty="0"/>
          </a:p>
        </p:txBody>
      </p:sp>
      <p:grpSp>
        <p:nvGrpSpPr>
          <p:cNvPr id="6" name="Google Shape;655;p47"/>
          <p:cNvGrpSpPr/>
          <p:nvPr/>
        </p:nvGrpSpPr>
        <p:grpSpPr>
          <a:xfrm>
            <a:off x="8780067" y="1029650"/>
            <a:ext cx="1711469" cy="1726635"/>
            <a:chOff x="584925" y="922575"/>
            <a:chExt cx="415200" cy="502525"/>
          </a:xfrm>
        </p:grpSpPr>
        <p:sp>
          <p:nvSpPr>
            <p:cNvPr id="7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Google Shape;854;p47"/>
          <p:cNvGrpSpPr/>
          <p:nvPr/>
        </p:nvGrpSpPr>
        <p:grpSpPr>
          <a:xfrm>
            <a:off x="8676570" y="4238071"/>
            <a:ext cx="2069432" cy="1726635"/>
            <a:chOff x="4562200" y="4968250"/>
            <a:chExt cx="549550" cy="499475"/>
          </a:xfrm>
        </p:grpSpPr>
        <p:sp>
          <p:nvSpPr>
            <p:cNvPr id="11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" name="Down Arrow 15"/>
          <p:cNvSpPr/>
          <p:nvPr/>
        </p:nvSpPr>
        <p:spPr>
          <a:xfrm>
            <a:off x="9078998" y="3147024"/>
            <a:ext cx="413908" cy="835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own Arrow 16"/>
          <p:cNvSpPr/>
          <p:nvPr/>
        </p:nvSpPr>
        <p:spPr>
          <a:xfrm rot="10800000">
            <a:off x="9903935" y="3137005"/>
            <a:ext cx="413908" cy="835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66618" y="2059709"/>
            <a:ext cx="7498924" cy="27850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repositorio </a:t>
            </a:r>
            <a:r>
              <a:rPr lang="es-ES" dirty="0" smtClean="0"/>
              <a:t>crea </a:t>
            </a:r>
            <a:r>
              <a:rPr lang="es-ES" dirty="0"/>
              <a:t>los </a:t>
            </a:r>
            <a:r>
              <a:rPr lang="es-ES" dirty="0" smtClean="0"/>
              <a:t>objetos para </a:t>
            </a:r>
            <a:r>
              <a:rPr lang="es-ES" dirty="0"/>
              <a:t>almacenar en la base de datos </a:t>
            </a:r>
            <a:r>
              <a:rPr lang="es-ES" dirty="0" smtClean="0"/>
              <a:t>y se mapean </a:t>
            </a:r>
            <a:r>
              <a:rPr lang="es-ES" dirty="0"/>
              <a:t>para que </a:t>
            </a:r>
            <a:r>
              <a:rPr lang="es-ES" dirty="0" err="1"/>
              <a:t>influxDB</a:t>
            </a:r>
            <a:r>
              <a:rPr lang="es-ES" dirty="0"/>
              <a:t> pueda identificarlos </a:t>
            </a:r>
            <a:r>
              <a:rPr lang="es-E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Configuración para gestión, consultas y escrituras a partir de </a:t>
            </a:r>
            <a:r>
              <a:rPr lang="es-ES" dirty="0" err="1" smtClean="0"/>
              <a:t>NuGet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</a:t>
            </a:r>
            <a:r>
              <a:rPr lang="es-ES" dirty="0" err="1" smtClean="0"/>
              <a:t>InfluxDB.Client</a:t>
            </a: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Etiquetas fundamentales: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386964" y="4844715"/>
            <a:ext cx="2231725" cy="111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Timestamp</a:t>
            </a:r>
            <a:endParaRPr lang="es-ES" sz="2200" kern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Measurement</a:t>
            </a:r>
            <a:endParaRPr lang="es-ES" sz="2200" kern="0" dirty="0" smtClean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239035" y="4844714"/>
            <a:ext cx="2231725" cy="111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Tag</a:t>
            </a:r>
            <a:r>
              <a:rPr lang="es-ES" sz="2200" kern="0" dirty="0" smtClean="0"/>
              <a:t> 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smtClean="0"/>
              <a:t>Field Set</a:t>
            </a:r>
          </a:p>
        </p:txBody>
      </p:sp>
    </p:spTree>
    <p:extLst>
      <p:ext uri="{BB962C8B-B14F-4D97-AF65-F5344CB8AC3E}">
        <p14:creationId xmlns:p14="http://schemas.microsoft.com/office/powerpoint/2010/main" val="2685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smtClean="0"/>
              <a:t>Management</a:t>
            </a:r>
            <a:endParaRPr lang="es-E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47" y="2049986"/>
            <a:ext cx="4997254" cy="38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err="1" smtClean="0"/>
              <a:t>Mappers</a:t>
            </a:r>
            <a:endParaRPr lang="es-ES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63" y="2024451"/>
            <a:ext cx="5534663" cy="38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12" y="1892968"/>
            <a:ext cx="6900333" cy="41183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err="1" smtClean="0"/>
              <a:t>Models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726631377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135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Ubuntu</vt:lpstr>
      <vt:lpstr>Ubuntu Light</vt:lpstr>
      <vt:lpstr>Work Sans Regular</vt:lpstr>
      <vt:lpstr>Isidore template</vt:lpstr>
      <vt:lpstr>Programación Avanzada</vt:lpstr>
      <vt:lpstr>Objetivo</vt:lpstr>
      <vt:lpstr>Requerimientos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Melchor Pérez</dc:creator>
  <cp:lastModifiedBy>Melchor Pérez</cp:lastModifiedBy>
  <cp:revision>10</cp:revision>
  <dcterms:created xsi:type="dcterms:W3CDTF">2022-12-05T15:09:42Z</dcterms:created>
  <dcterms:modified xsi:type="dcterms:W3CDTF">2022-12-21T04:19:21Z</dcterms:modified>
</cp:coreProperties>
</file>