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sldIdLst>
    <p:sldId id="256" r:id="rId4"/>
    <p:sldId id="258" r:id="rId5"/>
    <p:sldId id="273" r:id="rId6"/>
    <p:sldId id="274" r:id="rId7"/>
    <p:sldId id="275" r:id="rId8"/>
    <p:sldId id="279" r:id="rId9"/>
    <p:sldId id="280" r:id="rId10"/>
    <p:sldId id="276" r:id="rId11"/>
    <p:sldId id="281" r:id="rId12"/>
    <p:sldId id="282" r:id="rId13"/>
    <p:sldId id="278" r:id="rId14"/>
    <p:sldId id="285" r:id="rId15"/>
    <p:sldId id="277" r:id="rId16"/>
    <p:sldId id="284" r:id="rId17"/>
    <p:sldId id="283" r:id="rId18"/>
    <p:sldId id="272" r:id="rId19"/>
  </p:sldIdLst>
  <p:sldSz cx="12192000" cy="6858000"/>
  <p:notesSz cx="6858000" cy="9144000"/>
  <p:embeddedFontLst>
    <p:embeddedFont>
      <p:font typeface="Inter" panose="02000503000000020004" pitchFamily="2" charset="0"/>
      <p:regular r:id="rId20"/>
      <p:bold r:id="rId21"/>
    </p:embeddedFont>
    <p:embeddedFont>
      <p:font typeface="Montserrat" panose="00000500000000000000" pitchFamily="2" charset="-18"/>
      <p:regular r:id="rId22"/>
    </p:embeddedFont>
    <p:embeddedFont>
      <p:font typeface="Sailec-Bold" panose="00000800000000000000" pitchFamily="2" charset="-18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68"/>
    <a:srgbClr val="008BAA"/>
    <a:srgbClr val="F4F4F4"/>
    <a:srgbClr val="05D5FF"/>
    <a:srgbClr val="00B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E3B4E-197C-9B49-CD5F-09648F6FD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740894-AA46-E486-237C-52D7F1BA1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2C7C3E-6ABE-7C3A-B56D-8E7148FE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FFA425-B329-C5B4-6B66-6FE41258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9BC9CF-FA7E-36CA-AEB2-3C2F70A5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25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224805-F45B-5F87-A2A6-74335AE9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5A282F-1716-1700-6D91-64358049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B7C025-D7B6-F161-8F27-DC354D27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F1E351-0461-AC2E-D97D-336ACF56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B3ADDE-B830-1247-4063-42094710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D6D328F-D854-573C-E0B2-D79F5186A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20A3942-B38E-DAC1-3B0D-BF42750EB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CC4C6E-5C6C-EBAB-5115-1AE23A0F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37948A-04B2-F0F3-45E5-21E6982E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5C96D0-EE46-9279-A1C8-A1833E15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0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0ED84-464D-BE19-F87C-56360D04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C7FB9-DFDD-0DF5-1B0C-E89586E9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694B69-BAD3-3391-2134-5DA42A51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1E6640-9016-204C-F812-18F1196E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947783-2994-E6D1-AFD4-D309B05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2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D02BBE-644E-5733-6BEF-423472C5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FA7F94-A5A7-835D-2FF8-9032284A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75A3DC-5755-2D02-24F3-F653B95B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CC6351-D5B4-E3B6-2799-D77067B8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B39B6-8751-7458-2A4C-019DA694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2C9860-0906-D8EB-0BED-F06B84A8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C85EF9-B243-FB8A-CC18-832C63712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9BCC5C-9512-F2BE-3293-8B15B4E3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941366-BC40-2F1B-4B48-79804219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18AB82-0972-0157-B85B-FC156C9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2AF22F-59F6-B44D-D1DC-A31C03BA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8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C5014-713E-3B91-067E-C2746DCC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37ABD7-C35D-54A2-B092-1D373FBC8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BCE0568-BA81-90A7-9F8E-D649A66E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94E7B04-0ABF-8321-ACA1-219AF6919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1C455A-0EA3-FD4E-5C58-EF28AAC29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3F229E-9608-EE38-CB28-41F2E129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62EA10-D26C-310F-6FEC-A11B4708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31D6F0-5391-EA5C-9E81-D8A6CFCD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1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EE5A9-5280-3A46-87EE-E847AC0C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DDABB88-99FB-BED3-A509-F522151C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1F41630-2F2B-ECE6-5680-6BE1B43B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34D1F8-B971-4B02-BDCA-394E7B60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2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CA8482A-0EB3-609C-F276-ADD36727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FEC04EE-7408-9FB9-0274-61D821EA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C2C3FC-BC47-32B8-2372-0A896CCC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2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A1B83-EB3F-11C4-DA13-6D8107C7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5CF1EC-4185-8A1A-3D6A-A8C9F5A8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0C507B-F1FE-CFCF-E077-95884D02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955318-6C4E-992C-3312-0BA478E1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E44027-E82C-FAE1-2702-0623A309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94F604-1D9B-8D39-297B-80FECA5F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1DE60D-83E6-0010-414F-8B0BB24F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4301E55-E175-EFDF-F9B8-058F43E3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33CFD83-D6F7-B83F-2B96-C78B4E4F0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EBFA81-4967-18F8-E7A4-03A862D6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3683AA-10AD-A463-A548-D8936CD0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C4786D3-E6B9-FA37-8345-7BB7CA98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60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79F1DD-503C-4850-DA53-623F086A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0209D0-8D63-C495-AA61-DAF15103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3111D2-22D7-8227-EE95-2B5A20867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AF01-2C74-4DA2-AF27-E34F7387600F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5D6379-9D7C-5F6E-1044-A84D82F3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2817BC-B977-0E86-36C5-DADC1860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3049-6B45-4CD9-9535-DEB8EB9D7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BAA"/>
            </a:gs>
            <a:gs pos="100000">
              <a:srgbClr val="004E6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A2FAA-9EAD-9CD3-65A8-A700539C6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527" y="2892836"/>
            <a:ext cx="5830957" cy="927537"/>
          </a:xfrm>
        </p:spPr>
        <p:txBody>
          <a:bodyPr>
            <a:noAutofit/>
          </a:bodyPr>
          <a:lstStyle/>
          <a:p>
            <a:pPr algn="l"/>
            <a:r>
              <a:rPr lang="hu-HU" sz="7000" dirty="0">
                <a:solidFill>
                  <a:schemeClr val="bg1"/>
                </a:solidFill>
                <a:latin typeface="Sailec-Bold" panose="00000800000000000000" pitchFamily="2" charset="0"/>
              </a:rPr>
              <a:t>Vizsgaremek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7A9AC348-EEC1-14B5-E427-20EBB3B5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92" y="626155"/>
            <a:ext cx="2823614" cy="80508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691B7764-B4B8-9F59-3AAA-4019F5F0D14B}"/>
              </a:ext>
            </a:extLst>
          </p:cNvPr>
          <p:cNvSpPr txBox="1"/>
          <p:nvPr/>
        </p:nvSpPr>
        <p:spPr>
          <a:xfrm>
            <a:off x="730543" y="3820373"/>
            <a:ext cx="5162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05D5FF"/>
                </a:solidFill>
                <a:latin typeface="Sailec-Bold" panose="00000800000000000000" pitchFamily="2" charset="0"/>
              </a:rPr>
              <a:t>Major Dominik Ábel</a:t>
            </a:r>
          </a:p>
        </p:txBody>
      </p:sp>
      <p:pic>
        <p:nvPicPr>
          <p:cNvPr id="14" name="Ábra 13">
            <a:extLst>
              <a:ext uri="{FF2B5EF4-FFF2-40B4-BE49-F238E27FC236}">
                <a16:creationId xmlns:a16="http://schemas.microsoft.com/office/drawing/2014/main" id="{EC159495-D959-A373-4FED-2564DE557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2769" y="1642053"/>
            <a:ext cx="3429102" cy="342910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63B86A0-8B7A-9E6C-1BA8-164CDE3E2929}"/>
              </a:ext>
            </a:extLst>
          </p:cNvPr>
          <p:cNvSpPr txBox="1"/>
          <p:nvPr/>
        </p:nvSpPr>
        <p:spPr>
          <a:xfrm>
            <a:off x="196127" y="6332701"/>
            <a:ext cx="863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000" i="0" u="none" strike="noStrike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2024, </a:t>
            </a:r>
            <a:r>
              <a:rPr lang="hu-HU" sz="2000" i="0" u="none" strike="noStrike" dirty="0" err="1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BMSzC</a:t>
            </a:r>
            <a:r>
              <a:rPr lang="hu-HU" sz="2000" i="0" u="none" strike="noStrike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 Bolyai János Műszaki Technikum és Kollégium</a:t>
            </a:r>
            <a:endParaRPr lang="hu-HU" sz="200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3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JavaScript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70760"/>
            <a:ext cx="10652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Minden dinamikus oldalhoz tartozik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Funkciókat tartalmazó 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javascriptek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548EA2-7592-1ED6-978F-E4DAE914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71" y="1548527"/>
            <a:ext cx="3171749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7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Adatbázis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02656"/>
            <a:ext cx="10652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MySql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XXAMP -&gt; 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PhpMyAdmin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6 tábla</a:t>
            </a:r>
          </a:p>
        </p:txBody>
      </p:sp>
      <p:pic>
        <p:nvPicPr>
          <p:cNvPr id="1026" name="Picture 2" descr="XAMPP Tutorial: How to use XAMPP to set up WordPress on localhost - Undsgn™">
            <a:extLst>
              <a:ext uri="{FF2B5EF4-FFF2-40B4-BE49-F238E27FC236}">
                <a16:creationId xmlns:a16="http://schemas.microsoft.com/office/drawing/2014/main" id="{58A79D47-AA58-998D-87CB-63787D35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79" y="3977640"/>
            <a:ext cx="3718560" cy="206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MyAdmin - Wikipedia">
            <a:extLst>
              <a:ext uri="{FF2B5EF4-FFF2-40B4-BE49-F238E27FC236}">
                <a16:creationId xmlns:a16="http://schemas.microsoft.com/office/drawing/2014/main" id="{7E9CCEBC-1561-8FF9-DACE-479EBB7E6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62" y="1619567"/>
            <a:ext cx="3380594" cy="188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Tesztelés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02656"/>
            <a:ext cx="10652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Cypress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39 teszteset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7A4FFCC-2860-8CFB-B21A-167E452D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81" y="2005231"/>
            <a:ext cx="2883040" cy="39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Adatbázis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25BA7D8-DED6-67E4-1F74-52C51D8E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" y="1595832"/>
            <a:ext cx="10346690" cy="5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Látványtervek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pic>
        <p:nvPicPr>
          <p:cNvPr id="2" name="Kép 1" descr="A képen képernyőkép, Multimédiás szoftver látható&#10;&#10;Automatikusan generált leírás">
            <a:extLst>
              <a:ext uri="{FF2B5EF4-FFF2-40B4-BE49-F238E27FC236}">
                <a16:creationId xmlns:a16="http://schemas.microsoft.com/office/drawing/2014/main" id="{CADFE543-9EE3-8879-DDEC-D4DC8654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1" y="3998037"/>
            <a:ext cx="10373678" cy="171100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01F491E-8024-7A07-9B4D-2E4C9CA62DEE}"/>
              </a:ext>
            </a:extLst>
          </p:cNvPr>
          <p:cNvSpPr txBox="1"/>
          <p:nvPr/>
        </p:nvSpPr>
        <p:spPr>
          <a:xfrm>
            <a:off x="563880" y="2270760"/>
            <a:ext cx="10652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Minden oldalt tartalmaz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Reszponzív és minden más változatban</a:t>
            </a:r>
          </a:p>
        </p:txBody>
      </p:sp>
    </p:spTree>
    <p:extLst>
      <p:ext uri="{BB962C8B-B14F-4D97-AF65-F5344CB8AC3E}">
        <p14:creationId xmlns:p14="http://schemas.microsoft.com/office/powerpoint/2010/main" val="26943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>
                <a:latin typeface="Sailec-Bold" panose="00000800000000000000" pitchFamily="2" charset="0"/>
              </a:rPr>
              <a:t>Reszponzivitás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5C9F552-A32D-74BA-C478-B69BC587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49" y="2458559"/>
            <a:ext cx="6170556" cy="335803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6198C0E-1EF9-B1B0-41AC-3CE4B7A5A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284" y="1948115"/>
            <a:ext cx="2030667" cy="4378926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A731B0C-96C2-DAE4-B47D-3A93B45C3FCD}"/>
              </a:ext>
            </a:extLst>
          </p:cNvPr>
          <p:cNvCxnSpPr>
            <a:cxnSpLocks/>
          </p:cNvCxnSpPr>
          <p:nvPr/>
        </p:nvCxnSpPr>
        <p:spPr>
          <a:xfrm>
            <a:off x="7589520" y="4137577"/>
            <a:ext cx="1178560" cy="0"/>
          </a:xfrm>
          <a:prstGeom prst="straightConnector1">
            <a:avLst/>
          </a:prstGeom>
          <a:ln w="57150">
            <a:solidFill>
              <a:srgbClr val="004E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4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BAA"/>
            </a:gs>
            <a:gs pos="100000">
              <a:srgbClr val="004E68"/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58EFB-B4AF-7BE7-0A44-E2EC7CEC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598BF-DE2D-D177-FF0B-DC6B0F3D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29" y="3713480"/>
            <a:ext cx="6689153" cy="927537"/>
          </a:xfrm>
        </p:spPr>
        <p:txBody>
          <a:bodyPr>
            <a:noAutofit/>
          </a:bodyPr>
          <a:lstStyle/>
          <a:p>
            <a:pPr algn="l"/>
            <a:r>
              <a:rPr lang="hu-HU" sz="7000" dirty="0">
                <a:solidFill>
                  <a:schemeClr val="bg1"/>
                </a:solidFill>
                <a:latin typeface="Sailec-Bold" panose="00000800000000000000" pitchFamily="2" charset="0"/>
              </a:rPr>
              <a:t>Köszönöm a figyelmet!</a:t>
            </a:r>
            <a:endParaRPr lang="en-GB" sz="7000" dirty="0">
              <a:solidFill>
                <a:schemeClr val="bg1"/>
              </a:solidFill>
              <a:latin typeface="Sailec-Bold" panose="00000800000000000000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FDE25563-6E63-5926-A20B-FA8554EB4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92" y="626155"/>
            <a:ext cx="2823614" cy="805080"/>
          </a:xfrm>
          <a:prstGeom prst="rect">
            <a:avLst/>
          </a:prstGeom>
        </p:spPr>
      </p:pic>
      <p:pic>
        <p:nvPicPr>
          <p:cNvPr id="14" name="Ábra 13">
            <a:extLst>
              <a:ext uri="{FF2B5EF4-FFF2-40B4-BE49-F238E27FC236}">
                <a16:creationId xmlns:a16="http://schemas.microsoft.com/office/drawing/2014/main" id="{2D8F150E-473A-FDC0-9991-7707BB249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2769" y="1642053"/>
            <a:ext cx="3429102" cy="34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A webalkalmazás célja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174290F-0DD8-4856-1E4C-972C82A63A08}"/>
              </a:ext>
            </a:extLst>
          </p:cNvPr>
          <p:cNvSpPr txBox="1"/>
          <p:nvPr/>
        </p:nvSpPr>
        <p:spPr>
          <a:xfrm>
            <a:off x="2921000" y="2067897"/>
            <a:ext cx="635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A cégek alkalmazottakat találjanak</a:t>
            </a:r>
            <a:endParaRPr lang="en-GB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C714B58E-1509-0112-CAC9-87E1810E5A10}"/>
              </a:ext>
            </a:extLst>
          </p:cNvPr>
          <p:cNvCxnSpPr/>
          <p:nvPr/>
        </p:nvCxnSpPr>
        <p:spPr>
          <a:xfrm>
            <a:off x="6096000" y="3429000"/>
            <a:ext cx="0" cy="1224280"/>
          </a:xfrm>
          <a:prstGeom prst="straightConnector1">
            <a:avLst/>
          </a:prstGeom>
          <a:ln w="57150">
            <a:solidFill>
              <a:srgbClr val="004E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CDC0B2D-9978-BEE2-E50C-589ED608F247}"/>
              </a:ext>
            </a:extLst>
          </p:cNvPr>
          <p:cNvSpPr txBox="1"/>
          <p:nvPr/>
        </p:nvSpPr>
        <p:spPr>
          <a:xfrm>
            <a:off x="2921000" y="4998720"/>
            <a:ext cx="635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A munkakeresők pedig állást</a:t>
            </a:r>
            <a:endParaRPr lang="en-GB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Funkciók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174290F-0DD8-4856-1E4C-972C82A63A08}"/>
              </a:ext>
            </a:extLst>
          </p:cNvPr>
          <p:cNvSpPr txBox="1"/>
          <p:nvPr/>
        </p:nvSpPr>
        <p:spPr>
          <a:xfrm>
            <a:off x="2921000" y="2264666"/>
            <a:ext cx="635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Regisztráció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Bejelentkezés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Álláshirdetés feltöltés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Álláshirdetés törlés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Álláshirdetés módosítása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Jelentkezés álláshirdetésre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Jelentkezők kiválasztása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GB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9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A program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E00C2ACB-FA95-C633-42FA-6917938488F4}"/>
              </a:ext>
            </a:extLst>
          </p:cNvPr>
          <p:cNvSpPr/>
          <p:nvPr/>
        </p:nvSpPr>
        <p:spPr>
          <a:xfrm>
            <a:off x="578733" y="1967695"/>
            <a:ext cx="5254907" cy="4282633"/>
          </a:xfrm>
          <a:prstGeom prst="roundRect">
            <a:avLst>
              <a:gd name="adj" fmla="val 467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3F7935-260D-1F22-C604-767B90202D2C}"/>
              </a:ext>
            </a:extLst>
          </p:cNvPr>
          <p:cNvSpPr txBox="1"/>
          <p:nvPr/>
        </p:nvSpPr>
        <p:spPr>
          <a:xfrm>
            <a:off x="902826" y="2303363"/>
            <a:ext cx="2939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004E68"/>
                </a:solidFill>
                <a:latin typeface="Sailec-Bold" panose="00000800000000000000" pitchFamily="2" charset="0"/>
                <a:ea typeface="Inter" panose="02000503000000020004" pitchFamily="2" charset="0"/>
              </a:rPr>
              <a:t>Backend</a:t>
            </a:r>
            <a:endParaRPr lang="en-GB" sz="3500" dirty="0">
              <a:solidFill>
                <a:srgbClr val="004E68"/>
              </a:solidFill>
              <a:latin typeface="Sailec-Bold" panose="00000800000000000000" pitchFamily="2" charset="0"/>
              <a:ea typeface="Inter" panose="02000503000000020004" pitchFamily="2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8FF9E47-58C4-D72E-8292-817A02CD85F2}"/>
              </a:ext>
            </a:extLst>
          </p:cNvPr>
          <p:cNvSpPr txBox="1"/>
          <p:nvPr/>
        </p:nvSpPr>
        <p:spPr>
          <a:xfrm>
            <a:off x="902826" y="3253488"/>
            <a:ext cx="4190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NodeJS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Érdekesebb modulok: JWT, 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Multer</a:t>
            </a: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NodeMailer</a:t>
            </a: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, Express-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validator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463A4BA1-0624-1718-4A9A-6C227D093442}"/>
              </a:ext>
            </a:extLst>
          </p:cNvPr>
          <p:cNvSpPr/>
          <p:nvPr/>
        </p:nvSpPr>
        <p:spPr>
          <a:xfrm>
            <a:off x="6358359" y="1967695"/>
            <a:ext cx="5254907" cy="4282633"/>
          </a:xfrm>
          <a:prstGeom prst="roundRect">
            <a:avLst>
              <a:gd name="adj" fmla="val 467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47B1C36-70F9-90F0-45A5-E917B382C22B}"/>
              </a:ext>
            </a:extLst>
          </p:cNvPr>
          <p:cNvSpPr txBox="1"/>
          <p:nvPr/>
        </p:nvSpPr>
        <p:spPr>
          <a:xfrm>
            <a:off x="6670877" y="2280962"/>
            <a:ext cx="29399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500" dirty="0">
                <a:solidFill>
                  <a:srgbClr val="004E68"/>
                </a:solidFill>
                <a:latin typeface="Sailec-Bold" panose="00000800000000000000" pitchFamily="2" charset="0"/>
                <a:ea typeface="Inter" panose="02000503000000020004" pitchFamily="2" charset="0"/>
              </a:rPr>
              <a:t>Frontend</a:t>
            </a:r>
            <a:endParaRPr lang="en-GB" sz="3500" dirty="0">
              <a:solidFill>
                <a:srgbClr val="004E68"/>
              </a:solidFill>
              <a:latin typeface="Sailec-Bold" panose="00000800000000000000" pitchFamily="2" charset="0"/>
              <a:ea typeface="Inter" panose="02000503000000020004" pitchFamily="2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102E71D-F418-37F4-E938-361F09B899A2}"/>
              </a:ext>
            </a:extLst>
          </p:cNvPr>
          <p:cNvSpPr txBox="1"/>
          <p:nvPr/>
        </p:nvSpPr>
        <p:spPr>
          <a:xfrm>
            <a:off x="6670877" y="3253488"/>
            <a:ext cx="4190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9569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Backend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70760"/>
            <a:ext cx="10652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NodeJS</a:t>
            </a: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 20.11.0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JsonWebToken</a:t>
            </a: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autentikáció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Multer</a:t>
            </a: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 fájlfeltöltés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9458779-106B-F5DA-0BD4-34D65D24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77" y="1778201"/>
            <a:ext cx="3283203" cy="45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5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Végpontok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70760"/>
            <a:ext cx="10652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Routes mappa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18 routes fájl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Cím például:</a:t>
            </a:r>
            <a:b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localhost:3000/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getAdvertisement</a:t>
            </a: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/:</a:t>
            </a:r>
            <a:r>
              <a:rPr lang="hu-HU" sz="3000" dirty="0" err="1">
                <a:latin typeface="Inter" panose="02000503000000020004" pitchFamily="2" charset="0"/>
                <a:ea typeface="Inter" panose="02000503000000020004" pitchFamily="2" charset="0"/>
              </a:rPr>
              <a:t>id</a:t>
            </a: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0CC39F0-2F7F-C212-F239-AA889386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406" y="1568418"/>
            <a:ext cx="3353268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1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err="1">
                <a:latin typeface="Sailec-Bold" panose="00000800000000000000" pitchFamily="2" charset="0"/>
              </a:rPr>
              <a:t>GetAdvertisement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70760"/>
            <a:ext cx="46888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Az összes végpont alapvetően így épül 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E68F1BC-14EC-80E9-8C0C-92D7EE39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1" y="1637851"/>
            <a:ext cx="6278880" cy="47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Frontend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70760"/>
            <a:ext cx="10652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2A634E5-36D1-3EE8-9141-83F7E57F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810" y="1958385"/>
            <a:ext cx="358190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B72A-B872-1ED0-B7AE-436EF54D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6BEF39BE-FC73-9693-D48A-D496FBE7433C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gradFill>
            <a:gsLst>
              <a:gs pos="0">
                <a:srgbClr val="008BAA"/>
              </a:gs>
              <a:gs pos="100000">
                <a:srgbClr val="004E68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Sailec-Bold" panose="00000800000000000000" pitchFamily="2" charset="0"/>
              </a:rPr>
              <a:t>Css</a:t>
            </a:r>
            <a:endParaRPr lang="en-GB" sz="4000" dirty="0">
              <a:latin typeface="Sailec-Bold" panose="00000800000000000000" pitchFamily="2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0F902F-E8D7-6048-883A-C1F066058B38}"/>
              </a:ext>
            </a:extLst>
          </p:cNvPr>
          <p:cNvSpPr txBox="1"/>
          <p:nvPr/>
        </p:nvSpPr>
        <p:spPr>
          <a:xfrm>
            <a:off x="563880" y="2270760"/>
            <a:ext cx="10652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Inter" panose="02000503000000020004" pitchFamily="2" charset="0"/>
                <a:ea typeface="Inter" panose="02000503000000020004" pitchFamily="2" charset="0"/>
              </a:rPr>
              <a:t>Globális és oldal specifikus fájlok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349CD4-7D9D-D42C-B61F-94D81F27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42" y="2079366"/>
            <a:ext cx="354379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5230B3E16B36E2448CA4252119BA7968" ma:contentTypeVersion="11" ma:contentTypeDescription="Új dokumentum létrehozása." ma:contentTypeScope="" ma:versionID="b9a9f5979db693cf7d4e4f2888925cf0">
  <xsd:schema xmlns:xsd="http://www.w3.org/2001/XMLSchema" xmlns:xs="http://www.w3.org/2001/XMLSchema" xmlns:p="http://schemas.microsoft.com/office/2006/metadata/properties" xmlns:ns2="019bce89-6b39-43f1-87c5-a557bc11165f" xmlns:ns3="aa00c245-2d25-43bb-8fce-2f15ccf496bd" targetNamespace="http://schemas.microsoft.com/office/2006/metadata/properties" ma:root="true" ma:fieldsID="6dd717476876ef36093d7d5b6dc3d32e" ns2:_="" ns3:_="">
    <xsd:import namespace="019bce89-6b39-43f1-87c5-a557bc11165f"/>
    <xsd:import namespace="aa00c245-2d25-43bb-8fce-2f15ccf496b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ce89-6b39-43f1-87c5-a557bc1116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Képcímkék" ma:readOnly="false" ma:fieldId="{5cf76f15-5ced-4ddc-b409-7134ff3c332f}" ma:taxonomyMulti="true" ma:sspId="05c57380-1000-4a2e-9b0b-13a4927d82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0c245-2d25-43bb-8fce-2f15ccf496bd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052d827a-f727-4351-b3d3-c61dfac4c039}" ma:internalName="TaxCatchAll" ma:showField="CatchAllData" ma:web="aa00c245-2d25-43bb-8fce-2f15ccf49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F0F2B-AAC7-40D1-B0CE-B20EB4DAD0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9bce89-6b39-43f1-87c5-a557bc11165f"/>
    <ds:schemaRef ds:uri="aa00c245-2d25-43bb-8fce-2f15ccf49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3CE313-2AAE-4D8E-9115-FFEEED7079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</Words>
  <Application>Microsoft Office PowerPoint</Application>
  <PresentationFormat>Szélesvásznú</PresentationFormat>
  <Paragraphs>56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Inter</vt:lpstr>
      <vt:lpstr>Calibri Light</vt:lpstr>
      <vt:lpstr>Sailec-Bold</vt:lpstr>
      <vt:lpstr>Montserrat</vt:lpstr>
      <vt:lpstr>Calibri</vt:lpstr>
      <vt:lpstr>Arial</vt:lpstr>
      <vt:lpstr>Office-téma</vt:lpstr>
      <vt:lpstr>Vizsgaremek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Major Dominik Ábel</dc:creator>
  <cp:lastModifiedBy>Major Dominik Ábel</cp:lastModifiedBy>
  <cp:revision>41</cp:revision>
  <dcterms:created xsi:type="dcterms:W3CDTF">2024-02-07T09:32:33Z</dcterms:created>
  <dcterms:modified xsi:type="dcterms:W3CDTF">2024-04-17T17:50:30Z</dcterms:modified>
</cp:coreProperties>
</file>