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3" r:id="rId6"/>
    <p:sldId id="262" r:id="rId7"/>
    <p:sldId id="266" r:id="rId8"/>
    <p:sldId id="267" r:id="rId9"/>
    <p:sldId id="268" r:id="rId10"/>
    <p:sldId id="264" r:id="rId11"/>
    <p:sldId id="265" r:id="rId12"/>
    <p:sldId id="269" r:id="rId13"/>
    <p:sldId id="270" r:id="rId14"/>
    <p:sldId id="271" r:id="rId15"/>
    <p:sldId id="272" r:id="rId16"/>
    <p:sldId id="276" r:id="rId17"/>
    <p:sldId id="279" r:id="rId18"/>
    <p:sldId id="280" r:id="rId19"/>
    <p:sldId id="278" r:id="rId20"/>
    <p:sldId id="281" r:id="rId21"/>
    <p:sldId id="282" r:id="rId22"/>
    <p:sldId id="283" r:id="rId23"/>
    <p:sldId id="284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B765C-3082-4555-AAD9-5FCC410A1364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281E2-F01C-473F-9891-EA8B70521970}">
      <dgm:prSet phldrT="[Text]"/>
      <dgm:spPr/>
      <dgm:t>
        <a:bodyPr/>
        <a:lstStyle/>
        <a:p>
          <a:r>
            <a:rPr lang="en-US" dirty="0" smtClean="0"/>
            <a:t>Clean Data for Analysis</a:t>
          </a:r>
          <a:endParaRPr lang="en-US" dirty="0"/>
        </a:p>
      </dgm:t>
    </dgm:pt>
    <dgm:pt modelId="{BB5EDA39-9908-48FB-9968-2A841949D92E}" type="parTrans" cxnId="{5E920491-7802-42C1-8D4B-4D7AE3B9306E}">
      <dgm:prSet/>
      <dgm:spPr/>
      <dgm:t>
        <a:bodyPr/>
        <a:lstStyle/>
        <a:p>
          <a:endParaRPr lang="en-US"/>
        </a:p>
      </dgm:t>
    </dgm:pt>
    <dgm:pt modelId="{D6497E2D-3FB3-4590-B345-81C24E96C92A}" type="sibTrans" cxnId="{5E920491-7802-42C1-8D4B-4D7AE3B9306E}">
      <dgm:prSet/>
      <dgm:spPr/>
      <dgm:t>
        <a:bodyPr/>
        <a:lstStyle/>
        <a:p>
          <a:endParaRPr lang="en-US"/>
        </a:p>
      </dgm:t>
    </dgm:pt>
    <dgm:pt modelId="{2CBE1936-E7B4-4E3D-8FC4-80BB1DD859CD}">
      <dgm:prSet phldrT="[Text]"/>
      <dgm:spPr/>
      <dgm:t>
        <a:bodyPr/>
        <a:lstStyle/>
        <a:p>
          <a:r>
            <a:rPr lang="en-US" dirty="0" smtClean="0"/>
            <a:t>Crime Data Sets</a:t>
          </a:r>
          <a:endParaRPr lang="en-US" dirty="0"/>
        </a:p>
      </dgm:t>
    </dgm:pt>
    <dgm:pt modelId="{6BDCB2F1-2075-4F6D-9DC5-0CA945FE450F}" type="parTrans" cxnId="{0D67E13A-1B65-4F4A-B900-21D2ADF3EF07}">
      <dgm:prSet/>
      <dgm:spPr/>
      <dgm:t>
        <a:bodyPr/>
        <a:lstStyle/>
        <a:p>
          <a:endParaRPr lang="en-US"/>
        </a:p>
      </dgm:t>
    </dgm:pt>
    <dgm:pt modelId="{B2B386AF-1EF7-413C-94D1-A2F3ED6FC0BE}" type="sibTrans" cxnId="{0D67E13A-1B65-4F4A-B900-21D2ADF3EF07}">
      <dgm:prSet/>
      <dgm:spPr/>
      <dgm:t>
        <a:bodyPr/>
        <a:lstStyle/>
        <a:p>
          <a:endParaRPr lang="en-US"/>
        </a:p>
      </dgm:t>
    </dgm:pt>
    <dgm:pt modelId="{B92C36C5-2B44-493B-A33A-3CB981701F9D}">
      <dgm:prSet phldrT="[Text]"/>
      <dgm:spPr/>
      <dgm:t>
        <a:bodyPr/>
        <a:lstStyle/>
        <a:p>
          <a:r>
            <a:rPr lang="en-US" dirty="0" smtClean="0"/>
            <a:t>Unemployment Data Set</a:t>
          </a:r>
          <a:endParaRPr lang="en-US" dirty="0"/>
        </a:p>
      </dgm:t>
    </dgm:pt>
    <dgm:pt modelId="{2395F2FD-696E-456E-85DA-509CE8CCC1EC}" type="parTrans" cxnId="{C80C7749-4763-4B90-89F5-F8250436471F}">
      <dgm:prSet/>
      <dgm:spPr/>
      <dgm:t>
        <a:bodyPr/>
        <a:lstStyle/>
        <a:p>
          <a:endParaRPr lang="en-US"/>
        </a:p>
      </dgm:t>
    </dgm:pt>
    <dgm:pt modelId="{9DDC39FB-EAE1-43E3-9CFC-8085A30B149D}" type="sibTrans" cxnId="{C80C7749-4763-4B90-89F5-F8250436471F}">
      <dgm:prSet/>
      <dgm:spPr/>
      <dgm:t>
        <a:bodyPr/>
        <a:lstStyle/>
        <a:p>
          <a:endParaRPr lang="en-US"/>
        </a:p>
      </dgm:t>
    </dgm:pt>
    <dgm:pt modelId="{23DDAFDF-0A58-454C-B44E-3D7B28E6C68E}">
      <dgm:prSet phldrT="[Text]"/>
      <dgm:spPr/>
      <dgm:t>
        <a:bodyPr/>
        <a:lstStyle/>
        <a:p>
          <a:r>
            <a:rPr lang="en-US" dirty="0" smtClean="0"/>
            <a:t>College Score Data Set</a:t>
          </a:r>
          <a:endParaRPr lang="en-US" dirty="0"/>
        </a:p>
      </dgm:t>
    </dgm:pt>
    <dgm:pt modelId="{0D550CB6-8E7A-4AB5-93E6-BCAC76BC2398}" type="parTrans" cxnId="{0B00246F-9206-47C9-BA79-C3D86ADCD908}">
      <dgm:prSet/>
      <dgm:spPr/>
      <dgm:t>
        <a:bodyPr/>
        <a:lstStyle/>
        <a:p>
          <a:endParaRPr lang="en-US"/>
        </a:p>
      </dgm:t>
    </dgm:pt>
    <dgm:pt modelId="{0D05ACF7-8D29-49B6-BF02-DDEFECA1DFC6}" type="sibTrans" cxnId="{0B00246F-9206-47C9-BA79-C3D86ADCD908}">
      <dgm:prSet/>
      <dgm:spPr/>
      <dgm:t>
        <a:bodyPr/>
        <a:lstStyle/>
        <a:p>
          <a:endParaRPr lang="en-US"/>
        </a:p>
      </dgm:t>
    </dgm:pt>
    <dgm:pt modelId="{3422519E-7493-4D37-A9C1-08D6259F74C0}">
      <dgm:prSet phldrT="[Text]"/>
      <dgm:spPr/>
      <dgm:t>
        <a:bodyPr/>
        <a:lstStyle/>
        <a:p>
          <a:r>
            <a:rPr lang="en-US" dirty="0" smtClean="0"/>
            <a:t>Population Data Set</a:t>
          </a:r>
          <a:endParaRPr lang="en-US" dirty="0"/>
        </a:p>
      </dgm:t>
    </dgm:pt>
    <dgm:pt modelId="{54031A49-08FB-4DF5-B27C-2CCD2C1CD801}" type="parTrans" cxnId="{2841CE41-BAC0-46F3-993C-29D830FCC75C}">
      <dgm:prSet/>
      <dgm:spPr/>
      <dgm:t>
        <a:bodyPr/>
        <a:lstStyle/>
        <a:p>
          <a:endParaRPr lang="en-US"/>
        </a:p>
      </dgm:t>
    </dgm:pt>
    <dgm:pt modelId="{7B54D404-6393-47CC-8E44-DF87F84AA6EC}" type="sibTrans" cxnId="{2841CE41-BAC0-46F3-993C-29D830FCC75C}">
      <dgm:prSet/>
      <dgm:spPr/>
      <dgm:t>
        <a:bodyPr/>
        <a:lstStyle/>
        <a:p>
          <a:endParaRPr lang="en-US"/>
        </a:p>
      </dgm:t>
    </dgm:pt>
    <dgm:pt modelId="{5334572D-890A-454C-81FE-D6D60B9488CD}" type="pres">
      <dgm:prSet presAssocID="{600B765C-3082-4555-AAD9-5FCC410A1364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31BCB4-05DD-430F-95B0-4BF57DC19FF6}" type="pres">
      <dgm:prSet presAssocID="{709281E2-F01C-473F-9891-EA8B70521970}" presName="composite" presStyleCnt="0"/>
      <dgm:spPr/>
    </dgm:pt>
    <dgm:pt modelId="{DD149E5A-B519-467B-9423-AC70C8A4D325}" type="pres">
      <dgm:prSet presAssocID="{709281E2-F01C-473F-9891-EA8B70521970}" presName="ParentAccent1" presStyleLbl="alignNode1" presStyleIdx="0" presStyleCnt="42"/>
      <dgm:spPr/>
    </dgm:pt>
    <dgm:pt modelId="{05A467C2-928C-4064-80A3-4061DC7D157D}" type="pres">
      <dgm:prSet presAssocID="{709281E2-F01C-473F-9891-EA8B70521970}" presName="ParentAccent2" presStyleLbl="alignNode1" presStyleIdx="1" presStyleCnt="42"/>
      <dgm:spPr/>
    </dgm:pt>
    <dgm:pt modelId="{8B4979BE-563D-46E6-9FB5-6F22BD6E81AA}" type="pres">
      <dgm:prSet presAssocID="{709281E2-F01C-473F-9891-EA8B70521970}" presName="ParentAccent3" presStyleLbl="alignNode1" presStyleIdx="2" presStyleCnt="42"/>
      <dgm:spPr/>
    </dgm:pt>
    <dgm:pt modelId="{5F216974-2A39-4136-88B4-59DFBDCF705C}" type="pres">
      <dgm:prSet presAssocID="{709281E2-F01C-473F-9891-EA8B70521970}" presName="ParentAccent4" presStyleLbl="alignNode1" presStyleIdx="3" presStyleCnt="42"/>
      <dgm:spPr/>
    </dgm:pt>
    <dgm:pt modelId="{3558F060-7582-4932-BC0E-CC41CF05535A}" type="pres">
      <dgm:prSet presAssocID="{709281E2-F01C-473F-9891-EA8B70521970}" presName="ParentAccent5" presStyleLbl="alignNode1" presStyleIdx="4" presStyleCnt="42"/>
      <dgm:spPr/>
    </dgm:pt>
    <dgm:pt modelId="{A4E50964-5895-4FDA-93F1-9CD197ABEA7A}" type="pres">
      <dgm:prSet presAssocID="{709281E2-F01C-473F-9891-EA8B70521970}" presName="ParentAccent6" presStyleLbl="alignNode1" presStyleIdx="5" presStyleCnt="42"/>
      <dgm:spPr/>
    </dgm:pt>
    <dgm:pt modelId="{F0E3AEC8-0805-4C30-98C5-E80B364F75E2}" type="pres">
      <dgm:prSet presAssocID="{709281E2-F01C-473F-9891-EA8B70521970}" presName="ParentAccent7" presStyleLbl="alignNode1" presStyleIdx="6" presStyleCnt="42"/>
      <dgm:spPr/>
    </dgm:pt>
    <dgm:pt modelId="{F7FD70CC-7F77-4102-A925-62479FC5664F}" type="pres">
      <dgm:prSet presAssocID="{709281E2-F01C-473F-9891-EA8B70521970}" presName="ParentAccent8" presStyleLbl="alignNode1" presStyleIdx="7" presStyleCnt="42"/>
      <dgm:spPr/>
    </dgm:pt>
    <dgm:pt modelId="{8A6ACDF2-A3E5-4170-AD52-80774F3D7519}" type="pres">
      <dgm:prSet presAssocID="{709281E2-F01C-473F-9891-EA8B70521970}" presName="ParentAccent9" presStyleLbl="alignNode1" presStyleIdx="8" presStyleCnt="42"/>
      <dgm:spPr/>
    </dgm:pt>
    <dgm:pt modelId="{35602E31-4FD4-4F57-9E7C-E1072C52BD8F}" type="pres">
      <dgm:prSet presAssocID="{709281E2-F01C-473F-9891-EA8B70521970}" presName="ParentAccent10" presStyleLbl="alignNode1" presStyleIdx="9" presStyleCnt="42"/>
      <dgm:spPr/>
    </dgm:pt>
    <dgm:pt modelId="{6126DDD3-8419-4E97-A3DC-DB481D5F1A9F}" type="pres">
      <dgm:prSet presAssocID="{709281E2-F01C-473F-9891-EA8B70521970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A527-EBAC-455C-92C6-031CFE76244B}" type="pres">
      <dgm:prSet presAssocID="{2CBE1936-E7B4-4E3D-8FC4-80BB1DD859CD}" presName="Child1Accent1" presStyleLbl="alignNode1" presStyleIdx="11" presStyleCnt="42"/>
      <dgm:spPr/>
    </dgm:pt>
    <dgm:pt modelId="{1BDE9C76-D8B7-48E5-9D35-2AEE847D8750}" type="pres">
      <dgm:prSet presAssocID="{2CBE1936-E7B4-4E3D-8FC4-80BB1DD859CD}" presName="Child1Accent2" presStyleLbl="alignNode1" presStyleIdx="12" presStyleCnt="42"/>
      <dgm:spPr/>
    </dgm:pt>
    <dgm:pt modelId="{02CB92C2-9A9E-422C-8243-4F6103DA6A15}" type="pres">
      <dgm:prSet presAssocID="{2CBE1936-E7B4-4E3D-8FC4-80BB1DD859CD}" presName="Child1Accent3" presStyleLbl="alignNode1" presStyleIdx="13" presStyleCnt="42"/>
      <dgm:spPr/>
    </dgm:pt>
    <dgm:pt modelId="{271B9025-6F19-4F10-90BF-47398D90913A}" type="pres">
      <dgm:prSet presAssocID="{2CBE1936-E7B4-4E3D-8FC4-80BB1DD859CD}" presName="Child1Accent4" presStyleLbl="alignNode1" presStyleIdx="14" presStyleCnt="42"/>
      <dgm:spPr/>
    </dgm:pt>
    <dgm:pt modelId="{F795BDEA-283C-4A49-B8BA-571C0FDF2C2D}" type="pres">
      <dgm:prSet presAssocID="{2CBE1936-E7B4-4E3D-8FC4-80BB1DD859CD}" presName="Child1Accent5" presStyleLbl="alignNode1" presStyleIdx="15" presStyleCnt="42"/>
      <dgm:spPr/>
    </dgm:pt>
    <dgm:pt modelId="{5DD449E3-31C0-4B6E-A5B9-FFC79368A976}" type="pres">
      <dgm:prSet presAssocID="{2CBE1936-E7B4-4E3D-8FC4-80BB1DD859CD}" presName="Child1Accent6" presStyleLbl="alignNode1" presStyleIdx="16" presStyleCnt="42"/>
      <dgm:spPr/>
    </dgm:pt>
    <dgm:pt modelId="{BB995E98-9588-4903-9C1E-01B0E1DAF998}" type="pres">
      <dgm:prSet presAssocID="{2CBE1936-E7B4-4E3D-8FC4-80BB1DD859CD}" presName="Child1Accent7" presStyleLbl="alignNode1" presStyleIdx="17" presStyleCnt="42"/>
      <dgm:spPr/>
    </dgm:pt>
    <dgm:pt modelId="{2140EFE2-442B-4A39-9685-9EA2B13D6572}" type="pres">
      <dgm:prSet presAssocID="{2CBE1936-E7B4-4E3D-8FC4-80BB1DD859CD}" presName="Child1Accent8" presStyleLbl="alignNode1" presStyleIdx="18" presStyleCnt="42"/>
      <dgm:spPr/>
    </dgm:pt>
    <dgm:pt modelId="{92B281E1-E431-404F-8656-993DEF871FE7}" type="pres">
      <dgm:prSet presAssocID="{2CBE1936-E7B4-4E3D-8FC4-80BB1DD859CD}" presName="Child1Accent9" presStyleLbl="alignNode1" presStyleIdx="19" presStyleCnt="42"/>
      <dgm:spPr/>
    </dgm:pt>
    <dgm:pt modelId="{BB9081A4-44AF-4D8E-8252-846D2FBA7EED}" type="pres">
      <dgm:prSet presAssocID="{2CBE1936-E7B4-4E3D-8FC4-80BB1DD859CD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CCF52-2884-4AF1-A201-69D5F13E01CC}" type="pres">
      <dgm:prSet presAssocID="{B92C36C5-2B44-493B-A33A-3CB981701F9D}" presName="Child2Accent1" presStyleLbl="alignNode1" presStyleIdx="20" presStyleCnt="42"/>
      <dgm:spPr/>
    </dgm:pt>
    <dgm:pt modelId="{AD7D01B9-DA8D-46FB-AE76-DD8EB9BB2D79}" type="pres">
      <dgm:prSet presAssocID="{B92C36C5-2B44-493B-A33A-3CB981701F9D}" presName="Child2Accent2" presStyleLbl="alignNode1" presStyleIdx="21" presStyleCnt="42"/>
      <dgm:spPr/>
    </dgm:pt>
    <dgm:pt modelId="{CF815679-82BD-479B-9B12-F94BC1C70643}" type="pres">
      <dgm:prSet presAssocID="{B92C36C5-2B44-493B-A33A-3CB981701F9D}" presName="Child2Accent3" presStyleLbl="alignNode1" presStyleIdx="22" presStyleCnt="42"/>
      <dgm:spPr/>
    </dgm:pt>
    <dgm:pt modelId="{374BD74C-5265-4320-B253-3D33603483C8}" type="pres">
      <dgm:prSet presAssocID="{B92C36C5-2B44-493B-A33A-3CB981701F9D}" presName="Child2Accent4" presStyleLbl="alignNode1" presStyleIdx="23" presStyleCnt="42"/>
      <dgm:spPr/>
    </dgm:pt>
    <dgm:pt modelId="{0A61F09C-8493-44DD-927B-A49013DA072D}" type="pres">
      <dgm:prSet presAssocID="{B92C36C5-2B44-493B-A33A-3CB981701F9D}" presName="Child2Accent5" presStyleLbl="alignNode1" presStyleIdx="24" presStyleCnt="42"/>
      <dgm:spPr/>
    </dgm:pt>
    <dgm:pt modelId="{48653050-BC6B-4271-8E1D-DA00AD60C282}" type="pres">
      <dgm:prSet presAssocID="{B92C36C5-2B44-493B-A33A-3CB981701F9D}" presName="Child2Accent6" presStyleLbl="alignNode1" presStyleIdx="25" presStyleCnt="42"/>
      <dgm:spPr/>
    </dgm:pt>
    <dgm:pt modelId="{1DA81CEE-A279-49A3-BB47-B2247CE2A9C2}" type="pres">
      <dgm:prSet presAssocID="{B92C36C5-2B44-493B-A33A-3CB981701F9D}" presName="Child2Accent7" presStyleLbl="alignNode1" presStyleIdx="26" presStyleCnt="42"/>
      <dgm:spPr/>
    </dgm:pt>
    <dgm:pt modelId="{1CE6FF6E-A514-480D-8EEC-090F5E2C3C4A}" type="pres">
      <dgm:prSet presAssocID="{B92C36C5-2B44-493B-A33A-3CB981701F9D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919D2-D007-409E-9FF4-800C4F6CC3DE}" type="pres">
      <dgm:prSet presAssocID="{23DDAFDF-0A58-454C-B44E-3D7B28E6C68E}" presName="Child3Accent1" presStyleLbl="alignNode1" presStyleIdx="27" presStyleCnt="42"/>
      <dgm:spPr/>
    </dgm:pt>
    <dgm:pt modelId="{FD0AF966-3791-4F4E-8B15-56F1D1B8E944}" type="pres">
      <dgm:prSet presAssocID="{23DDAFDF-0A58-454C-B44E-3D7B28E6C68E}" presName="Child3Accent2" presStyleLbl="alignNode1" presStyleIdx="28" presStyleCnt="42"/>
      <dgm:spPr/>
    </dgm:pt>
    <dgm:pt modelId="{8AD7CE08-FF8A-454A-BDCE-A4AB2C7098F2}" type="pres">
      <dgm:prSet presAssocID="{23DDAFDF-0A58-454C-B44E-3D7B28E6C68E}" presName="Child3Accent3" presStyleLbl="alignNode1" presStyleIdx="29" presStyleCnt="42"/>
      <dgm:spPr/>
    </dgm:pt>
    <dgm:pt modelId="{308BB734-0B48-470F-B28D-ADB09BD6A502}" type="pres">
      <dgm:prSet presAssocID="{23DDAFDF-0A58-454C-B44E-3D7B28E6C68E}" presName="Child3Accent4" presStyleLbl="alignNode1" presStyleIdx="30" presStyleCnt="42"/>
      <dgm:spPr/>
    </dgm:pt>
    <dgm:pt modelId="{FAF882DF-57FD-4918-B772-51F957DA54E6}" type="pres">
      <dgm:prSet presAssocID="{23DDAFDF-0A58-454C-B44E-3D7B28E6C68E}" presName="Child3Accent5" presStyleLbl="alignNode1" presStyleIdx="31" presStyleCnt="42"/>
      <dgm:spPr/>
    </dgm:pt>
    <dgm:pt modelId="{0B27FFEA-73F5-41B5-945D-E4C257837769}" type="pres">
      <dgm:prSet presAssocID="{23DDAFDF-0A58-454C-B44E-3D7B28E6C68E}" presName="Child3Accent6" presStyleLbl="alignNode1" presStyleIdx="32" presStyleCnt="42"/>
      <dgm:spPr/>
    </dgm:pt>
    <dgm:pt modelId="{07E99313-364B-4D2D-8E46-203C21CFA4C6}" type="pres">
      <dgm:prSet presAssocID="{23DDAFDF-0A58-454C-B44E-3D7B28E6C68E}" presName="Child3Accent7" presStyleLbl="alignNode1" presStyleIdx="33" presStyleCnt="42"/>
      <dgm:spPr/>
    </dgm:pt>
    <dgm:pt modelId="{627A22DB-8D29-4711-94AD-9FE70F555C2C}" type="pres">
      <dgm:prSet presAssocID="{23DDAFDF-0A58-454C-B44E-3D7B28E6C68E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E828C-F7FE-48DD-853B-403E1D3099F6}" type="pres">
      <dgm:prSet presAssocID="{3422519E-7493-4D37-A9C1-08D6259F74C0}" presName="Child4Accent1" presStyleLbl="alignNode1" presStyleIdx="34" presStyleCnt="42"/>
      <dgm:spPr/>
    </dgm:pt>
    <dgm:pt modelId="{015D1C8B-E446-495B-908A-EDDF0E5D21EE}" type="pres">
      <dgm:prSet presAssocID="{3422519E-7493-4D37-A9C1-08D6259F74C0}" presName="Child4Accent2" presStyleLbl="alignNode1" presStyleIdx="35" presStyleCnt="42"/>
      <dgm:spPr/>
    </dgm:pt>
    <dgm:pt modelId="{5A7F696D-70BA-4D29-B497-3EBDD8A3D1F4}" type="pres">
      <dgm:prSet presAssocID="{3422519E-7493-4D37-A9C1-08D6259F74C0}" presName="Child4Accent3" presStyleLbl="alignNode1" presStyleIdx="36" presStyleCnt="42"/>
      <dgm:spPr/>
    </dgm:pt>
    <dgm:pt modelId="{32568F3B-209E-48E3-BCEA-BD08B94937BA}" type="pres">
      <dgm:prSet presAssocID="{3422519E-7493-4D37-A9C1-08D6259F74C0}" presName="Child4Accent4" presStyleLbl="alignNode1" presStyleIdx="37" presStyleCnt="42"/>
      <dgm:spPr/>
    </dgm:pt>
    <dgm:pt modelId="{CA49E6B7-B64B-4D45-98C2-C60C8FC31D47}" type="pres">
      <dgm:prSet presAssocID="{3422519E-7493-4D37-A9C1-08D6259F74C0}" presName="Child4Accent5" presStyleLbl="alignNode1" presStyleIdx="38" presStyleCnt="42"/>
      <dgm:spPr/>
    </dgm:pt>
    <dgm:pt modelId="{655BC4DC-FED8-449F-B59B-E5C3CB6EBA0B}" type="pres">
      <dgm:prSet presAssocID="{3422519E-7493-4D37-A9C1-08D6259F74C0}" presName="Child4Accent6" presStyleLbl="alignNode1" presStyleIdx="39" presStyleCnt="42"/>
      <dgm:spPr/>
    </dgm:pt>
    <dgm:pt modelId="{7993E2B9-F02C-4DC2-A32F-A23354F59456}" type="pres">
      <dgm:prSet presAssocID="{3422519E-7493-4D37-A9C1-08D6259F74C0}" presName="Child4Accent7" presStyleLbl="alignNode1" presStyleIdx="40" presStyleCnt="42"/>
      <dgm:spPr/>
    </dgm:pt>
    <dgm:pt modelId="{81370182-6D66-4AB8-9ED9-5CA9A65037DC}" type="pres">
      <dgm:prSet presAssocID="{3422519E-7493-4D37-A9C1-08D6259F74C0}" presName="Child4Accent8" presStyleLbl="alignNode1" presStyleIdx="41" presStyleCnt="42"/>
      <dgm:spPr/>
    </dgm:pt>
    <dgm:pt modelId="{0DED45E2-6BFE-4058-BDF7-1EF7A984BF5E}" type="pres">
      <dgm:prSet presAssocID="{3422519E-7493-4D37-A9C1-08D6259F74C0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81105-6D8A-4223-B4FF-2D5E9B931791}" type="presOf" srcId="{2CBE1936-E7B4-4E3D-8FC4-80BB1DD859CD}" destId="{BB9081A4-44AF-4D8E-8252-846D2FBA7EED}" srcOrd="0" destOrd="0" presId="urn:microsoft.com/office/officeart/2011/layout/ConvergingText"/>
    <dgm:cxn modelId="{0D67E13A-1B65-4F4A-B900-21D2ADF3EF07}" srcId="{709281E2-F01C-473F-9891-EA8B70521970}" destId="{2CBE1936-E7B4-4E3D-8FC4-80BB1DD859CD}" srcOrd="0" destOrd="0" parTransId="{6BDCB2F1-2075-4F6D-9DC5-0CA945FE450F}" sibTransId="{B2B386AF-1EF7-413C-94D1-A2F3ED6FC0BE}"/>
    <dgm:cxn modelId="{2841CE41-BAC0-46F3-993C-29D830FCC75C}" srcId="{709281E2-F01C-473F-9891-EA8B70521970}" destId="{3422519E-7493-4D37-A9C1-08D6259F74C0}" srcOrd="3" destOrd="0" parTransId="{54031A49-08FB-4DF5-B27C-2CCD2C1CD801}" sibTransId="{7B54D404-6393-47CC-8E44-DF87F84AA6EC}"/>
    <dgm:cxn modelId="{0B00246F-9206-47C9-BA79-C3D86ADCD908}" srcId="{709281E2-F01C-473F-9891-EA8B70521970}" destId="{23DDAFDF-0A58-454C-B44E-3D7B28E6C68E}" srcOrd="2" destOrd="0" parTransId="{0D550CB6-8E7A-4AB5-93E6-BCAC76BC2398}" sibTransId="{0D05ACF7-8D29-49B6-BF02-DDEFECA1DFC6}"/>
    <dgm:cxn modelId="{9F42E970-F12A-4C48-91A6-7CEFE2F47174}" type="presOf" srcId="{3422519E-7493-4D37-A9C1-08D6259F74C0}" destId="{0DED45E2-6BFE-4058-BDF7-1EF7A984BF5E}" srcOrd="0" destOrd="0" presId="urn:microsoft.com/office/officeart/2011/layout/ConvergingText"/>
    <dgm:cxn modelId="{5E920491-7802-42C1-8D4B-4D7AE3B9306E}" srcId="{600B765C-3082-4555-AAD9-5FCC410A1364}" destId="{709281E2-F01C-473F-9891-EA8B70521970}" srcOrd="0" destOrd="0" parTransId="{BB5EDA39-9908-48FB-9968-2A841949D92E}" sibTransId="{D6497E2D-3FB3-4590-B345-81C24E96C92A}"/>
    <dgm:cxn modelId="{9E7F34BF-F0AB-45D4-81C3-271D6769CB43}" type="presOf" srcId="{600B765C-3082-4555-AAD9-5FCC410A1364}" destId="{5334572D-890A-454C-81FE-D6D60B9488CD}" srcOrd="0" destOrd="0" presId="urn:microsoft.com/office/officeart/2011/layout/ConvergingText"/>
    <dgm:cxn modelId="{8543B5FE-D77B-4AC7-B00E-E93998EFB2C8}" type="presOf" srcId="{709281E2-F01C-473F-9891-EA8B70521970}" destId="{6126DDD3-8419-4E97-A3DC-DB481D5F1A9F}" srcOrd="0" destOrd="0" presId="urn:microsoft.com/office/officeart/2011/layout/ConvergingText"/>
    <dgm:cxn modelId="{4EAB3A33-30C8-41AB-8DC6-6DC6DE7CB339}" type="presOf" srcId="{23DDAFDF-0A58-454C-B44E-3D7B28E6C68E}" destId="{627A22DB-8D29-4711-94AD-9FE70F555C2C}" srcOrd="0" destOrd="0" presId="urn:microsoft.com/office/officeart/2011/layout/ConvergingText"/>
    <dgm:cxn modelId="{F447C43A-06B5-4EF5-8CAB-84DCE9A2FA81}" type="presOf" srcId="{B92C36C5-2B44-493B-A33A-3CB981701F9D}" destId="{1CE6FF6E-A514-480D-8EEC-090F5E2C3C4A}" srcOrd="0" destOrd="0" presId="urn:microsoft.com/office/officeart/2011/layout/ConvergingText"/>
    <dgm:cxn modelId="{C80C7749-4763-4B90-89F5-F8250436471F}" srcId="{709281E2-F01C-473F-9891-EA8B70521970}" destId="{B92C36C5-2B44-493B-A33A-3CB981701F9D}" srcOrd="1" destOrd="0" parTransId="{2395F2FD-696E-456E-85DA-509CE8CCC1EC}" sibTransId="{9DDC39FB-EAE1-43E3-9CFC-8085A30B149D}"/>
    <dgm:cxn modelId="{EA5DB533-B7CB-4BB8-804C-77ED83C4F789}" type="presParOf" srcId="{5334572D-890A-454C-81FE-D6D60B9488CD}" destId="{D531BCB4-05DD-430F-95B0-4BF57DC19FF6}" srcOrd="0" destOrd="0" presId="urn:microsoft.com/office/officeart/2011/layout/ConvergingText"/>
    <dgm:cxn modelId="{8B503B00-F94C-44E1-94DA-88273542565A}" type="presParOf" srcId="{D531BCB4-05DD-430F-95B0-4BF57DC19FF6}" destId="{DD149E5A-B519-467B-9423-AC70C8A4D325}" srcOrd="0" destOrd="0" presId="urn:microsoft.com/office/officeart/2011/layout/ConvergingText"/>
    <dgm:cxn modelId="{4E2CD274-74BF-4954-92ED-EBC2CD718C9C}" type="presParOf" srcId="{D531BCB4-05DD-430F-95B0-4BF57DC19FF6}" destId="{05A467C2-928C-4064-80A3-4061DC7D157D}" srcOrd="1" destOrd="0" presId="urn:microsoft.com/office/officeart/2011/layout/ConvergingText"/>
    <dgm:cxn modelId="{B5A2833E-0F0F-4682-A79C-82D34ACD8D58}" type="presParOf" srcId="{D531BCB4-05DD-430F-95B0-4BF57DC19FF6}" destId="{8B4979BE-563D-46E6-9FB5-6F22BD6E81AA}" srcOrd="2" destOrd="0" presId="urn:microsoft.com/office/officeart/2011/layout/ConvergingText"/>
    <dgm:cxn modelId="{D224A373-2C2B-4D58-B9C9-5C8AA7D44E0D}" type="presParOf" srcId="{D531BCB4-05DD-430F-95B0-4BF57DC19FF6}" destId="{5F216974-2A39-4136-88B4-59DFBDCF705C}" srcOrd="3" destOrd="0" presId="urn:microsoft.com/office/officeart/2011/layout/ConvergingText"/>
    <dgm:cxn modelId="{57A68BEF-D051-4467-8F4A-BBF175EA4739}" type="presParOf" srcId="{D531BCB4-05DD-430F-95B0-4BF57DC19FF6}" destId="{3558F060-7582-4932-BC0E-CC41CF05535A}" srcOrd="4" destOrd="0" presId="urn:microsoft.com/office/officeart/2011/layout/ConvergingText"/>
    <dgm:cxn modelId="{062DDCC0-DD0D-4B84-9981-1A85D6FA5968}" type="presParOf" srcId="{D531BCB4-05DD-430F-95B0-4BF57DC19FF6}" destId="{A4E50964-5895-4FDA-93F1-9CD197ABEA7A}" srcOrd="5" destOrd="0" presId="urn:microsoft.com/office/officeart/2011/layout/ConvergingText"/>
    <dgm:cxn modelId="{82D7F06E-F8C7-4A87-A44F-2F4EC79E6AD4}" type="presParOf" srcId="{D531BCB4-05DD-430F-95B0-4BF57DC19FF6}" destId="{F0E3AEC8-0805-4C30-98C5-E80B364F75E2}" srcOrd="6" destOrd="0" presId="urn:microsoft.com/office/officeart/2011/layout/ConvergingText"/>
    <dgm:cxn modelId="{3C07FF5B-EBDE-4FBD-8DFA-48B6B5F35581}" type="presParOf" srcId="{D531BCB4-05DD-430F-95B0-4BF57DC19FF6}" destId="{F7FD70CC-7F77-4102-A925-62479FC5664F}" srcOrd="7" destOrd="0" presId="urn:microsoft.com/office/officeart/2011/layout/ConvergingText"/>
    <dgm:cxn modelId="{85FEB20D-E70D-4455-B5BB-5426962072E1}" type="presParOf" srcId="{D531BCB4-05DD-430F-95B0-4BF57DC19FF6}" destId="{8A6ACDF2-A3E5-4170-AD52-80774F3D7519}" srcOrd="8" destOrd="0" presId="urn:microsoft.com/office/officeart/2011/layout/ConvergingText"/>
    <dgm:cxn modelId="{FCF9449E-054D-4C65-9A56-C94D4240F822}" type="presParOf" srcId="{D531BCB4-05DD-430F-95B0-4BF57DC19FF6}" destId="{35602E31-4FD4-4F57-9E7C-E1072C52BD8F}" srcOrd="9" destOrd="0" presId="urn:microsoft.com/office/officeart/2011/layout/ConvergingText"/>
    <dgm:cxn modelId="{ED697704-B571-452F-8D56-F6EA4B3CC415}" type="presParOf" srcId="{D531BCB4-05DD-430F-95B0-4BF57DC19FF6}" destId="{6126DDD3-8419-4E97-A3DC-DB481D5F1A9F}" srcOrd="10" destOrd="0" presId="urn:microsoft.com/office/officeart/2011/layout/ConvergingText"/>
    <dgm:cxn modelId="{078FDD67-3B3C-4714-B164-BC361CCAB387}" type="presParOf" srcId="{D531BCB4-05DD-430F-95B0-4BF57DC19FF6}" destId="{C033A527-EBAC-455C-92C6-031CFE76244B}" srcOrd="11" destOrd="0" presId="urn:microsoft.com/office/officeart/2011/layout/ConvergingText"/>
    <dgm:cxn modelId="{89F81803-9CB4-4092-8FF2-043100B1CA89}" type="presParOf" srcId="{D531BCB4-05DD-430F-95B0-4BF57DC19FF6}" destId="{1BDE9C76-D8B7-48E5-9D35-2AEE847D8750}" srcOrd="12" destOrd="0" presId="urn:microsoft.com/office/officeart/2011/layout/ConvergingText"/>
    <dgm:cxn modelId="{9005A960-66DF-44CA-AD83-117CD5752546}" type="presParOf" srcId="{D531BCB4-05DD-430F-95B0-4BF57DC19FF6}" destId="{02CB92C2-9A9E-422C-8243-4F6103DA6A15}" srcOrd="13" destOrd="0" presId="urn:microsoft.com/office/officeart/2011/layout/ConvergingText"/>
    <dgm:cxn modelId="{050D8D3A-9572-4F53-B667-E360E09315E6}" type="presParOf" srcId="{D531BCB4-05DD-430F-95B0-4BF57DC19FF6}" destId="{271B9025-6F19-4F10-90BF-47398D90913A}" srcOrd="14" destOrd="0" presId="urn:microsoft.com/office/officeart/2011/layout/ConvergingText"/>
    <dgm:cxn modelId="{5528031A-941B-4BD6-AACF-3644D45E6D0E}" type="presParOf" srcId="{D531BCB4-05DD-430F-95B0-4BF57DC19FF6}" destId="{F795BDEA-283C-4A49-B8BA-571C0FDF2C2D}" srcOrd="15" destOrd="0" presId="urn:microsoft.com/office/officeart/2011/layout/ConvergingText"/>
    <dgm:cxn modelId="{A5FBD75C-1740-427B-B79E-EF7A094F7D3F}" type="presParOf" srcId="{D531BCB4-05DD-430F-95B0-4BF57DC19FF6}" destId="{5DD449E3-31C0-4B6E-A5B9-FFC79368A976}" srcOrd="16" destOrd="0" presId="urn:microsoft.com/office/officeart/2011/layout/ConvergingText"/>
    <dgm:cxn modelId="{F140AD8C-879E-4BAD-8206-468BD306ECB3}" type="presParOf" srcId="{D531BCB4-05DD-430F-95B0-4BF57DC19FF6}" destId="{BB995E98-9588-4903-9C1E-01B0E1DAF998}" srcOrd="17" destOrd="0" presId="urn:microsoft.com/office/officeart/2011/layout/ConvergingText"/>
    <dgm:cxn modelId="{C5629EF0-09A0-4BDB-9E5D-E9460E21451E}" type="presParOf" srcId="{D531BCB4-05DD-430F-95B0-4BF57DC19FF6}" destId="{2140EFE2-442B-4A39-9685-9EA2B13D6572}" srcOrd="18" destOrd="0" presId="urn:microsoft.com/office/officeart/2011/layout/ConvergingText"/>
    <dgm:cxn modelId="{F45DB0C0-81CA-4082-99AF-2ACFEF48BF24}" type="presParOf" srcId="{D531BCB4-05DD-430F-95B0-4BF57DC19FF6}" destId="{92B281E1-E431-404F-8656-993DEF871FE7}" srcOrd="19" destOrd="0" presId="urn:microsoft.com/office/officeart/2011/layout/ConvergingText"/>
    <dgm:cxn modelId="{F69E6D24-9E7B-4570-B0D5-BFBA206F4D9A}" type="presParOf" srcId="{D531BCB4-05DD-430F-95B0-4BF57DC19FF6}" destId="{BB9081A4-44AF-4D8E-8252-846D2FBA7EED}" srcOrd="20" destOrd="0" presId="urn:microsoft.com/office/officeart/2011/layout/ConvergingText"/>
    <dgm:cxn modelId="{8B10A7DA-8CBE-47FF-87A4-5D1CDAAFA554}" type="presParOf" srcId="{D531BCB4-05DD-430F-95B0-4BF57DC19FF6}" destId="{841CCF52-2884-4AF1-A201-69D5F13E01CC}" srcOrd="21" destOrd="0" presId="urn:microsoft.com/office/officeart/2011/layout/ConvergingText"/>
    <dgm:cxn modelId="{DB19CC2D-907D-4DA8-8DA5-EA8DA2487A24}" type="presParOf" srcId="{D531BCB4-05DD-430F-95B0-4BF57DC19FF6}" destId="{AD7D01B9-DA8D-46FB-AE76-DD8EB9BB2D79}" srcOrd="22" destOrd="0" presId="urn:microsoft.com/office/officeart/2011/layout/ConvergingText"/>
    <dgm:cxn modelId="{D8743AB9-474E-4CF3-A3E9-EAB11DD79530}" type="presParOf" srcId="{D531BCB4-05DD-430F-95B0-4BF57DC19FF6}" destId="{CF815679-82BD-479B-9B12-F94BC1C70643}" srcOrd="23" destOrd="0" presId="urn:microsoft.com/office/officeart/2011/layout/ConvergingText"/>
    <dgm:cxn modelId="{DA78034E-5445-4A81-8BEF-A67A7FCB5841}" type="presParOf" srcId="{D531BCB4-05DD-430F-95B0-4BF57DC19FF6}" destId="{374BD74C-5265-4320-B253-3D33603483C8}" srcOrd="24" destOrd="0" presId="urn:microsoft.com/office/officeart/2011/layout/ConvergingText"/>
    <dgm:cxn modelId="{992CA3BA-ACD5-484A-BD08-E41D7D3BDD4D}" type="presParOf" srcId="{D531BCB4-05DD-430F-95B0-4BF57DC19FF6}" destId="{0A61F09C-8493-44DD-927B-A49013DA072D}" srcOrd="25" destOrd="0" presId="urn:microsoft.com/office/officeart/2011/layout/ConvergingText"/>
    <dgm:cxn modelId="{FD9D71A8-B915-4FB3-B9B0-830853BD77EF}" type="presParOf" srcId="{D531BCB4-05DD-430F-95B0-4BF57DC19FF6}" destId="{48653050-BC6B-4271-8E1D-DA00AD60C282}" srcOrd="26" destOrd="0" presId="urn:microsoft.com/office/officeart/2011/layout/ConvergingText"/>
    <dgm:cxn modelId="{88F8B940-5ABF-4DF9-9805-37A0CAE05EEB}" type="presParOf" srcId="{D531BCB4-05DD-430F-95B0-4BF57DC19FF6}" destId="{1DA81CEE-A279-49A3-BB47-B2247CE2A9C2}" srcOrd="27" destOrd="0" presId="urn:microsoft.com/office/officeart/2011/layout/ConvergingText"/>
    <dgm:cxn modelId="{AAA3B7F5-278A-416D-8F42-D187EAD9E054}" type="presParOf" srcId="{D531BCB4-05DD-430F-95B0-4BF57DC19FF6}" destId="{1CE6FF6E-A514-480D-8EEC-090F5E2C3C4A}" srcOrd="28" destOrd="0" presId="urn:microsoft.com/office/officeart/2011/layout/ConvergingText"/>
    <dgm:cxn modelId="{39CEAD10-DD65-48E0-8663-4EADF027FBBB}" type="presParOf" srcId="{D531BCB4-05DD-430F-95B0-4BF57DC19FF6}" destId="{4CA919D2-D007-409E-9FF4-800C4F6CC3DE}" srcOrd="29" destOrd="0" presId="urn:microsoft.com/office/officeart/2011/layout/ConvergingText"/>
    <dgm:cxn modelId="{B2F1E216-4FA4-4048-81A6-E80E8E7D98C3}" type="presParOf" srcId="{D531BCB4-05DD-430F-95B0-4BF57DC19FF6}" destId="{FD0AF966-3791-4F4E-8B15-56F1D1B8E944}" srcOrd="30" destOrd="0" presId="urn:microsoft.com/office/officeart/2011/layout/ConvergingText"/>
    <dgm:cxn modelId="{FE2D7EEF-4D47-415C-A1FF-FCD282153B1A}" type="presParOf" srcId="{D531BCB4-05DD-430F-95B0-4BF57DC19FF6}" destId="{8AD7CE08-FF8A-454A-BDCE-A4AB2C7098F2}" srcOrd="31" destOrd="0" presId="urn:microsoft.com/office/officeart/2011/layout/ConvergingText"/>
    <dgm:cxn modelId="{41B93C30-13E3-4504-8AC5-5E61F3B20EA8}" type="presParOf" srcId="{D531BCB4-05DD-430F-95B0-4BF57DC19FF6}" destId="{308BB734-0B48-470F-B28D-ADB09BD6A502}" srcOrd="32" destOrd="0" presId="urn:microsoft.com/office/officeart/2011/layout/ConvergingText"/>
    <dgm:cxn modelId="{FEF06BD3-7DBA-4DC4-9D59-E451B973E022}" type="presParOf" srcId="{D531BCB4-05DD-430F-95B0-4BF57DC19FF6}" destId="{FAF882DF-57FD-4918-B772-51F957DA54E6}" srcOrd="33" destOrd="0" presId="urn:microsoft.com/office/officeart/2011/layout/ConvergingText"/>
    <dgm:cxn modelId="{13C56701-B092-4BE6-8D43-05746A233B8F}" type="presParOf" srcId="{D531BCB4-05DD-430F-95B0-4BF57DC19FF6}" destId="{0B27FFEA-73F5-41B5-945D-E4C257837769}" srcOrd="34" destOrd="0" presId="urn:microsoft.com/office/officeart/2011/layout/ConvergingText"/>
    <dgm:cxn modelId="{B177DD3B-9B15-4BAA-A456-7CEB09862731}" type="presParOf" srcId="{D531BCB4-05DD-430F-95B0-4BF57DC19FF6}" destId="{07E99313-364B-4D2D-8E46-203C21CFA4C6}" srcOrd="35" destOrd="0" presId="urn:microsoft.com/office/officeart/2011/layout/ConvergingText"/>
    <dgm:cxn modelId="{A8E7EEA3-C580-4404-B4BF-BAF91FE2D082}" type="presParOf" srcId="{D531BCB4-05DD-430F-95B0-4BF57DC19FF6}" destId="{627A22DB-8D29-4711-94AD-9FE70F555C2C}" srcOrd="36" destOrd="0" presId="urn:microsoft.com/office/officeart/2011/layout/ConvergingText"/>
    <dgm:cxn modelId="{92E2AFF4-E30A-4B52-8BEE-91BE025B0E40}" type="presParOf" srcId="{D531BCB4-05DD-430F-95B0-4BF57DC19FF6}" destId="{F1BE828C-F7FE-48DD-853B-403E1D3099F6}" srcOrd="37" destOrd="0" presId="urn:microsoft.com/office/officeart/2011/layout/ConvergingText"/>
    <dgm:cxn modelId="{EBEAEE53-6781-4B73-BCAE-7F31435E2124}" type="presParOf" srcId="{D531BCB4-05DD-430F-95B0-4BF57DC19FF6}" destId="{015D1C8B-E446-495B-908A-EDDF0E5D21EE}" srcOrd="38" destOrd="0" presId="urn:microsoft.com/office/officeart/2011/layout/ConvergingText"/>
    <dgm:cxn modelId="{9618CC5F-3FAF-4831-BA21-681A4F00E32F}" type="presParOf" srcId="{D531BCB4-05DD-430F-95B0-4BF57DC19FF6}" destId="{5A7F696D-70BA-4D29-B497-3EBDD8A3D1F4}" srcOrd="39" destOrd="0" presId="urn:microsoft.com/office/officeart/2011/layout/ConvergingText"/>
    <dgm:cxn modelId="{E39F6604-F462-4DEE-9496-E3F103BC7F12}" type="presParOf" srcId="{D531BCB4-05DD-430F-95B0-4BF57DC19FF6}" destId="{32568F3B-209E-48E3-BCEA-BD08B94937BA}" srcOrd="40" destOrd="0" presId="urn:microsoft.com/office/officeart/2011/layout/ConvergingText"/>
    <dgm:cxn modelId="{03490998-99CB-4145-ABE0-7C04289B26EB}" type="presParOf" srcId="{D531BCB4-05DD-430F-95B0-4BF57DC19FF6}" destId="{CA49E6B7-B64B-4D45-98C2-C60C8FC31D47}" srcOrd="41" destOrd="0" presId="urn:microsoft.com/office/officeart/2011/layout/ConvergingText"/>
    <dgm:cxn modelId="{26217E7A-D233-400C-B897-70A9ABF20C70}" type="presParOf" srcId="{D531BCB4-05DD-430F-95B0-4BF57DC19FF6}" destId="{655BC4DC-FED8-449F-B59B-E5C3CB6EBA0B}" srcOrd="42" destOrd="0" presId="urn:microsoft.com/office/officeart/2011/layout/ConvergingText"/>
    <dgm:cxn modelId="{3E7CF9B9-798B-42EB-82F9-8B3A38E8C512}" type="presParOf" srcId="{D531BCB4-05DD-430F-95B0-4BF57DC19FF6}" destId="{7993E2B9-F02C-4DC2-A32F-A23354F59456}" srcOrd="43" destOrd="0" presId="urn:microsoft.com/office/officeart/2011/layout/ConvergingText"/>
    <dgm:cxn modelId="{156FCE62-F267-4A9F-8D43-E1C3DE5FBDAB}" type="presParOf" srcId="{D531BCB4-05DD-430F-95B0-4BF57DC19FF6}" destId="{81370182-6D66-4AB8-9ED9-5CA9A65037DC}" srcOrd="44" destOrd="0" presId="urn:microsoft.com/office/officeart/2011/layout/ConvergingText"/>
    <dgm:cxn modelId="{38E122AD-C2D2-40C9-A788-1BB9E01B75A9}" type="presParOf" srcId="{D531BCB4-05DD-430F-95B0-4BF57DC19FF6}" destId="{0DED45E2-6BFE-4058-BDF7-1EF7A984BF5E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9E5A-B519-467B-9423-AC70C8A4D325}">
      <dsp:nvSpPr>
        <dsp:cNvPr id="0" name=""/>
        <dsp:cNvSpPr/>
      </dsp:nvSpPr>
      <dsp:spPr>
        <a:xfrm>
          <a:off x="7996702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467C2-928C-4064-80A3-4061DC7D157D}">
      <dsp:nvSpPr>
        <dsp:cNvPr id="0" name=""/>
        <dsp:cNvSpPr/>
      </dsp:nvSpPr>
      <dsp:spPr>
        <a:xfrm>
          <a:off x="7570409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979BE-563D-46E6-9FB5-6F22BD6E81AA}">
      <dsp:nvSpPr>
        <dsp:cNvPr id="0" name=""/>
        <dsp:cNvSpPr/>
      </dsp:nvSpPr>
      <dsp:spPr>
        <a:xfrm>
          <a:off x="7144938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16974-2A39-4136-88B4-59DFBDCF705C}">
      <dsp:nvSpPr>
        <dsp:cNvPr id="0" name=""/>
        <dsp:cNvSpPr/>
      </dsp:nvSpPr>
      <dsp:spPr>
        <a:xfrm>
          <a:off x="6718645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8F060-7582-4932-BC0E-CC41CF05535A}">
      <dsp:nvSpPr>
        <dsp:cNvPr id="0" name=""/>
        <dsp:cNvSpPr/>
      </dsp:nvSpPr>
      <dsp:spPr>
        <a:xfrm>
          <a:off x="6292352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50964-5895-4FDA-93F1-9CD197ABEA7A}">
      <dsp:nvSpPr>
        <dsp:cNvPr id="0" name=""/>
        <dsp:cNvSpPr/>
      </dsp:nvSpPr>
      <dsp:spPr>
        <a:xfrm>
          <a:off x="5633984" y="2288609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AEC8-0805-4C30-98C5-E80B364F75E2}">
      <dsp:nvSpPr>
        <dsp:cNvPr id="0" name=""/>
        <dsp:cNvSpPr/>
      </dsp:nvSpPr>
      <dsp:spPr>
        <a:xfrm>
          <a:off x="7617317" y="192442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D70CC-7F77-4102-A925-62479FC5664F}">
      <dsp:nvSpPr>
        <dsp:cNvPr id="0" name=""/>
        <dsp:cNvSpPr/>
      </dsp:nvSpPr>
      <dsp:spPr>
        <a:xfrm>
          <a:off x="7617317" y="2888833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ACDF2-A3E5-4170-AD52-80774F3D7519}">
      <dsp:nvSpPr>
        <dsp:cNvPr id="0" name=""/>
        <dsp:cNvSpPr/>
      </dsp:nvSpPr>
      <dsp:spPr>
        <a:xfrm>
          <a:off x="7825526" y="213349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2E31-4FD4-4F57-9E7C-E1072C52BD8F}">
      <dsp:nvSpPr>
        <dsp:cNvPr id="0" name=""/>
        <dsp:cNvSpPr/>
      </dsp:nvSpPr>
      <dsp:spPr>
        <a:xfrm>
          <a:off x="7838693" y="2681115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6DDD3-8419-4E97-A3DC-DB481D5F1A9F}">
      <dsp:nvSpPr>
        <dsp:cNvPr id="0" name=""/>
        <dsp:cNvSpPr/>
      </dsp:nvSpPr>
      <dsp:spPr>
        <a:xfrm>
          <a:off x="3103382" y="1339489"/>
          <a:ext cx="2355311" cy="2355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Clean Data for Analysis</a:t>
          </a:r>
          <a:endParaRPr lang="en-US" sz="3200" kern="1200" dirty="0"/>
        </a:p>
      </dsp:txBody>
      <dsp:txXfrm>
        <a:off x="3448309" y="1684442"/>
        <a:ext cx="1665457" cy="1665583"/>
      </dsp:txXfrm>
    </dsp:sp>
    <dsp:sp modelId="{C033A527-EBAC-455C-92C6-031CFE76244B}">
      <dsp:nvSpPr>
        <dsp:cNvPr id="0" name=""/>
        <dsp:cNvSpPr/>
      </dsp:nvSpPr>
      <dsp:spPr>
        <a:xfrm>
          <a:off x="3212835" y="960920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E9C76-D8B7-48E5-9D35-2AEE847D8750}">
      <dsp:nvSpPr>
        <dsp:cNvPr id="0" name=""/>
        <dsp:cNvSpPr/>
      </dsp:nvSpPr>
      <dsp:spPr>
        <a:xfrm>
          <a:off x="2950311" y="743311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B92C2-9A9E-422C-8243-4F6103DA6A15}">
      <dsp:nvSpPr>
        <dsp:cNvPr id="0" name=""/>
        <dsp:cNvSpPr/>
      </dsp:nvSpPr>
      <dsp:spPr>
        <a:xfrm>
          <a:off x="2469702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9025-6F19-4F10-90BF-47398D90913A}">
      <dsp:nvSpPr>
        <dsp:cNvPr id="0" name=""/>
        <dsp:cNvSpPr/>
      </dsp:nvSpPr>
      <dsp:spPr>
        <a:xfrm>
          <a:off x="1989917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5BDEA-283C-4A49-B8BA-571C0FDF2C2D}">
      <dsp:nvSpPr>
        <dsp:cNvPr id="0" name=""/>
        <dsp:cNvSpPr/>
      </dsp:nvSpPr>
      <dsp:spPr>
        <a:xfrm>
          <a:off x="1510131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449E3-31C0-4B6E-A5B9-FFC79368A976}">
      <dsp:nvSpPr>
        <dsp:cNvPr id="0" name=""/>
        <dsp:cNvSpPr/>
      </dsp:nvSpPr>
      <dsp:spPr>
        <a:xfrm>
          <a:off x="1030345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5E98-9588-4903-9C1E-01B0E1DAF998}">
      <dsp:nvSpPr>
        <dsp:cNvPr id="0" name=""/>
        <dsp:cNvSpPr/>
      </dsp:nvSpPr>
      <dsp:spPr>
        <a:xfrm>
          <a:off x="549737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0EFE2-442B-4A39-9685-9EA2B13D6572}">
      <dsp:nvSpPr>
        <dsp:cNvPr id="0" name=""/>
        <dsp:cNvSpPr/>
      </dsp:nvSpPr>
      <dsp:spPr>
        <a:xfrm>
          <a:off x="69951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081A4-44AF-4D8E-8252-846D2FBA7EED}">
      <dsp:nvSpPr>
        <dsp:cNvPr id="0" name=""/>
        <dsp:cNvSpPr/>
      </dsp:nvSpPr>
      <dsp:spPr>
        <a:xfrm>
          <a:off x="66659" y="14948"/>
          <a:ext cx="2626888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Crime Data Sets</a:t>
          </a:r>
          <a:endParaRPr lang="en-US" sz="1800" kern="1200" dirty="0"/>
        </a:p>
      </dsp:txBody>
      <dsp:txXfrm>
        <a:off x="66659" y="14948"/>
        <a:ext cx="2626888" cy="581790"/>
      </dsp:txXfrm>
    </dsp:sp>
    <dsp:sp modelId="{841CCF52-2884-4AF1-A201-69D5F13E01CC}">
      <dsp:nvSpPr>
        <dsp:cNvPr id="0" name=""/>
        <dsp:cNvSpPr/>
      </dsp:nvSpPr>
      <dsp:spPr>
        <a:xfrm>
          <a:off x="2598907" y="1689733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D01B9-DA8D-46FB-AE76-DD8EB9BB2D79}">
      <dsp:nvSpPr>
        <dsp:cNvPr id="0" name=""/>
        <dsp:cNvSpPr/>
      </dsp:nvSpPr>
      <dsp:spPr>
        <a:xfrm>
          <a:off x="2212939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5679-82BD-479B-9B12-F94BC1C70643}">
      <dsp:nvSpPr>
        <dsp:cNvPr id="0" name=""/>
        <dsp:cNvSpPr/>
      </dsp:nvSpPr>
      <dsp:spPr>
        <a:xfrm>
          <a:off x="1770186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BD74C-5265-4320-B253-3D33603483C8}">
      <dsp:nvSpPr>
        <dsp:cNvPr id="0" name=""/>
        <dsp:cNvSpPr/>
      </dsp:nvSpPr>
      <dsp:spPr>
        <a:xfrm>
          <a:off x="1328257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1F09C-8493-44DD-927B-A49013DA072D}">
      <dsp:nvSpPr>
        <dsp:cNvPr id="0" name=""/>
        <dsp:cNvSpPr/>
      </dsp:nvSpPr>
      <dsp:spPr>
        <a:xfrm>
          <a:off x="886327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53050-BC6B-4271-8E1D-DA00AD60C282}">
      <dsp:nvSpPr>
        <dsp:cNvPr id="0" name=""/>
        <dsp:cNvSpPr/>
      </dsp:nvSpPr>
      <dsp:spPr>
        <a:xfrm>
          <a:off x="443575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81CEE-A279-49A3-BB47-B2247CE2A9C2}">
      <dsp:nvSpPr>
        <dsp:cNvPr id="0" name=""/>
        <dsp:cNvSpPr/>
      </dsp:nvSpPr>
      <dsp:spPr>
        <a:xfrm>
          <a:off x="1645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6FF6E-A514-480D-8EEC-090F5E2C3C4A}">
      <dsp:nvSpPr>
        <dsp:cNvPr id="0" name=""/>
        <dsp:cNvSpPr/>
      </dsp:nvSpPr>
      <dsp:spPr>
        <a:xfrm>
          <a:off x="0" y="1211801"/>
          <a:ext cx="2444191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Unemployment Data Set</a:t>
          </a:r>
          <a:endParaRPr lang="en-US" sz="1800" kern="1200" dirty="0"/>
        </a:p>
      </dsp:txBody>
      <dsp:txXfrm>
        <a:off x="0" y="1211801"/>
        <a:ext cx="2444191" cy="581790"/>
      </dsp:txXfrm>
    </dsp:sp>
    <dsp:sp modelId="{4CA919D2-D007-409E-9FF4-800C4F6CC3DE}">
      <dsp:nvSpPr>
        <dsp:cNvPr id="0" name=""/>
        <dsp:cNvSpPr/>
      </dsp:nvSpPr>
      <dsp:spPr>
        <a:xfrm>
          <a:off x="2598907" y="2807904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AF966-3791-4F4E-8B15-56F1D1B8E944}">
      <dsp:nvSpPr>
        <dsp:cNvPr id="0" name=""/>
        <dsp:cNvSpPr/>
      </dsp:nvSpPr>
      <dsp:spPr>
        <a:xfrm>
          <a:off x="2212939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7CE08-FF8A-454A-BDCE-A4AB2C7098F2}">
      <dsp:nvSpPr>
        <dsp:cNvPr id="0" name=""/>
        <dsp:cNvSpPr/>
      </dsp:nvSpPr>
      <dsp:spPr>
        <a:xfrm>
          <a:off x="1770186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BB734-0B48-470F-B28D-ADB09BD6A502}">
      <dsp:nvSpPr>
        <dsp:cNvPr id="0" name=""/>
        <dsp:cNvSpPr/>
      </dsp:nvSpPr>
      <dsp:spPr>
        <a:xfrm>
          <a:off x="1328257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882DF-57FD-4918-B772-51F957DA54E6}">
      <dsp:nvSpPr>
        <dsp:cNvPr id="0" name=""/>
        <dsp:cNvSpPr/>
      </dsp:nvSpPr>
      <dsp:spPr>
        <a:xfrm>
          <a:off x="886327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7FFEA-73F5-41B5-945D-E4C257837769}">
      <dsp:nvSpPr>
        <dsp:cNvPr id="0" name=""/>
        <dsp:cNvSpPr/>
      </dsp:nvSpPr>
      <dsp:spPr>
        <a:xfrm>
          <a:off x="443575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99313-364B-4D2D-8E46-203C21CFA4C6}">
      <dsp:nvSpPr>
        <dsp:cNvPr id="0" name=""/>
        <dsp:cNvSpPr/>
      </dsp:nvSpPr>
      <dsp:spPr>
        <a:xfrm>
          <a:off x="1645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A22DB-8D29-4711-94AD-9FE70F555C2C}">
      <dsp:nvSpPr>
        <dsp:cNvPr id="0" name=""/>
        <dsp:cNvSpPr/>
      </dsp:nvSpPr>
      <dsp:spPr>
        <a:xfrm>
          <a:off x="0" y="2508916"/>
          <a:ext cx="2444191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College Score Data Set</a:t>
          </a:r>
          <a:endParaRPr lang="en-US" sz="1800" kern="1200" dirty="0"/>
        </a:p>
      </dsp:txBody>
      <dsp:txXfrm>
        <a:off x="0" y="2508916"/>
        <a:ext cx="2444191" cy="581790"/>
      </dsp:txXfrm>
    </dsp:sp>
    <dsp:sp modelId="{F1BE828C-F7FE-48DD-853B-403E1D3099F6}">
      <dsp:nvSpPr>
        <dsp:cNvPr id="0" name=""/>
        <dsp:cNvSpPr/>
      </dsp:nvSpPr>
      <dsp:spPr>
        <a:xfrm>
          <a:off x="3212835" y="3611801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D1C8B-E446-495B-908A-EDDF0E5D21EE}">
      <dsp:nvSpPr>
        <dsp:cNvPr id="0" name=""/>
        <dsp:cNvSpPr/>
      </dsp:nvSpPr>
      <dsp:spPr>
        <a:xfrm>
          <a:off x="2946196" y="4058260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696D-70BA-4D29-B497-3EBDD8A3D1F4}">
      <dsp:nvSpPr>
        <dsp:cNvPr id="0" name=""/>
        <dsp:cNvSpPr/>
      </dsp:nvSpPr>
      <dsp:spPr>
        <a:xfrm>
          <a:off x="2467234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68F3B-209E-48E3-BCEA-BD08B94937BA}">
      <dsp:nvSpPr>
        <dsp:cNvPr id="0" name=""/>
        <dsp:cNvSpPr/>
      </dsp:nvSpPr>
      <dsp:spPr>
        <a:xfrm>
          <a:off x="1987448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9E6B7-B64B-4D45-98C2-C60C8FC31D47}">
      <dsp:nvSpPr>
        <dsp:cNvPr id="0" name=""/>
        <dsp:cNvSpPr/>
      </dsp:nvSpPr>
      <dsp:spPr>
        <a:xfrm>
          <a:off x="1508485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BC4DC-FED8-449F-B59B-E5C3CB6EBA0B}">
      <dsp:nvSpPr>
        <dsp:cNvPr id="0" name=""/>
        <dsp:cNvSpPr/>
      </dsp:nvSpPr>
      <dsp:spPr>
        <a:xfrm>
          <a:off x="1029522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3E2B9-F02C-4DC2-A32F-A23354F59456}">
      <dsp:nvSpPr>
        <dsp:cNvPr id="0" name=""/>
        <dsp:cNvSpPr/>
      </dsp:nvSpPr>
      <dsp:spPr>
        <a:xfrm>
          <a:off x="549737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70182-6D66-4AB8-9ED9-5CA9A65037DC}">
      <dsp:nvSpPr>
        <dsp:cNvPr id="0" name=""/>
        <dsp:cNvSpPr/>
      </dsp:nvSpPr>
      <dsp:spPr>
        <a:xfrm>
          <a:off x="70774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45E2-6BFE-4058-BDF7-1EF7A984BF5E}">
      <dsp:nvSpPr>
        <dsp:cNvPr id="0" name=""/>
        <dsp:cNvSpPr/>
      </dsp:nvSpPr>
      <dsp:spPr>
        <a:xfrm>
          <a:off x="66659" y="3694529"/>
          <a:ext cx="2626888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Population Data Set</a:t>
          </a:r>
          <a:endParaRPr lang="en-US" sz="1800" kern="1200" dirty="0"/>
        </a:p>
      </dsp:txBody>
      <dsp:txXfrm>
        <a:off x="66659" y="3694529"/>
        <a:ext cx="2626888" cy="581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3DF7E-BD77-4677-A123-7E54EF9949C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8C699-1FC6-474A-9E77-5CE2D45C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48C-23E2-4101-AAE7-F4DA71A1A33C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77C-E8EB-49B7-A2E5-73E23EF79448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375F-B008-4D9D-BD50-3D37A02C88AF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F4-7D77-45D9-8508-920EE8AD1198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D85-939E-4757-9958-E7965991F88D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8E31-A027-4B04-916E-C4A55B4D93E4}" type="datetime1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98E-5E85-4DC8-A61F-0747553220C0}" type="datetime1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BAE7-C0F9-4A75-9F4D-2FFE0ED6FB31}" type="datetime1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8D4-5447-4E27-B931-C53AC790258E}" type="datetime1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CE6-F8CB-431A-B7F3-8DA1E68608CD}" type="datetime1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2BC8-D0F8-4DBC-B23E-F4540546E12E}" type="datetime1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7BCB74-55D3-4580-BBE7-5A9F2E913BF1}" type="datetime1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Capstone –</a:t>
            </a:r>
            <a:br>
              <a:rPr lang="en-US" sz="5400" dirty="0" smtClean="0"/>
            </a:br>
            <a:r>
              <a:rPr lang="en-US" sz="5400" dirty="0" smtClean="0"/>
              <a:t>Predicting the Effects of Unemployment and Education on Crime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 Velez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1" cy="3733800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positive correlation of  UR to VCR in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800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negative correlation of  GR to VCR in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Hypothesis to Test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is significantly effect by the availability of jobs and access to higher education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Machine Learning</a:t>
            </a:r>
            <a:endParaRPr lang="en-US" sz="28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Goal: Build a model with predictive power for VCR for both violent and safe city data sets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of choice: Linear Regression</a:t>
            </a: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Potential Features of Impact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Unemployment Rate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College Graduation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Rate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Median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Income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Median Debt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College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Retention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Rate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Average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Cost of College</a:t>
            </a:r>
            <a:endParaRPr 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Violent City data set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Georgia" panose="02040502050405020303" pitchFamily="18" charset="0"/>
              </a:rPr>
              <a:t>Adjr</a:t>
            </a:r>
            <a:r>
              <a:rPr lang="en-US" sz="1600" dirty="0" smtClean="0">
                <a:latin typeface="Georgia" panose="02040502050405020303" pitchFamily="18" charset="0"/>
              </a:rPr>
              <a:t>. R2 is a measure of fit of our model to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Darker = better fit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More features ≠ better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Optimal model = Graduation Rate + Unemployment Rate + Median Debt</a:t>
            </a:r>
          </a:p>
        </p:txBody>
      </p:sp>
    </p:spTree>
    <p:extLst>
      <p:ext uri="{BB962C8B-B14F-4D97-AF65-F5344CB8AC3E}">
        <p14:creationId xmlns:p14="http://schemas.microsoft.com/office/powerpoint/2010/main" val="13469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19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Safe City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Georgia" panose="02040502050405020303" pitchFamily="18" charset="0"/>
              </a:rPr>
              <a:t>Adjr</a:t>
            </a:r>
            <a:r>
              <a:rPr lang="en-US" sz="1600" dirty="0">
                <a:latin typeface="Georgia" panose="02040502050405020303" pitchFamily="18" charset="0"/>
              </a:rPr>
              <a:t>. R2 is a measure of fit of our model to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Darker = better </a:t>
            </a:r>
            <a:r>
              <a:rPr lang="en-US" sz="1600" dirty="0" smtClean="0">
                <a:latin typeface="Georgia" panose="02040502050405020303" pitchFamily="18" charset="0"/>
              </a:rPr>
              <a:t>fit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More features ≠ better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Optimal model =       Average College Cost + Median Debt +            Median Income +       College Retention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Why not choose “darkest”?</a:t>
            </a:r>
          </a:p>
        </p:txBody>
      </p:sp>
    </p:spTree>
    <p:extLst>
      <p:ext uri="{BB962C8B-B14F-4D97-AF65-F5344CB8AC3E}">
        <p14:creationId xmlns:p14="http://schemas.microsoft.com/office/powerpoint/2010/main" val="26147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Use Model 5 for violent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Graduation Rate, Unemployment Rate, Median Debt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*Assumptions of the features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Not to be extrapolated individually for unseen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Must use the entire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523999"/>
            <a:ext cx="2774127" cy="198151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48" y="1524000"/>
            <a:ext cx="2774127" cy="1981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98" y="3724125"/>
            <a:ext cx="2772113" cy="19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negative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Increasing college graduation rate can decrease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Example: Raising </a:t>
            </a:r>
            <a:r>
              <a:rPr lang="en-US" sz="1600" dirty="0">
                <a:latin typeface="Georgia" panose="02040502050405020303" pitchFamily="18" charset="0"/>
              </a:rPr>
              <a:t>grad rate by 50% decreases crime rate from 0.86% to 0.68%.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8" y="1523999"/>
            <a:ext cx="5575301" cy="3982357"/>
          </a:xfrm>
        </p:spPr>
      </p:pic>
    </p:spTree>
    <p:extLst>
      <p:ext uri="{BB962C8B-B14F-4D97-AF65-F5344CB8AC3E}">
        <p14:creationId xmlns:p14="http://schemas.microsoft.com/office/powerpoint/2010/main" val="42840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positive trend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Decreasing unemployment can decrease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Example: </a:t>
            </a:r>
            <a:r>
              <a:rPr lang="en-US" sz="1600" dirty="0" smtClean="0">
                <a:latin typeface="Georgia" panose="02040502050405020303" pitchFamily="18" charset="0"/>
              </a:rPr>
              <a:t>Lowering unemployment by </a:t>
            </a:r>
            <a:r>
              <a:rPr lang="en-US" sz="1600" dirty="0">
                <a:latin typeface="Georgia" panose="02040502050405020303" pitchFamily="18" charset="0"/>
              </a:rPr>
              <a:t>50% decreases crime rate from 0.86% to </a:t>
            </a:r>
            <a:r>
              <a:rPr lang="en-US" sz="1600" dirty="0" smtClean="0">
                <a:latin typeface="Georgia" panose="02040502050405020303" pitchFamily="18" charset="0"/>
              </a:rPr>
              <a:t>0.64%.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8" y="1523999"/>
            <a:ext cx="5575301" cy="39823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6" y="1524000"/>
            <a:ext cx="5557777" cy="39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positive trend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Decreasing debt can decrease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Example: </a:t>
            </a:r>
            <a:r>
              <a:rPr lang="en-US" sz="1600" dirty="0" smtClean="0">
                <a:latin typeface="Georgia" panose="02040502050405020303" pitchFamily="18" charset="0"/>
              </a:rPr>
              <a:t>Lowering debt by </a:t>
            </a:r>
            <a:r>
              <a:rPr lang="en-US" sz="1600" dirty="0">
                <a:latin typeface="Georgia" panose="02040502050405020303" pitchFamily="18" charset="0"/>
              </a:rPr>
              <a:t>50% decreases crime rate from 0.86% to </a:t>
            </a:r>
            <a:r>
              <a:rPr lang="en-US" sz="1600" dirty="0" smtClean="0">
                <a:latin typeface="Georgia" panose="02040502050405020303" pitchFamily="18" charset="0"/>
              </a:rPr>
              <a:t>0.67%.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8" y="1523999"/>
            <a:ext cx="5575301" cy="39823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6" y="1524000"/>
            <a:ext cx="5557776" cy="39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Use Model 3 for safe cities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Median Income,         Median Debt,               College Retention Rate,  Cost of College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*Assumptions of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Not to be extrapolated individually for unseen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Must use the entire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523999"/>
            <a:ext cx="2774126" cy="198151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48" y="1524000"/>
            <a:ext cx="2774126" cy="1981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724125"/>
            <a:ext cx="2772113" cy="198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01" y="3724125"/>
            <a:ext cx="2772112" cy="19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Project Overview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Introduction and Goals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Data Sets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Data Extraction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Exploratory Data Analysis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Generation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Results</a:t>
            </a:r>
            <a:endParaRPr 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Conclusions and Recommendations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negative trend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Increasing income can decrease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Example: </a:t>
            </a:r>
            <a:r>
              <a:rPr lang="en-US" sz="1600" dirty="0" smtClean="0">
                <a:latin typeface="Georgia" panose="02040502050405020303" pitchFamily="18" charset="0"/>
              </a:rPr>
              <a:t>Raising income by </a:t>
            </a:r>
            <a:r>
              <a:rPr lang="en-US" sz="1600" dirty="0">
                <a:latin typeface="Georgia" panose="02040502050405020303" pitchFamily="18" charset="0"/>
              </a:rPr>
              <a:t>50% decreases crime rate from </a:t>
            </a:r>
            <a:r>
              <a:rPr lang="en-US" sz="1600" dirty="0" smtClean="0">
                <a:latin typeface="Georgia" panose="02040502050405020303" pitchFamily="18" charset="0"/>
              </a:rPr>
              <a:t>0.24% </a:t>
            </a:r>
            <a:r>
              <a:rPr lang="en-US" sz="1600" dirty="0">
                <a:latin typeface="Georgia" panose="02040502050405020303" pitchFamily="18" charset="0"/>
              </a:rPr>
              <a:t>to </a:t>
            </a:r>
            <a:r>
              <a:rPr lang="en-US" sz="1600" dirty="0" smtClean="0">
                <a:latin typeface="Georgia" panose="02040502050405020303" pitchFamily="18" charset="0"/>
              </a:rPr>
              <a:t>0.22%.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8" y="1523999"/>
            <a:ext cx="5575301" cy="39823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6" y="1524000"/>
            <a:ext cx="5557776" cy="39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negative trend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Decreasing debt can </a:t>
            </a:r>
            <a:r>
              <a:rPr lang="en-US" sz="1600" b="1" dirty="0" smtClean="0">
                <a:latin typeface="Georgia" panose="02040502050405020303" pitchFamily="18" charset="0"/>
              </a:rPr>
              <a:t>increase</a:t>
            </a:r>
            <a:r>
              <a:rPr lang="en-US" sz="1600" dirty="0" smtClean="0">
                <a:latin typeface="Georgia" panose="02040502050405020303" pitchFamily="18" charset="0"/>
              </a:rPr>
              <a:t>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Example: </a:t>
            </a:r>
            <a:r>
              <a:rPr lang="en-US" sz="1600" dirty="0" smtClean="0">
                <a:latin typeface="Georgia" panose="02040502050405020303" pitchFamily="18" charset="0"/>
              </a:rPr>
              <a:t>Lowering debt </a:t>
            </a:r>
            <a:r>
              <a:rPr lang="en-US" sz="1600" dirty="0">
                <a:latin typeface="Georgia" panose="02040502050405020303" pitchFamily="18" charset="0"/>
              </a:rPr>
              <a:t>by 50% </a:t>
            </a:r>
            <a:r>
              <a:rPr lang="en-US" sz="1600" b="1" dirty="0">
                <a:latin typeface="Georgia" panose="02040502050405020303" pitchFamily="18" charset="0"/>
              </a:rPr>
              <a:t>increases</a:t>
            </a:r>
            <a:r>
              <a:rPr lang="en-US" sz="1600" dirty="0">
                <a:latin typeface="Georgia" panose="02040502050405020303" pitchFamily="18" charset="0"/>
              </a:rPr>
              <a:t> crime rate from 0.24% to 0.28%.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Seems counter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Outside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“</a:t>
            </a:r>
            <a:r>
              <a:rPr lang="en-US" sz="1600" dirty="0">
                <a:latin typeface="Georgia" panose="02040502050405020303" pitchFamily="18" charset="0"/>
              </a:rPr>
              <a:t>G</a:t>
            </a:r>
            <a:r>
              <a:rPr lang="en-US" sz="1600" dirty="0" smtClean="0">
                <a:latin typeface="Georgia" panose="02040502050405020303" pitchFamily="18" charset="0"/>
              </a:rPr>
              <a:t>ood debt”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8" y="1523999"/>
            <a:ext cx="5575301" cy="39823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6" y="1524000"/>
            <a:ext cx="5557775" cy="39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negative trend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Increasing retention can decrease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Example: </a:t>
            </a:r>
            <a:r>
              <a:rPr lang="en-US" sz="1600" dirty="0" smtClean="0">
                <a:latin typeface="Georgia" panose="02040502050405020303" pitchFamily="18" charset="0"/>
              </a:rPr>
              <a:t>Raising retention by </a:t>
            </a:r>
            <a:r>
              <a:rPr lang="en-US" sz="1600" dirty="0">
                <a:latin typeface="Georgia" panose="02040502050405020303" pitchFamily="18" charset="0"/>
              </a:rPr>
              <a:t>50% decreases crime rate from </a:t>
            </a:r>
            <a:r>
              <a:rPr lang="en-US" sz="1600" dirty="0" smtClean="0">
                <a:latin typeface="Georgia" panose="02040502050405020303" pitchFamily="18" charset="0"/>
              </a:rPr>
              <a:t>0.24% </a:t>
            </a:r>
            <a:r>
              <a:rPr lang="en-US" sz="1600" dirty="0">
                <a:latin typeface="Georgia" panose="02040502050405020303" pitchFamily="18" charset="0"/>
              </a:rPr>
              <a:t>to </a:t>
            </a:r>
            <a:r>
              <a:rPr lang="en-US" sz="1600" dirty="0" smtClean="0">
                <a:latin typeface="Georgia" panose="02040502050405020303" pitchFamily="18" charset="0"/>
              </a:rPr>
              <a:t>0.23%.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8" y="1523999"/>
            <a:ext cx="5575301" cy="39823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6" y="1524000"/>
            <a:ext cx="5557775" cy="39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Results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954410"/>
            <a:ext cx="3048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negative trend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Decreasing cost of college can </a:t>
            </a:r>
            <a:r>
              <a:rPr lang="en-US" sz="1600" b="1" dirty="0" smtClean="0">
                <a:latin typeface="Georgia" panose="02040502050405020303" pitchFamily="18" charset="0"/>
              </a:rPr>
              <a:t>increase</a:t>
            </a:r>
            <a:r>
              <a:rPr lang="en-US" sz="1600" dirty="0" smtClean="0">
                <a:latin typeface="Georgia" panose="02040502050405020303" pitchFamily="18" charset="0"/>
              </a:rPr>
              <a:t>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Example: </a:t>
            </a:r>
            <a:r>
              <a:rPr lang="en-US" sz="1600" dirty="0" smtClean="0">
                <a:latin typeface="Georgia" panose="02040502050405020303" pitchFamily="18" charset="0"/>
              </a:rPr>
              <a:t>Lowering cost by </a:t>
            </a:r>
            <a:r>
              <a:rPr lang="en-US" sz="1600" dirty="0">
                <a:latin typeface="Georgia" panose="02040502050405020303" pitchFamily="18" charset="0"/>
              </a:rPr>
              <a:t>50% </a:t>
            </a:r>
            <a:r>
              <a:rPr lang="en-US" sz="1600" b="1" dirty="0" smtClean="0">
                <a:latin typeface="Georgia" panose="02040502050405020303" pitchFamily="18" charset="0"/>
              </a:rPr>
              <a:t>increases </a:t>
            </a:r>
            <a:r>
              <a:rPr lang="en-US" sz="1600" dirty="0" smtClean="0">
                <a:latin typeface="Georgia" panose="02040502050405020303" pitchFamily="18" charset="0"/>
              </a:rPr>
              <a:t>crime </a:t>
            </a:r>
            <a:r>
              <a:rPr lang="en-US" sz="1600" dirty="0">
                <a:latin typeface="Georgia" panose="02040502050405020303" pitchFamily="18" charset="0"/>
              </a:rPr>
              <a:t>rate from </a:t>
            </a:r>
            <a:r>
              <a:rPr lang="en-US" sz="1600" dirty="0" smtClean="0">
                <a:latin typeface="Georgia" panose="02040502050405020303" pitchFamily="18" charset="0"/>
              </a:rPr>
              <a:t>0.24% </a:t>
            </a:r>
            <a:r>
              <a:rPr lang="en-US" sz="1600" dirty="0">
                <a:latin typeface="Georgia" panose="02040502050405020303" pitchFamily="18" charset="0"/>
              </a:rPr>
              <a:t>to </a:t>
            </a:r>
            <a:r>
              <a:rPr lang="en-US" sz="1600" dirty="0" smtClean="0">
                <a:latin typeface="Georgia" panose="02040502050405020303" pitchFamily="18" charset="0"/>
              </a:rPr>
              <a:t>0.31%.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Also seems counter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Outside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Higher cost may correlate to higher quality of institutions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8" y="1523999"/>
            <a:ext cx="5575301" cy="39823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6" y="1524000"/>
            <a:ext cx="5557775" cy="39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Model Selection to Predict VCR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Underwent 4 different methods to validate strength of models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5 for violent cities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3 for safe cities</a:t>
            </a:r>
          </a:p>
          <a:p>
            <a:pPr lvl="1"/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Hypothesis Check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in violent cities is significantly impacted by unemployment rate, college graduation rate, and median debt of its population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is safe cities is significantly impacted by median income, median debt, average cost of college, and retention rate of colleges</a:t>
            </a:r>
          </a:p>
        </p:txBody>
      </p:sp>
    </p:spTree>
    <p:extLst>
      <p:ext uri="{BB962C8B-B14F-4D97-AF65-F5344CB8AC3E}">
        <p14:creationId xmlns:p14="http://schemas.microsoft.com/office/powerpoint/2010/main" val="22391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Policy</a:t>
            </a:r>
            <a:endParaRPr 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Collect more data on job and educational opportunities to create a more robust model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Determine where your cities lies based on its violent crime rate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Budget for more preventative measures in addition to law enforcement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Improve the job market, reduce the cost of education, reduce the incentive to be in debt, 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Look to answer different questions with different machine learning models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Base policy on data-driven analysis over ideological dogma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Introduction and Goals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deteriorates the health, prosperity, and economic freedom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Exodus of market movers and job creators to ‘greener pastures’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Downward spiral effect on at-risk communities</a:t>
            </a:r>
          </a:p>
          <a:p>
            <a:pPr lvl="1"/>
            <a:endParaRPr 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Goals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Identify features that impact violent crime rate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Compare and contrast differences between statistically safe and violent cities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Craft models to guide policy creation with data-driven analysis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Data Sets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FBI Crime Data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Collection of crime records by city, broken down into annual reports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Focus on violent crime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Paired with population census data to construct investigation factor: Violent Crime Rate (VCR)</a:t>
            </a:r>
          </a:p>
          <a:p>
            <a:pPr marL="5715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Unemployment Data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Organized by county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Paired with state/county/city and population data sets</a:t>
            </a:r>
          </a:p>
          <a:p>
            <a:pPr marL="5715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College Scorecard Data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Table of over 50 variables, potential future investigations</a:t>
            </a: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Limitations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Unknowable amount of variables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Correlation does not mean causation</a:t>
            </a:r>
          </a:p>
        </p:txBody>
      </p:sp>
    </p:spTree>
    <p:extLst>
      <p:ext uri="{BB962C8B-B14F-4D97-AF65-F5344CB8AC3E}">
        <p14:creationId xmlns:p14="http://schemas.microsoft.com/office/powerpoint/2010/main" val="3537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Data Extraction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294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Questions to Explore</a:t>
            </a:r>
            <a:endParaRPr lang="en-US" sz="28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Which features exhibit correlation with VCR?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What are (if any) the differences between the safest and most violent cities?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What do the central tendencies reveal?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What is our model hypothesis?</a:t>
            </a:r>
          </a:p>
          <a:p>
            <a:pPr lvl="1"/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Data ranked by VCR, analyzed separately for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Top 100 most violent cities’ spread of data is 5x greater when compared to the least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GR distribution shifted left, tighter interquartile range for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19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UR distribution shifted right for violent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Bimodal shape could be lack of data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3378</TotalTime>
  <Words>889</Words>
  <Application>Microsoft Office PowerPoint</Application>
  <PresentationFormat>On-screen Show (4:3)</PresentationFormat>
  <Paragraphs>197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Capstone – Predicting the Effects of Unemployment and Education on Crime</vt:lpstr>
      <vt:lpstr>Project Overview</vt:lpstr>
      <vt:lpstr>Introduction and Goals</vt:lpstr>
      <vt:lpstr>Data Sets</vt:lpstr>
      <vt:lpstr>Data Extraction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Generation</vt:lpstr>
      <vt:lpstr>Model Generation</vt:lpstr>
      <vt:lpstr>Model Generation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Predicting the Effects of Unemployment and Education on Crime</dc:title>
  <dc:creator>Andre Velez</dc:creator>
  <cp:lastModifiedBy>Andre Velez</cp:lastModifiedBy>
  <cp:revision>22</cp:revision>
  <dcterms:created xsi:type="dcterms:W3CDTF">2017-12-11T10:01:53Z</dcterms:created>
  <dcterms:modified xsi:type="dcterms:W3CDTF">2017-12-18T09:21:59Z</dcterms:modified>
</cp:coreProperties>
</file>