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5" r:id="rId7"/>
    <p:sldId id="263" r:id="rId8"/>
    <p:sldId id="262" r:id="rId9"/>
    <p:sldId id="26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5" d="100"/>
          <a:sy n="55" d="100"/>
        </p:scale>
        <p:origin x="10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7ED92-0EAA-4C3F-9510-2943AEB30BC0}"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3CA23-F65F-4CE8-8A78-0F78B43F55D3}" type="slidenum">
              <a:rPr lang="en-US" smtClean="0"/>
              <a:t>‹#›</a:t>
            </a:fld>
            <a:endParaRPr lang="en-US"/>
          </a:p>
        </p:txBody>
      </p:sp>
    </p:spTree>
    <p:extLst>
      <p:ext uri="{BB962C8B-B14F-4D97-AF65-F5344CB8AC3E}">
        <p14:creationId xmlns:p14="http://schemas.microsoft.com/office/powerpoint/2010/main" val="3848541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kern="1200" dirty="0" smtClean="0">
                <a:solidFill>
                  <a:schemeClr val="tx1"/>
                </a:solidFill>
                <a:effectLst/>
                <a:latin typeface="Arial" panose="020B0604020202020204" pitchFamily="34" charset="0"/>
                <a:ea typeface="+mn-ea"/>
                <a:cs typeface="Arial" panose="020B0604020202020204" pitchFamily="34" charset="0"/>
              </a:rPr>
              <a:t>Automation can be applied to any phase of the content marketing strategy, including planning, creation, publishing and monitoring.</a:t>
            </a: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BF3CA23-F65F-4CE8-8A78-0F78B43F55D3}" type="slidenum">
              <a:rPr lang="en-US" smtClean="0"/>
              <a:t>1</a:t>
            </a:fld>
            <a:endParaRPr lang="en-US"/>
          </a:p>
        </p:txBody>
      </p:sp>
    </p:spTree>
    <p:extLst>
      <p:ext uri="{BB962C8B-B14F-4D97-AF65-F5344CB8AC3E}">
        <p14:creationId xmlns:p14="http://schemas.microsoft.com/office/powerpoint/2010/main" val="261990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08DAF8B-C15C-4B4C-863E-FC3A2D29659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18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AF8B-C15C-4B4C-863E-FC3A2D29659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35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AF8B-C15C-4B4C-863E-FC3A2D29659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539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AF8B-C15C-4B4C-863E-FC3A2D29659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95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051858-4835-48E6-BC4D-400478F9BEFD}"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DAF8B-C15C-4B4C-863E-FC3A2D29659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0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051858-4835-48E6-BC4D-400478F9BEFD}"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AF8B-C15C-4B4C-863E-FC3A2D29659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40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051858-4835-48E6-BC4D-400478F9BEFD}" type="datetimeFigureOut">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DAF8B-C15C-4B4C-863E-FC3A2D29659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867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051858-4835-48E6-BC4D-400478F9BEFD}" type="datetimeFigureOut">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DAF8B-C15C-4B4C-863E-FC3A2D29659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493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51858-4835-48E6-BC4D-400478F9BEFD}" type="datetimeFigureOut">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DAF8B-C15C-4B4C-863E-FC3A2D296598}" type="slidenum">
              <a:rPr lang="en-US" smtClean="0"/>
              <a:t>‹#›</a:t>
            </a:fld>
            <a:endParaRPr lang="en-US"/>
          </a:p>
        </p:txBody>
      </p:sp>
    </p:spTree>
    <p:extLst>
      <p:ext uri="{BB962C8B-B14F-4D97-AF65-F5344CB8AC3E}">
        <p14:creationId xmlns:p14="http://schemas.microsoft.com/office/powerpoint/2010/main" val="244536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051858-4835-48E6-BC4D-400478F9BEFD}"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DAF8B-C15C-4B4C-863E-FC3A2D29659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531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051858-4835-48E6-BC4D-400478F9BEFD}" type="datetimeFigureOut">
              <a:rPr lang="en-US" smtClean="0"/>
              <a:t>8/19/2022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08DAF8B-C15C-4B4C-863E-FC3A2D29659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0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051858-4835-48E6-BC4D-400478F9BEFD}" type="datetimeFigureOut">
              <a:rPr lang="en-US" smtClean="0"/>
              <a:t>8/19/2022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8DAF8B-C15C-4B4C-863E-FC3A2D29659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49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echtarget.com/searchcustomerexperience/definition/digital-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whatis/definition/social-medi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ntrepreneur.com/topic/audience" TargetMode="External"/><Relationship Id="rId2" Type="http://schemas.openxmlformats.org/officeDocument/2006/relationships/hyperlink" Target="https://www.entrepreneur.com/topic/brand" TargetMode="External"/><Relationship Id="rId1" Type="http://schemas.openxmlformats.org/officeDocument/2006/relationships/slideLayout" Target="../slideLayouts/slideLayout2.xml"/><Relationship Id="rId4" Type="http://schemas.openxmlformats.org/officeDocument/2006/relationships/hyperlink" Target="http://www.heinzmarketing.com/2011/10/the-5-3-2-rule-for-social-media-conte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entrepreneur.com/topic/twitter" TargetMode="External"/><Relationship Id="rId2" Type="http://schemas.openxmlformats.org/officeDocument/2006/relationships/hyperlink" Target="https://buffer.com/" TargetMode="External"/><Relationship Id="rId1" Type="http://schemas.openxmlformats.org/officeDocument/2006/relationships/slideLayout" Target="../slideLayouts/slideLayout2.xml"/><Relationship Id="rId4" Type="http://schemas.openxmlformats.org/officeDocument/2006/relationships/hyperlink" Target="http://www.socialtalent.co/blog/how-to-use-buffer-to-schedule-social-media-post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razorsocial.com/social-media-monitoring-tool-mention/" TargetMode="External"/><Relationship Id="rId2" Type="http://schemas.openxmlformats.org/officeDocument/2006/relationships/hyperlink" Target="https://mention.com/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0065" y="868101"/>
            <a:ext cx="8633839" cy="2475628"/>
          </a:xfrm>
        </p:spPr>
        <p:txBody>
          <a:bodyPr>
            <a:normAutofit/>
          </a:bodyPr>
          <a:lstStyle/>
          <a:p>
            <a:pPr algn="ctr"/>
            <a:r>
              <a:rPr lang="en-GB" sz="8000" b="1" dirty="0" smtClean="0">
                <a:latin typeface="Arial" panose="020B0604020202020204" pitchFamily="34" charset="0"/>
                <a:cs typeface="Arial" panose="020B0604020202020204" pitchFamily="34" charset="0"/>
              </a:rPr>
              <a:t>CONTENT AUTOMATION</a:t>
            </a:r>
            <a:endParaRPr lang="en-US" sz="8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04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123007" y="2072281"/>
            <a:ext cx="2986269"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lnSpc>
                <a:spcPct val="100000"/>
              </a:lnSpc>
              <a:buNone/>
            </a:pPr>
            <a:r>
              <a:rPr lang="en-GB" sz="2800" dirty="0" smtClean="0">
                <a:latin typeface="Arial" panose="020B0604020202020204" pitchFamily="34" charset="0"/>
                <a:cs typeface="Arial" panose="020B0604020202020204" pitchFamily="34" charset="0"/>
              </a:rPr>
              <a:t>Author</a:t>
            </a:r>
          </a:p>
          <a:p>
            <a:pPr marL="0" indent="0" algn="ctr">
              <a:lnSpc>
                <a:spcPct val="100000"/>
              </a:lnSpc>
              <a:buNone/>
            </a:pPr>
            <a:r>
              <a:rPr lang="en-GB" sz="2800" dirty="0" smtClean="0">
                <a:latin typeface="Arial" panose="020B0604020202020204" pitchFamily="34" charset="0"/>
                <a:cs typeface="Arial" panose="020B0604020202020204" pitchFamily="34" charset="0"/>
              </a:rPr>
              <a:t>Major Myles</a:t>
            </a:r>
            <a:endParaRPr lang="en-GB" sz="28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4591" y="234414"/>
            <a:ext cx="4256564" cy="4256564"/>
          </a:xfrm>
          <a:prstGeom prst="rect">
            <a:avLst/>
          </a:prstGeom>
        </p:spPr>
      </p:pic>
    </p:spTree>
    <p:extLst>
      <p:ext uri="{BB962C8B-B14F-4D97-AF65-F5344CB8AC3E}">
        <p14:creationId xmlns:p14="http://schemas.microsoft.com/office/powerpoint/2010/main" val="862578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5886"/>
            <a:ext cx="10515600" cy="2155372"/>
          </a:xfrm>
        </p:spPr>
        <p:txBody>
          <a:bodyPr>
            <a:normAutofit/>
          </a:bodyPr>
          <a:lstStyle/>
          <a:p>
            <a:r>
              <a:rPr lang="en-GB" sz="3200" dirty="0"/>
              <a:t>Content automation is a </a:t>
            </a:r>
            <a:r>
              <a:rPr lang="en-GB" sz="3200" u="sng" dirty="0">
                <a:hlinkClick r:id="rId2"/>
              </a:rPr>
              <a:t>digital marketing</a:t>
            </a:r>
            <a:r>
              <a:rPr lang="en-GB" sz="3200" dirty="0"/>
              <a:t> strategy that focuses on removing the need for human intervention in the content lifecycle. </a:t>
            </a:r>
            <a:endParaRPr lang="en-US" sz="3200" dirty="0"/>
          </a:p>
        </p:txBody>
      </p:sp>
      <p:sp>
        <p:nvSpPr>
          <p:cNvPr id="4" name="Content Placeholder 2"/>
          <p:cNvSpPr txBox="1">
            <a:spLocks/>
          </p:cNvSpPr>
          <p:nvPr/>
        </p:nvSpPr>
        <p:spPr>
          <a:xfrm>
            <a:off x="1001486" y="587829"/>
            <a:ext cx="9220200"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6000" dirty="0" smtClean="0"/>
              <a:t>ABOUT </a:t>
            </a:r>
            <a:endParaRPr lang="en-US" sz="6000" dirty="0"/>
          </a:p>
        </p:txBody>
      </p:sp>
    </p:spTree>
    <p:extLst>
      <p:ext uri="{BB962C8B-B14F-4D97-AF65-F5344CB8AC3E}">
        <p14:creationId xmlns:p14="http://schemas.microsoft.com/office/powerpoint/2010/main" val="815614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915886"/>
            <a:ext cx="10690185" cy="2155372"/>
          </a:xfrm>
        </p:spPr>
        <p:txBody>
          <a:bodyPr>
            <a:normAutofit fontScale="92500"/>
          </a:bodyPr>
          <a:lstStyle/>
          <a:p>
            <a:r>
              <a:rPr lang="en-GB" sz="3200" dirty="0"/>
              <a:t>The goal of content automation is to program, or automate, any process involved with Content marketing that may be </a:t>
            </a:r>
            <a:r>
              <a:rPr lang="en-GB" sz="3200" dirty="0" smtClean="0"/>
              <a:t>redundant(no long needed or useful), </a:t>
            </a:r>
            <a:r>
              <a:rPr lang="en-GB" sz="3200" dirty="0"/>
              <a:t>time-consuming or costly. </a:t>
            </a:r>
            <a:endParaRPr lang="en-US" sz="3200" dirty="0"/>
          </a:p>
        </p:txBody>
      </p:sp>
      <p:sp>
        <p:nvSpPr>
          <p:cNvPr id="4" name="Content Placeholder 2"/>
          <p:cNvSpPr txBox="1">
            <a:spLocks/>
          </p:cNvSpPr>
          <p:nvPr/>
        </p:nvSpPr>
        <p:spPr>
          <a:xfrm>
            <a:off x="1001486" y="587829"/>
            <a:ext cx="9220200"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6000" dirty="0" smtClean="0"/>
              <a:t>GOAL /REASON</a:t>
            </a:r>
            <a:endParaRPr lang="en-US" sz="6000" dirty="0"/>
          </a:p>
        </p:txBody>
      </p:sp>
    </p:spTree>
    <p:extLst>
      <p:ext uri="{BB962C8B-B14F-4D97-AF65-F5344CB8AC3E}">
        <p14:creationId xmlns:p14="http://schemas.microsoft.com/office/powerpoint/2010/main" val="976515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5886"/>
            <a:ext cx="10515600" cy="2829734"/>
          </a:xfrm>
        </p:spPr>
        <p:txBody>
          <a:bodyPr>
            <a:normAutofit/>
          </a:bodyPr>
          <a:lstStyle/>
          <a:p>
            <a:r>
              <a:rPr lang="en-GB" sz="2400" dirty="0"/>
              <a:t>Content automation works by identifying repetitive content-related tasks and using tools or applications to perform them. Tasks that are often streamlined with content automation include search engine optimization (SEO), social media scheduling and tagging, target audience analytics and plagiarism checking. When the time it takes to complete these tasks is minimized, marketers can spend more time writing effective, original content.</a:t>
            </a:r>
            <a:endParaRPr lang="en-US" sz="3600" dirty="0"/>
          </a:p>
        </p:txBody>
      </p:sp>
      <p:sp>
        <p:nvSpPr>
          <p:cNvPr id="4" name="Content Placeholder 2"/>
          <p:cNvSpPr txBox="1">
            <a:spLocks/>
          </p:cNvSpPr>
          <p:nvPr/>
        </p:nvSpPr>
        <p:spPr>
          <a:xfrm>
            <a:off x="1371876" y="610978"/>
            <a:ext cx="9220200"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4000" b="1" dirty="0"/>
              <a:t>How does content automation work</a:t>
            </a:r>
          </a:p>
        </p:txBody>
      </p:sp>
    </p:spTree>
    <p:extLst>
      <p:ext uri="{BB962C8B-B14F-4D97-AF65-F5344CB8AC3E}">
        <p14:creationId xmlns:p14="http://schemas.microsoft.com/office/powerpoint/2010/main" val="1050241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5886"/>
            <a:ext cx="11049000" cy="3998778"/>
          </a:xfrm>
        </p:spPr>
        <p:txBody>
          <a:bodyPr>
            <a:normAutofit/>
          </a:bodyPr>
          <a:lstStyle/>
          <a:p>
            <a:r>
              <a:rPr lang="en-GB" dirty="0">
                <a:latin typeface="+mj-lt"/>
              </a:rPr>
              <a:t>Gathering published content for and sending automated emails to relevant customers or leads</a:t>
            </a:r>
            <a:r>
              <a:rPr lang="en-GB" dirty="0" smtClean="0">
                <a:latin typeface="+mj-lt"/>
              </a:rPr>
              <a:t>.</a:t>
            </a:r>
          </a:p>
          <a:p>
            <a:r>
              <a:rPr lang="en-GB" dirty="0" smtClean="0">
                <a:latin typeface="+mj-lt"/>
              </a:rPr>
              <a:t>Sharing </a:t>
            </a:r>
            <a:r>
              <a:rPr lang="en-GB" dirty="0">
                <a:latin typeface="+mj-lt"/>
              </a:rPr>
              <a:t>content across multiple platforms and </a:t>
            </a:r>
            <a:r>
              <a:rPr lang="en-GB" u="sng" dirty="0">
                <a:latin typeface="+mj-lt"/>
                <a:hlinkClick r:id="rId2"/>
              </a:rPr>
              <a:t>social media</a:t>
            </a:r>
            <a:endParaRPr lang="en-GB" dirty="0">
              <a:latin typeface="+mj-lt"/>
            </a:endParaRPr>
          </a:p>
          <a:p>
            <a:r>
              <a:rPr lang="en-GB" dirty="0" smtClean="0">
                <a:latin typeface="+mj-lt"/>
              </a:rPr>
              <a:t>Optimizing </a:t>
            </a:r>
            <a:r>
              <a:rPr lang="en-GB" dirty="0">
                <a:latin typeface="+mj-lt"/>
              </a:rPr>
              <a:t>content for search engines or similar competition.</a:t>
            </a:r>
          </a:p>
          <a:p>
            <a:r>
              <a:rPr lang="en-GB" dirty="0">
                <a:latin typeface="+mj-lt"/>
              </a:rPr>
              <a:t>Translating content into other languages, audio or graphics.</a:t>
            </a:r>
          </a:p>
          <a:p>
            <a:r>
              <a:rPr lang="en-GB" dirty="0">
                <a:latin typeface="+mj-lt"/>
              </a:rPr>
              <a:t>Creating a content creation and publishing schedule with notifications and reminders.</a:t>
            </a:r>
          </a:p>
          <a:p>
            <a:r>
              <a:rPr lang="en-GB" dirty="0">
                <a:latin typeface="+mj-lt"/>
                <a:cs typeface="Arial" panose="020B0604020202020204" pitchFamily="34" charset="0"/>
              </a:rPr>
              <a:t>Curating content from other sources to share on social </a:t>
            </a:r>
            <a:r>
              <a:rPr lang="en-GB" dirty="0" smtClean="0">
                <a:latin typeface="+mj-lt"/>
                <a:cs typeface="Arial" panose="020B0604020202020204" pitchFamily="34" charset="0"/>
              </a:rPr>
              <a:t>media.</a:t>
            </a:r>
          </a:p>
          <a:p>
            <a:endParaRPr lang="en-GB" dirty="0">
              <a:latin typeface="+mj-lt"/>
            </a:endParaRPr>
          </a:p>
        </p:txBody>
      </p:sp>
      <p:sp>
        <p:nvSpPr>
          <p:cNvPr id="4" name="Content Placeholder 2"/>
          <p:cNvSpPr txBox="1">
            <a:spLocks/>
          </p:cNvSpPr>
          <p:nvPr/>
        </p:nvSpPr>
        <p:spPr>
          <a:xfrm>
            <a:off x="1371876" y="610978"/>
            <a:ext cx="9220200" cy="1143000"/>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4000" b="1" dirty="0" smtClean="0"/>
              <a:t>Uses of Content Automation</a:t>
            </a:r>
            <a:endParaRPr lang="en-GB" sz="4000" b="1" dirty="0"/>
          </a:p>
        </p:txBody>
      </p:sp>
    </p:spTree>
    <p:extLst>
      <p:ext uri="{BB962C8B-B14F-4D97-AF65-F5344CB8AC3E}">
        <p14:creationId xmlns:p14="http://schemas.microsoft.com/office/powerpoint/2010/main" val="409254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3 Simple Steps to Automate Your Content Marketing</a:t>
            </a:r>
            <a:endParaRPr lang="en-GB" b="1" dirty="0"/>
          </a:p>
        </p:txBody>
      </p:sp>
      <p:sp>
        <p:nvSpPr>
          <p:cNvPr id="3" name="Content Placeholder 2"/>
          <p:cNvSpPr>
            <a:spLocks noGrp="1"/>
          </p:cNvSpPr>
          <p:nvPr>
            <p:ph idx="1"/>
          </p:nvPr>
        </p:nvSpPr>
        <p:spPr>
          <a:xfrm>
            <a:off x="1451579" y="2015732"/>
            <a:ext cx="9603275" cy="1225179"/>
          </a:xfrm>
        </p:spPr>
        <p:txBody>
          <a:bodyPr/>
          <a:lstStyle/>
          <a:p>
            <a:r>
              <a:rPr lang="en-GB" dirty="0" smtClean="0"/>
              <a:t>Creating </a:t>
            </a:r>
            <a:r>
              <a:rPr lang="en-GB" dirty="0"/>
              <a:t>content marketing eats up your time. Here's how to use automation to get better, quicker results.</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245" t="24140" r="24626" b="25739"/>
          <a:stretch/>
        </p:blipFill>
        <p:spPr>
          <a:xfrm>
            <a:off x="1451579" y="2801941"/>
            <a:ext cx="5969374" cy="3228469"/>
          </a:xfrm>
          <a:prstGeom prst="rect">
            <a:avLst/>
          </a:prstGeom>
        </p:spPr>
      </p:pic>
      <p:sp>
        <p:nvSpPr>
          <p:cNvPr id="5" name="Content Placeholder 2"/>
          <p:cNvSpPr txBox="1">
            <a:spLocks/>
          </p:cNvSpPr>
          <p:nvPr/>
        </p:nvSpPr>
        <p:spPr>
          <a:xfrm>
            <a:off x="7420953" y="2801941"/>
            <a:ext cx="3852789" cy="322846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GB" dirty="0"/>
              <a:t>As a business owner who has to perform multiple tasks in a day -- sometimes simultaneously -- you likely appreciate the benefits of working with systems. Having systems in your business takes away some of the strain and helps you focus your energy on things that really need it.</a:t>
            </a:r>
            <a:endParaRPr lang="en-US" dirty="0"/>
          </a:p>
        </p:txBody>
      </p:sp>
    </p:spTree>
    <p:extLst>
      <p:ext uri="{BB962C8B-B14F-4D97-AF65-F5344CB8AC3E}">
        <p14:creationId xmlns:p14="http://schemas.microsoft.com/office/powerpoint/2010/main" val="1660651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 Content curation</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One </a:t>
            </a:r>
            <a:r>
              <a:rPr lang="en-GB" dirty="0"/>
              <a:t>of the best ways to build your </a:t>
            </a:r>
            <a:r>
              <a:rPr lang="en-GB" u="sng" dirty="0">
                <a:hlinkClick r:id="rId2"/>
              </a:rPr>
              <a:t>brand</a:t>
            </a:r>
            <a:r>
              <a:rPr lang="en-GB" dirty="0"/>
              <a:t>’s online presence and grow your </a:t>
            </a:r>
            <a:r>
              <a:rPr lang="en-GB" u="sng" dirty="0">
                <a:hlinkClick r:id="rId3"/>
              </a:rPr>
              <a:t>audience</a:t>
            </a:r>
            <a:r>
              <a:rPr lang="en-GB" dirty="0"/>
              <a:t> is by finding useful content and sharing it. In fact, one content-sharing rule suggests that </a:t>
            </a:r>
            <a:r>
              <a:rPr lang="en-GB" u="sng" dirty="0">
                <a:hlinkClick r:id="rId4"/>
              </a:rPr>
              <a:t>five of every 10 social media updates</a:t>
            </a:r>
            <a:r>
              <a:rPr lang="en-GB" dirty="0"/>
              <a:t> you make should be content from others that is relevant to your audience.</a:t>
            </a:r>
          </a:p>
          <a:p>
            <a:r>
              <a:rPr lang="en-GB" dirty="0"/>
              <a:t>That means curating great content. By automating this process, you get the advantages of not having to go out and find the content yourself, plus saving yourself time and providing your audience with relevant information on a regular basis.</a:t>
            </a:r>
          </a:p>
          <a:p>
            <a:pPr marL="0" indent="0">
              <a:buNone/>
            </a:pPr>
            <a:r>
              <a:rPr lang="en-GB" dirty="0"/>
              <a:t/>
            </a:r>
            <a:br>
              <a:rPr lang="en-GB" dirty="0"/>
            </a:br>
            <a:endParaRPr lang="en-US" dirty="0"/>
          </a:p>
        </p:txBody>
      </p:sp>
    </p:spTree>
    <p:extLst>
      <p:ext uri="{BB962C8B-B14F-4D97-AF65-F5344CB8AC3E}">
        <p14:creationId xmlns:p14="http://schemas.microsoft.com/office/powerpoint/2010/main" val="2110550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2. Social sharing</a:t>
            </a:r>
            <a:endParaRPr lang="en-GB" b="1" dirty="0"/>
          </a:p>
        </p:txBody>
      </p:sp>
      <p:sp>
        <p:nvSpPr>
          <p:cNvPr id="3" name="Content Placeholder 2"/>
          <p:cNvSpPr>
            <a:spLocks noGrp="1"/>
          </p:cNvSpPr>
          <p:nvPr>
            <p:ph idx="1"/>
          </p:nvPr>
        </p:nvSpPr>
        <p:spPr/>
        <p:txBody>
          <a:bodyPr>
            <a:normAutofit/>
          </a:bodyPr>
          <a:lstStyle/>
          <a:p>
            <a:r>
              <a:rPr lang="en-GB" dirty="0" smtClean="0"/>
              <a:t>Scheduling </a:t>
            </a:r>
            <a:r>
              <a:rPr lang="en-GB" dirty="0"/>
              <a:t>is one of the most important aspects of social media management. This allows you to share updates with your audience at the time that's best for them -- whether you yourself are online or not -- and save yourself time in the process.</a:t>
            </a:r>
          </a:p>
          <a:p>
            <a:r>
              <a:rPr lang="en-GB" u="sng" dirty="0">
                <a:hlinkClick r:id="rId2"/>
              </a:rPr>
              <a:t>Buffer</a:t>
            </a:r>
            <a:r>
              <a:rPr lang="en-GB" dirty="0"/>
              <a:t> does a great job in that respect. It was originally designed for </a:t>
            </a:r>
            <a:r>
              <a:rPr lang="en-GB" u="sng" dirty="0">
                <a:hlinkClick r:id="rId3"/>
              </a:rPr>
              <a:t>Twitter</a:t>
            </a:r>
            <a:r>
              <a:rPr lang="en-GB" dirty="0"/>
              <a:t> but now you can also </a:t>
            </a:r>
            <a:r>
              <a:rPr lang="en-GB" u="sng" dirty="0">
                <a:hlinkClick r:id="rId4"/>
              </a:rPr>
              <a:t>use Buffer for Facebook, LinkedIn and Google+.</a:t>
            </a:r>
            <a:r>
              <a:rPr lang="en-GB" dirty="0"/>
              <a:t> This integration with social channels gives you easy and automated sharing of social media posts -- including blog posts. To share, all you have to do is choose a time zone, then set the schedule.</a:t>
            </a:r>
          </a:p>
          <a:p>
            <a:r>
              <a:rPr lang="en-GB" dirty="0"/>
              <a:t>The tool also allows you to add posts to a queue so you do</a:t>
            </a:r>
          </a:p>
          <a:p>
            <a:endParaRPr lang="en-US" dirty="0"/>
          </a:p>
        </p:txBody>
      </p:sp>
    </p:spTree>
    <p:extLst>
      <p:ext uri="{BB962C8B-B14F-4D97-AF65-F5344CB8AC3E}">
        <p14:creationId xmlns:p14="http://schemas.microsoft.com/office/powerpoint/2010/main" val="3120124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3. Monitoring</a:t>
            </a:r>
            <a:endParaRPr lang="en-GB" b="1" dirty="0"/>
          </a:p>
        </p:txBody>
      </p:sp>
      <p:sp>
        <p:nvSpPr>
          <p:cNvPr id="3" name="Content Placeholder 2"/>
          <p:cNvSpPr>
            <a:spLocks noGrp="1"/>
          </p:cNvSpPr>
          <p:nvPr>
            <p:ph idx="1"/>
          </p:nvPr>
        </p:nvSpPr>
        <p:spPr>
          <a:xfrm>
            <a:off x="1451579" y="2015732"/>
            <a:ext cx="9603275" cy="3378071"/>
          </a:xfrm>
        </p:spPr>
        <p:txBody>
          <a:bodyPr>
            <a:normAutofit fontScale="85000" lnSpcReduction="20000"/>
          </a:bodyPr>
          <a:lstStyle/>
          <a:p>
            <a:r>
              <a:rPr lang="en-GB" dirty="0" smtClean="0"/>
              <a:t>As </a:t>
            </a:r>
            <a:r>
              <a:rPr lang="en-GB" dirty="0"/>
              <a:t>you share your content across various channels, you’ll find it hard to keep up with the audience’s reaction. So you’ll need a tool that notifies you whenever your brand is mentioned.</a:t>
            </a:r>
          </a:p>
          <a:p>
            <a:r>
              <a:rPr lang="en-GB" dirty="0"/>
              <a:t>A tool that allows you to do this automatically is </a:t>
            </a:r>
            <a:r>
              <a:rPr lang="en-GB" u="sng" dirty="0">
                <a:hlinkClick r:id="rId2"/>
              </a:rPr>
              <a:t>Mention</a:t>
            </a:r>
            <a:r>
              <a:rPr lang="en-GB" dirty="0"/>
              <a:t>. Mention allows you to see all the mentions your name or brand gets across social platforms, websites and blogs from a single dashboard. It also allows you to reply to messages and engage with the audience straight from the dashboard.</a:t>
            </a:r>
          </a:p>
          <a:p>
            <a:r>
              <a:rPr lang="en-GB" dirty="0"/>
              <a:t>To keep you abreast of </a:t>
            </a:r>
            <a:r>
              <a:rPr lang="en-GB" u="sng" dirty="0">
                <a:hlinkClick r:id="rId3"/>
              </a:rPr>
              <a:t>all the mentions of you or your brand</a:t>
            </a:r>
            <a:r>
              <a:rPr lang="en-GB" dirty="0"/>
              <a:t>, Mention will send you an email update whenever the mentions occur. This helps you to respond to audience comments on time, boosting your engagement. With this, you can quickly address any questions or concerns about your brand from the audience.</a:t>
            </a:r>
          </a:p>
          <a:p>
            <a:r>
              <a:rPr lang="en-GB" dirty="0"/>
              <a:t>In addition to tracking your brand, you can use it to monitor your competition by setting up relevant keywords: owner's name, brand name, specific pieces of content, etc.</a:t>
            </a:r>
          </a:p>
          <a:p>
            <a:endParaRPr lang="en-US" dirty="0"/>
          </a:p>
        </p:txBody>
      </p:sp>
    </p:spTree>
    <p:extLst>
      <p:ext uri="{BB962C8B-B14F-4D97-AF65-F5344CB8AC3E}">
        <p14:creationId xmlns:p14="http://schemas.microsoft.com/office/powerpoint/2010/main" val="495307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499</TotalTime>
  <Words>261</Words>
  <Application>Microsoft Office PowerPoint</Application>
  <PresentationFormat>Widescreen</PresentationFormat>
  <Paragraphs>34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CONTENT AUTOMATION</vt:lpstr>
      <vt:lpstr>PowerPoint Presentation</vt:lpstr>
      <vt:lpstr>PowerPoint Presentation</vt:lpstr>
      <vt:lpstr>PowerPoint Presentation</vt:lpstr>
      <vt:lpstr>PowerPoint Presentation</vt:lpstr>
      <vt:lpstr>3 Simple Steps to Automate Your Content Marketing</vt:lpstr>
      <vt:lpstr>1. Content curation</vt:lpstr>
      <vt:lpstr>2. Social sharing</vt:lpstr>
      <vt:lpstr>3. Monitoring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AUTOMATION</dc:title>
  <dc:creator>Miles Major</dc:creator>
  <cp:lastModifiedBy>Miles Major</cp:lastModifiedBy>
  <cp:revision>16</cp:revision>
  <dcterms:created xsi:type="dcterms:W3CDTF">2022-08-19T16:37:20Z</dcterms:created>
  <dcterms:modified xsi:type="dcterms:W3CDTF">2022-08-20T00:57:06Z</dcterms:modified>
</cp:coreProperties>
</file>