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5" d="100"/>
          <a:sy n="55" d="100"/>
        </p:scale>
        <p:origin x="10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7ED92-0EAA-4C3F-9510-2943AEB30BC0}"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3CA23-F65F-4CE8-8A78-0F78B43F55D3}" type="slidenum">
              <a:rPr lang="en-US" smtClean="0"/>
              <a:t>‹#›</a:t>
            </a:fld>
            <a:endParaRPr lang="en-US"/>
          </a:p>
        </p:txBody>
      </p:sp>
    </p:spTree>
    <p:extLst>
      <p:ext uri="{BB962C8B-B14F-4D97-AF65-F5344CB8AC3E}">
        <p14:creationId xmlns:p14="http://schemas.microsoft.com/office/powerpoint/2010/main" val="384854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kern="1200" dirty="0" smtClean="0">
                <a:solidFill>
                  <a:schemeClr val="tx1"/>
                </a:solidFill>
                <a:effectLst/>
                <a:latin typeface="Arial" panose="020B0604020202020204" pitchFamily="34" charset="0"/>
                <a:ea typeface="+mn-ea"/>
                <a:cs typeface="Arial" panose="020B0604020202020204" pitchFamily="34" charset="0"/>
              </a:rPr>
              <a:t>Automation can be applied to any phase of the content marketing strategy, including planning, creation, publishing and monitoring.</a:t>
            </a: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BF3CA23-F65F-4CE8-8A78-0F78B43F55D3}" type="slidenum">
              <a:rPr lang="en-US" smtClean="0"/>
              <a:t>1</a:t>
            </a:fld>
            <a:endParaRPr lang="en-US"/>
          </a:p>
        </p:txBody>
      </p:sp>
    </p:spTree>
    <p:extLst>
      <p:ext uri="{BB962C8B-B14F-4D97-AF65-F5344CB8AC3E}">
        <p14:creationId xmlns:p14="http://schemas.microsoft.com/office/powerpoint/2010/main" val="261990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08DAF8B-C15C-4B4C-863E-FC3A2D29659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18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35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539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95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0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051858-4835-48E6-BC4D-400478F9BEFD}"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AF8B-C15C-4B4C-863E-FC3A2D29659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40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051858-4835-48E6-BC4D-400478F9BEFD}"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AF8B-C15C-4B4C-863E-FC3A2D29659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867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051858-4835-48E6-BC4D-400478F9BEFD}"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DAF8B-C15C-4B4C-863E-FC3A2D29659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493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51858-4835-48E6-BC4D-400478F9BEFD}"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DAF8B-C15C-4B4C-863E-FC3A2D296598}" type="slidenum">
              <a:rPr lang="en-US" smtClean="0"/>
              <a:t>‹#›</a:t>
            </a:fld>
            <a:endParaRPr lang="en-US"/>
          </a:p>
        </p:txBody>
      </p:sp>
    </p:spTree>
    <p:extLst>
      <p:ext uri="{BB962C8B-B14F-4D97-AF65-F5344CB8AC3E}">
        <p14:creationId xmlns:p14="http://schemas.microsoft.com/office/powerpoint/2010/main" val="244536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051858-4835-48E6-BC4D-400478F9BEFD}"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AF8B-C15C-4B4C-863E-FC3A2D29659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31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051858-4835-48E6-BC4D-400478F9BEFD}" type="datetimeFigureOut">
              <a:rPr lang="en-US" smtClean="0"/>
              <a:t>8/19/2022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08DAF8B-C15C-4B4C-863E-FC3A2D29659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0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051858-4835-48E6-BC4D-400478F9BEFD}" type="datetimeFigureOut">
              <a:rPr lang="en-US" smtClean="0"/>
              <a:t>8/19/2022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8DAF8B-C15C-4B4C-863E-FC3A2D29659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49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target.com/searchcustomerexperience/definition/digital-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0065" y="868101"/>
            <a:ext cx="8633839" cy="2475628"/>
          </a:xfrm>
        </p:spPr>
        <p:txBody>
          <a:bodyPr>
            <a:normAutofit/>
          </a:bodyPr>
          <a:lstStyle/>
          <a:p>
            <a:pPr algn="ctr"/>
            <a:r>
              <a:rPr lang="en-GB" sz="8000" b="1" dirty="0" smtClean="0">
                <a:latin typeface="Arial" panose="020B0604020202020204" pitchFamily="34" charset="0"/>
                <a:cs typeface="Arial" panose="020B0604020202020204" pitchFamily="34" charset="0"/>
              </a:rPr>
              <a:t>CONTENT AUTOMATION</a:t>
            </a:r>
            <a:endParaRPr lang="en-US" sz="8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04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5886"/>
            <a:ext cx="10515600" cy="2155372"/>
          </a:xfrm>
        </p:spPr>
        <p:txBody>
          <a:bodyPr>
            <a:normAutofit/>
          </a:bodyPr>
          <a:lstStyle/>
          <a:p>
            <a:r>
              <a:rPr lang="en-GB" sz="3200" dirty="0"/>
              <a:t>Content automation is a </a:t>
            </a:r>
            <a:r>
              <a:rPr lang="en-GB" sz="3200" u="sng" dirty="0">
                <a:hlinkClick r:id="rId2"/>
              </a:rPr>
              <a:t>digital marketing</a:t>
            </a:r>
            <a:r>
              <a:rPr lang="en-GB" sz="3200" dirty="0"/>
              <a:t> strategy that focuses on removing the need for human intervention in the content lifecycle. </a:t>
            </a:r>
            <a:endParaRPr lang="en-US" sz="3200" dirty="0"/>
          </a:p>
        </p:txBody>
      </p:sp>
      <p:sp>
        <p:nvSpPr>
          <p:cNvPr id="4" name="Content Placeholder 2"/>
          <p:cNvSpPr txBox="1">
            <a:spLocks/>
          </p:cNvSpPr>
          <p:nvPr/>
        </p:nvSpPr>
        <p:spPr>
          <a:xfrm>
            <a:off x="1001486" y="587829"/>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6000" dirty="0" smtClean="0"/>
              <a:t>ABOUT </a:t>
            </a:r>
            <a:endParaRPr lang="en-US" sz="6000" dirty="0"/>
          </a:p>
        </p:txBody>
      </p:sp>
    </p:spTree>
    <p:extLst>
      <p:ext uri="{BB962C8B-B14F-4D97-AF65-F5344CB8AC3E}">
        <p14:creationId xmlns:p14="http://schemas.microsoft.com/office/powerpoint/2010/main" val="815614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915886"/>
            <a:ext cx="10690185" cy="2155372"/>
          </a:xfrm>
        </p:spPr>
        <p:txBody>
          <a:bodyPr>
            <a:normAutofit fontScale="92500"/>
          </a:bodyPr>
          <a:lstStyle/>
          <a:p>
            <a:r>
              <a:rPr lang="en-GB" sz="3200" dirty="0"/>
              <a:t>The goal of content automation is to program, or automate, any process involved with Content marketing that may be </a:t>
            </a:r>
            <a:r>
              <a:rPr lang="en-GB" sz="3200" dirty="0" smtClean="0"/>
              <a:t>redundant(no long needed or useful), </a:t>
            </a:r>
            <a:r>
              <a:rPr lang="en-GB" sz="3200" dirty="0"/>
              <a:t>time-consuming or costly. </a:t>
            </a:r>
            <a:endParaRPr lang="en-US" sz="3200" dirty="0"/>
          </a:p>
        </p:txBody>
      </p:sp>
      <p:sp>
        <p:nvSpPr>
          <p:cNvPr id="4" name="Content Placeholder 2"/>
          <p:cNvSpPr txBox="1">
            <a:spLocks/>
          </p:cNvSpPr>
          <p:nvPr/>
        </p:nvSpPr>
        <p:spPr>
          <a:xfrm>
            <a:off x="1001486" y="587829"/>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6000" dirty="0" smtClean="0"/>
              <a:t>GOAL /REASON</a:t>
            </a:r>
            <a:endParaRPr lang="en-US" sz="6000" dirty="0"/>
          </a:p>
        </p:txBody>
      </p:sp>
    </p:spTree>
    <p:extLst>
      <p:ext uri="{BB962C8B-B14F-4D97-AF65-F5344CB8AC3E}">
        <p14:creationId xmlns:p14="http://schemas.microsoft.com/office/powerpoint/2010/main" val="976515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5886"/>
            <a:ext cx="10515600" cy="2829734"/>
          </a:xfrm>
        </p:spPr>
        <p:txBody>
          <a:bodyPr>
            <a:normAutofit/>
          </a:bodyPr>
          <a:lstStyle/>
          <a:p>
            <a:r>
              <a:rPr lang="en-GB" sz="2400" dirty="0"/>
              <a:t>Content automation works by identifying repetitive content-related tasks and using tools or applications to perform them. Tasks that are often streamlined with content automation include search engine optimization (SEO), social media scheduling and tagging, target audience analytics and plagiarism checking. When the time it takes to complete these tasks is minimized, marketers can spend more time writing effective, original content.</a:t>
            </a:r>
            <a:endParaRPr lang="en-US" sz="3600" dirty="0"/>
          </a:p>
        </p:txBody>
      </p:sp>
      <p:sp>
        <p:nvSpPr>
          <p:cNvPr id="4" name="Content Placeholder 2"/>
          <p:cNvSpPr txBox="1">
            <a:spLocks/>
          </p:cNvSpPr>
          <p:nvPr/>
        </p:nvSpPr>
        <p:spPr>
          <a:xfrm>
            <a:off x="1371876" y="610978"/>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4000" b="1" dirty="0"/>
              <a:t>How does content automation work</a:t>
            </a:r>
          </a:p>
        </p:txBody>
      </p:sp>
    </p:spTree>
    <p:extLst>
      <p:ext uri="{BB962C8B-B14F-4D97-AF65-F5344CB8AC3E}">
        <p14:creationId xmlns:p14="http://schemas.microsoft.com/office/powerpoint/2010/main" val="1050241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5886"/>
            <a:ext cx="11049000" cy="4079800"/>
          </a:xfrm>
        </p:spPr>
        <p:txBody>
          <a:bodyPr>
            <a:normAutofit/>
          </a:bodyPr>
          <a:lstStyle/>
          <a:p>
            <a:r>
              <a:rPr lang="en-GB" dirty="0"/>
              <a:t>Gathering published content for and sending automated emails to relevant customers or leads</a:t>
            </a:r>
            <a:r>
              <a:rPr lang="en-GB" dirty="0" smtClean="0"/>
              <a:t>.</a:t>
            </a:r>
          </a:p>
          <a:p>
            <a:r>
              <a:rPr lang="en-GB" dirty="0" smtClean="0"/>
              <a:t>Sharing </a:t>
            </a:r>
            <a:r>
              <a:rPr lang="en-GB" dirty="0"/>
              <a:t>content across multiple platforms and </a:t>
            </a:r>
            <a:r>
              <a:rPr lang="en-GB" u="sng" dirty="0">
                <a:hlinkClick r:id="rId2"/>
              </a:rPr>
              <a:t>social media</a:t>
            </a:r>
            <a:endParaRPr lang="en-GB" dirty="0"/>
          </a:p>
          <a:p>
            <a:r>
              <a:rPr lang="en-GB" dirty="0" smtClean="0"/>
              <a:t>Optimizing </a:t>
            </a:r>
            <a:r>
              <a:rPr lang="en-GB" dirty="0"/>
              <a:t>content for search engines or similar competition.</a:t>
            </a:r>
          </a:p>
          <a:p>
            <a:r>
              <a:rPr lang="en-GB" dirty="0"/>
              <a:t>Translating content into other languages, audio or graphics.</a:t>
            </a:r>
          </a:p>
          <a:p>
            <a:r>
              <a:rPr lang="en-GB" dirty="0"/>
              <a:t>Creating a content creation and publishing schedule with notifications and reminders.</a:t>
            </a:r>
          </a:p>
          <a:p>
            <a:r>
              <a:rPr lang="en-GB" dirty="0"/>
              <a:t>Curating content from other sources to share on social media.</a:t>
            </a:r>
          </a:p>
        </p:txBody>
      </p:sp>
      <p:sp>
        <p:nvSpPr>
          <p:cNvPr id="4" name="Content Placeholder 2"/>
          <p:cNvSpPr txBox="1">
            <a:spLocks/>
          </p:cNvSpPr>
          <p:nvPr/>
        </p:nvSpPr>
        <p:spPr>
          <a:xfrm>
            <a:off x="1371876" y="610978"/>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4000" b="1" dirty="0" smtClean="0"/>
              <a:t>Uses of Content Automation</a:t>
            </a:r>
            <a:endParaRPr lang="en-GB" sz="4000" b="1" dirty="0"/>
          </a:p>
        </p:txBody>
      </p:sp>
    </p:spTree>
    <p:extLst>
      <p:ext uri="{BB962C8B-B14F-4D97-AF65-F5344CB8AC3E}">
        <p14:creationId xmlns:p14="http://schemas.microsoft.com/office/powerpoint/2010/main" val="409254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123007" y="2072281"/>
            <a:ext cx="2986269"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lnSpc>
                <a:spcPct val="100000"/>
              </a:lnSpc>
              <a:buNone/>
            </a:pPr>
            <a:r>
              <a:rPr lang="en-GB" sz="2800" dirty="0" smtClean="0">
                <a:latin typeface="Arial" panose="020B0604020202020204" pitchFamily="34" charset="0"/>
                <a:cs typeface="Arial" panose="020B0604020202020204" pitchFamily="34" charset="0"/>
              </a:rPr>
              <a:t>Author</a:t>
            </a:r>
          </a:p>
          <a:p>
            <a:pPr marL="0" indent="0" algn="ctr">
              <a:lnSpc>
                <a:spcPct val="100000"/>
              </a:lnSpc>
              <a:buNone/>
            </a:pPr>
            <a:r>
              <a:rPr lang="en-GB" sz="2800" dirty="0" smtClean="0">
                <a:latin typeface="Arial" panose="020B0604020202020204" pitchFamily="34" charset="0"/>
                <a:cs typeface="Arial" panose="020B0604020202020204" pitchFamily="34" charset="0"/>
              </a:rPr>
              <a:t>Major Myles</a:t>
            </a:r>
            <a:endParaRPr lang="en-GB"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4591" y="234414"/>
            <a:ext cx="4256564" cy="4256564"/>
          </a:xfrm>
          <a:prstGeom prst="rect">
            <a:avLst/>
          </a:prstGeom>
        </p:spPr>
      </p:pic>
    </p:spTree>
    <p:extLst>
      <p:ext uri="{BB962C8B-B14F-4D97-AF65-F5344CB8AC3E}">
        <p14:creationId xmlns:p14="http://schemas.microsoft.com/office/powerpoint/2010/main" val="862578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22</TotalTime>
  <Words>149</Words>
  <Application>Microsoft Office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CONTENT AUTOMATION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AUTOMATION</dc:title>
  <dc:creator>Miles Major</dc:creator>
  <cp:lastModifiedBy>Miles Major</cp:lastModifiedBy>
  <cp:revision>9</cp:revision>
  <dcterms:created xsi:type="dcterms:W3CDTF">2022-08-19T16:37:20Z</dcterms:created>
  <dcterms:modified xsi:type="dcterms:W3CDTF">2022-08-19T17:00:18Z</dcterms:modified>
</cp:coreProperties>
</file>