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4" r:id="rId7"/>
    <p:sldId id="276" r:id="rId8"/>
    <p:sldId id="275" r:id="rId9"/>
    <p:sldId id="273" r:id="rId10"/>
    <p:sldId id="257" r:id="rId11"/>
    <p:sldId id="260" r:id="rId1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5" d="100"/>
          <a:sy n="35" d="100"/>
        </p:scale>
        <p:origin x="1076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CODERS</a:t>
            </a:r>
            <a:r>
              <a:rPr lang="en-GB" baseline="0" dirty="0"/>
              <a:t> </a:t>
            </a:r>
            <a:r>
              <a:rPr lang="en-GB" baseline="0" dirty="0" err="1"/>
              <a:t>huB</a:t>
            </a:r>
            <a:r>
              <a:rPr lang="en-GB" baseline="0" dirty="0"/>
              <a:t> RANK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C5-451C-8797-C1F6A93BB1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C5-451C-8797-C1F6A93BB1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C5-451C-8797-C1F6A93BB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19399984"/>
        <c:axId val="1319408720"/>
        <c:axId val="0"/>
      </c:bar3DChart>
      <c:catAx>
        <c:axId val="131939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H"/>
          </a:p>
        </c:txPr>
        <c:crossAx val="1319408720"/>
        <c:crosses val="autoZero"/>
        <c:auto val="1"/>
        <c:lblAlgn val="ctr"/>
        <c:lblOffset val="100"/>
        <c:noMultiLvlLbl val="0"/>
      </c:catAx>
      <c:valAx>
        <c:axId val="131940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H"/>
          </a:p>
        </c:txPr>
        <c:crossAx val="131939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H"/>
    </a:p>
  </c:txPr>
  <c:externalData r:id="rId6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C1EB-7BF7-557D-B779-ABCC72915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C74E4-51CA-9614-E00E-45AC3970C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294C-58FE-5FA3-EA75-94EEEE7D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439C-9CD0-8F7A-7DC5-E4F281C2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EF5A-3E7A-7CE6-5463-9B1B5EDB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219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42D4-BCFC-DB7C-7F7F-13B81BE3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F6336-D603-DEED-97FA-D9AB155F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350D-3AE5-9ABE-DE68-CC733D10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B0CD-765A-2C3F-1943-53FD24F1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05A9-33EE-C114-ADB3-88F54C8D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630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0329-83F7-3AC2-2279-D7CE64647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364B2-2B3A-E789-A178-636382DA1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C972-0F93-A64C-C3E9-D43EAA1E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F18B-FE25-837E-B8BE-11BFA4CC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D8CF-5DD3-C34F-4B93-B871C5B3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5942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6E53-5D35-F375-8D69-DF107402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DC22-5BD3-7766-EA86-E9B50C18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E3AA-C7E7-EDBC-65F1-521AA2E4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ED56-44F1-5C20-C35C-DA5338CF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A57C-ACC9-9F67-D6F6-0C63DE3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576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89A5-20F6-D8E2-2AEA-43D9B3CB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54B5F-AB06-EBBD-2022-D17FB30A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4FBF8-AD17-FF12-B77D-51F3D10E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00F0-ABE2-42A7-DB37-9C94014D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5276-162D-58C0-E62C-A62C7330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8182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3E85-E9FB-E6C7-550E-1D80B1F4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86B-E886-6270-A355-A1E263B8A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79CF1-151A-7078-A66F-5E973D16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1ED8F-5CF8-34C5-4B79-77B1B0B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53E43-8C66-43FE-6519-E0A768CA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D8F9-BB9F-2F33-C6E9-7A056B2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715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AF2-4CC4-2254-3695-044D14FA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57D3-CA67-45D3-4FCD-C6FF22BE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424B4-88BD-5D0C-F9AE-40999B4B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41F5-FD45-FA89-6613-6AD6AD95C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9FFB9-765B-3D05-77A9-CAFDB571C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DEF2C-ACAD-94ED-6FDB-6196B0E6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DFB14-16BD-139E-3154-C18440D6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4574E-8C9C-C352-AABF-2C7B8993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546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B373-96C4-D4B5-F62E-3973C7BF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DAF9D-731D-14C6-1D14-DDF45D3C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CC355-5C46-8B2A-B5AF-E9D13F8F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935A4-D295-B352-2741-963DDBD1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071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5B2B4-6007-96F8-E37F-6692546C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DCAAE-9B6A-1FC0-1485-5D073B38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9CC3-477D-C2CA-E0B4-71BCBF43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955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FCD2-96C2-CB80-3538-DEE47D50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1D97-537D-52DA-3B6C-D7E51E25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4F83-4A3E-AA20-8A23-DB7D890FB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7B3A-527E-7CC0-7D58-224EFF53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D6A37-BE86-512A-3B4D-64514C04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DB3B-7B47-C0FD-EDC7-D3816796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014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F548-0AF7-882F-E6DB-E83A8BAC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29EFF-95A8-5A56-9C81-E925C3A7C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D4E29-EAEB-A340-1186-0BCEE0039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536-9E7F-8DDE-134E-1507B85B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27DD1-C65F-A2FE-6571-8E86E721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E88B-93EC-CDEC-1A30-D9C6B95C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3345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871A1-9C90-4EA8-0EB1-F94D9835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FDCF0-71BC-6D2B-2C31-117EEF2F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9CC2-0D74-1D2D-0D38-5B9F7EA14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B177-3131-4B50-9EB6-AA6C66C610CD}" type="datetimeFigureOut">
              <a:rPr lang="en-GH" smtClean="0"/>
              <a:t>26/09/2022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30ED-C189-9C1A-E595-C9626C07D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E0C5-8278-B22D-A2CA-22E739D55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5A8D-3F1C-4AF4-BB68-51ABE802DA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7967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F86164D-F423-452D-BA03-78B1DBBFB100}"/>
              </a:ext>
            </a:extLst>
          </p:cNvPr>
          <p:cNvGrpSpPr/>
          <p:nvPr/>
        </p:nvGrpSpPr>
        <p:grpSpPr>
          <a:xfrm>
            <a:off x="9663930" y="7328649"/>
            <a:ext cx="6434475" cy="5927278"/>
            <a:chOff x="5426016" y="291327"/>
            <a:chExt cx="6103753" cy="560942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10B00-373F-4680-910C-D0D1DA0FF586}"/>
                </a:ext>
              </a:extLst>
            </p:cNvPr>
            <p:cNvSpPr/>
            <p:nvPr/>
          </p:nvSpPr>
          <p:spPr>
            <a:xfrm>
              <a:off x="5426016" y="396815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0F9BC9-C8C3-43F9-949F-F3DD26DCA1BA}"/>
                </a:ext>
              </a:extLst>
            </p:cNvPr>
            <p:cNvSpPr/>
            <p:nvPr/>
          </p:nvSpPr>
          <p:spPr>
            <a:xfrm>
              <a:off x="6668407" y="1132311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5E6ABE-21AD-4706-AB5A-8206E4871B7A}"/>
                </a:ext>
              </a:extLst>
            </p:cNvPr>
            <p:cNvSpPr/>
            <p:nvPr/>
          </p:nvSpPr>
          <p:spPr>
            <a:xfrm>
              <a:off x="5426016" y="2613242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CAAA60-F924-4BA6-A6B4-ABA1CF56489A}"/>
                </a:ext>
              </a:extLst>
            </p:cNvPr>
            <p:cNvSpPr/>
            <p:nvPr/>
          </p:nvSpPr>
          <p:spPr>
            <a:xfrm>
              <a:off x="6857251" y="3195974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37E5E3-58E4-4BF4-AC47-1D471A2F3FB3}"/>
                </a:ext>
              </a:extLst>
            </p:cNvPr>
            <p:cNvSpPr/>
            <p:nvPr/>
          </p:nvSpPr>
          <p:spPr>
            <a:xfrm>
              <a:off x="8288486" y="1761149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E4062B-7412-45C5-ABB7-A087496F21E8}"/>
                </a:ext>
              </a:extLst>
            </p:cNvPr>
            <p:cNvSpPr/>
            <p:nvPr/>
          </p:nvSpPr>
          <p:spPr>
            <a:xfrm>
              <a:off x="9134063" y="291327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0F2436-FF70-4E6F-B65A-118ABBA28D2A}"/>
                </a:ext>
              </a:extLst>
            </p:cNvPr>
            <p:cNvSpPr/>
            <p:nvPr/>
          </p:nvSpPr>
          <p:spPr>
            <a:xfrm>
              <a:off x="9441801" y="3082892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8897B2-AD33-40EB-BF1C-C7FD8CF18F8D}"/>
                </a:ext>
              </a:extLst>
            </p:cNvPr>
            <p:cNvSpPr/>
            <p:nvPr/>
          </p:nvSpPr>
          <p:spPr>
            <a:xfrm>
              <a:off x="8149526" y="4120898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</p:grpSp>
      <p:sp>
        <p:nvSpPr>
          <p:cNvPr id="25" name="Rectangle 6">
            <a:extLst>
              <a:ext uri="{FF2B5EF4-FFF2-40B4-BE49-F238E27FC236}">
                <a16:creationId xmlns:a16="http://schemas.microsoft.com/office/drawing/2014/main" id="{D18380AE-08E1-4FF8-ADFF-DC572F655188}"/>
              </a:ext>
            </a:extLst>
          </p:cNvPr>
          <p:cNvSpPr/>
          <p:nvPr/>
        </p:nvSpPr>
        <p:spPr bwMode="white">
          <a:xfrm>
            <a:off x="0" y="117662"/>
            <a:ext cx="4662903" cy="6858000"/>
          </a:xfrm>
          <a:custGeom>
            <a:avLst/>
            <a:gdLst>
              <a:gd name="connsiteX0" fmla="*/ 0 w 3055716"/>
              <a:gd name="connsiteY0" fmla="*/ 0 h 6858000"/>
              <a:gd name="connsiteX1" fmla="*/ 3055716 w 3055716"/>
              <a:gd name="connsiteY1" fmla="*/ 0 h 6858000"/>
              <a:gd name="connsiteX2" fmla="*/ 3055716 w 3055716"/>
              <a:gd name="connsiteY2" fmla="*/ 6858000 h 6858000"/>
              <a:gd name="connsiteX3" fmla="*/ 0 w 3055716"/>
              <a:gd name="connsiteY3" fmla="*/ 6858000 h 6858000"/>
              <a:gd name="connsiteX4" fmla="*/ 0 w 3055716"/>
              <a:gd name="connsiteY4" fmla="*/ 0 h 6858000"/>
              <a:gd name="connsiteX0" fmla="*/ 0 w 3055716"/>
              <a:gd name="connsiteY0" fmla="*/ 0 h 6858000"/>
              <a:gd name="connsiteX1" fmla="*/ 3055716 w 3055716"/>
              <a:gd name="connsiteY1" fmla="*/ 0 h 6858000"/>
              <a:gd name="connsiteX2" fmla="*/ 3055716 w 3055716"/>
              <a:gd name="connsiteY2" fmla="*/ 6858000 h 6858000"/>
              <a:gd name="connsiteX3" fmla="*/ 0 w 3055716"/>
              <a:gd name="connsiteY3" fmla="*/ 6858000 h 6858000"/>
              <a:gd name="connsiteX4" fmla="*/ 0 w 3055716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4192" h="6858000">
                <a:moveTo>
                  <a:pt x="0" y="0"/>
                </a:moveTo>
                <a:lnTo>
                  <a:pt x="3055716" y="0"/>
                </a:lnTo>
                <a:cubicBezTo>
                  <a:pt x="2051042" y="3494009"/>
                  <a:pt x="4861367" y="4564283"/>
                  <a:pt x="5764192" y="6846425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2000">
                <a:schemeClr val="accent1">
                  <a:lumMod val="89000"/>
                  <a:alpha val="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BFFCC61-0F31-403F-8559-6999CC352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974" y="7328649"/>
            <a:ext cx="5221857" cy="2374904"/>
          </a:xfrm>
        </p:spPr>
        <p:txBody>
          <a:bodyPr anchor="ctr">
            <a:noAutofit/>
          </a:bodyPr>
          <a:lstStyle/>
          <a:p>
            <a:r>
              <a:rPr lang="en-GB" sz="72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HUB</a:t>
            </a:r>
            <a:endParaRPr lang="en-GH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B834031-5746-401A-A5F7-E8FE97D06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32374" y="2262575"/>
            <a:ext cx="4310011" cy="853059"/>
          </a:xfrm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anchor="ctr">
            <a:noAutofit/>
          </a:bodyPr>
          <a:lstStyle/>
          <a:p>
            <a:r>
              <a:rPr lang="en-GB" sz="1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Bringing the world closer by Developing Software that makes life better</a:t>
            </a:r>
            <a:endParaRPr lang="en-GH" sz="180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CDC073D-8BDE-481C-9105-9BCA8FA79F81}"/>
              </a:ext>
            </a:extLst>
          </p:cNvPr>
          <p:cNvSpPr txBox="1">
            <a:spLocks/>
          </p:cNvSpPr>
          <p:nvPr/>
        </p:nvSpPr>
        <p:spPr>
          <a:xfrm>
            <a:off x="-1552050" y="-2366756"/>
            <a:ext cx="5221857" cy="2131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  <a:r>
              <a:rPr lang="en-GB" sz="5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9600" b="1" dirty="0">
                <a:latin typeface="Arial Rounded MT Bold" panose="020F0704030504030204" pitchFamily="34" charset="0"/>
                <a:ea typeface="Verdana" panose="020B0604030504040204" pitchFamily="34" charset="0"/>
              </a:rPr>
              <a:t>3</a:t>
            </a:r>
            <a:endParaRPr lang="en-GH" sz="5400" b="1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0558D7-B689-43E0-AB51-D365628FD398}"/>
              </a:ext>
            </a:extLst>
          </p:cNvPr>
          <p:cNvSpPr txBox="1"/>
          <p:nvPr/>
        </p:nvSpPr>
        <p:spPr>
          <a:xfrm>
            <a:off x="1136823" y="2663785"/>
            <a:ext cx="10369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Do something new everyday</a:t>
            </a:r>
            <a:endParaRPr lang="en-GH" sz="6600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CC7D3F86-EFF4-478E-9EED-0E1A5707C6CB}"/>
              </a:ext>
            </a:extLst>
          </p:cNvPr>
          <p:cNvSpPr/>
          <p:nvPr/>
        </p:nvSpPr>
        <p:spPr>
          <a:xfrm>
            <a:off x="-6046973" y="3217783"/>
            <a:ext cx="4691683" cy="4691683"/>
          </a:xfrm>
          <a:prstGeom prst="blockArc">
            <a:avLst>
              <a:gd name="adj1" fmla="val 18900000"/>
              <a:gd name="adj2" fmla="val 2700000"/>
              <a:gd name="adj3" fmla="val 46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7A6792-AEF8-468B-81CB-F3D646388795}"/>
              </a:ext>
            </a:extLst>
          </p:cNvPr>
          <p:cNvGrpSpPr/>
          <p:nvPr/>
        </p:nvGrpSpPr>
        <p:grpSpPr>
          <a:xfrm>
            <a:off x="2344453" y="7454966"/>
            <a:ext cx="7503093" cy="2960380"/>
            <a:chOff x="2190645" y="2536976"/>
            <a:chExt cx="7503093" cy="296038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3FF060-0041-4149-8462-B6E7A5965D95}"/>
                </a:ext>
              </a:extLst>
            </p:cNvPr>
            <p:cNvSpPr/>
            <p:nvPr/>
          </p:nvSpPr>
          <p:spPr>
            <a:xfrm>
              <a:off x="2625995" y="2624046"/>
              <a:ext cx="7067743" cy="696560"/>
            </a:xfrm>
            <a:custGeom>
              <a:avLst/>
              <a:gdLst>
                <a:gd name="connsiteX0" fmla="*/ 0 w 7067743"/>
                <a:gd name="connsiteY0" fmla="*/ 0 h 696560"/>
                <a:gd name="connsiteX1" fmla="*/ 7067743 w 7067743"/>
                <a:gd name="connsiteY1" fmla="*/ 0 h 696560"/>
                <a:gd name="connsiteX2" fmla="*/ 7067743 w 7067743"/>
                <a:gd name="connsiteY2" fmla="*/ 696560 h 696560"/>
                <a:gd name="connsiteX3" fmla="*/ 0 w 7067743"/>
                <a:gd name="connsiteY3" fmla="*/ 696560 h 696560"/>
                <a:gd name="connsiteX4" fmla="*/ 0 w 7067743"/>
                <a:gd name="connsiteY4" fmla="*/ 0 h 6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743" h="696560">
                  <a:moveTo>
                    <a:pt x="0" y="0"/>
                  </a:moveTo>
                  <a:lnTo>
                    <a:pt x="7067743" y="0"/>
                  </a:lnTo>
                  <a:lnTo>
                    <a:pt x="7067743" y="696560"/>
                  </a:lnTo>
                  <a:lnTo>
                    <a:pt x="0" y="69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895" tIns="91440" rIns="91440" bIns="9144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/>
                <a:t>Logo Design</a:t>
              </a:r>
              <a:endParaRPr lang="en-GH" sz="3600" kern="1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CEE9BE-E1B7-46D6-BBF8-7B50A7776275}"/>
                </a:ext>
              </a:extLst>
            </p:cNvPr>
            <p:cNvSpPr/>
            <p:nvPr/>
          </p:nvSpPr>
          <p:spPr>
            <a:xfrm>
              <a:off x="2190645" y="2536976"/>
              <a:ext cx="870700" cy="8707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B81079-816E-421D-94D8-AE8A5285561C}"/>
                </a:ext>
              </a:extLst>
            </p:cNvPr>
            <p:cNvSpPr/>
            <p:nvPr/>
          </p:nvSpPr>
          <p:spPr>
            <a:xfrm>
              <a:off x="2879194" y="3668885"/>
              <a:ext cx="6814544" cy="696560"/>
            </a:xfrm>
            <a:custGeom>
              <a:avLst/>
              <a:gdLst>
                <a:gd name="connsiteX0" fmla="*/ 0 w 6814544"/>
                <a:gd name="connsiteY0" fmla="*/ 0 h 696560"/>
                <a:gd name="connsiteX1" fmla="*/ 6814544 w 6814544"/>
                <a:gd name="connsiteY1" fmla="*/ 0 h 696560"/>
                <a:gd name="connsiteX2" fmla="*/ 6814544 w 6814544"/>
                <a:gd name="connsiteY2" fmla="*/ 696560 h 696560"/>
                <a:gd name="connsiteX3" fmla="*/ 0 w 6814544"/>
                <a:gd name="connsiteY3" fmla="*/ 696560 h 696560"/>
                <a:gd name="connsiteX4" fmla="*/ 0 w 6814544"/>
                <a:gd name="connsiteY4" fmla="*/ 0 h 6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544" h="696560">
                  <a:moveTo>
                    <a:pt x="0" y="0"/>
                  </a:moveTo>
                  <a:lnTo>
                    <a:pt x="6814544" y="0"/>
                  </a:lnTo>
                  <a:lnTo>
                    <a:pt x="6814544" y="696560"/>
                  </a:lnTo>
                  <a:lnTo>
                    <a:pt x="0" y="69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895" tIns="91440" rIns="91440" bIns="9144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/>
                <a:t>Invitation Cards</a:t>
              </a:r>
              <a:endParaRPr lang="en-GH" sz="3600" kern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8A8162-052F-4527-99D5-2CDC11E4EE34}"/>
                </a:ext>
              </a:extLst>
            </p:cNvPr>
            <p:cNvSpPr/>
            <p:nvPr/>
          </p:nvSpPr>
          <p:spPr>
            <a:xfrm>
              <a:off x="2443844" y="3581816"/>
              <a:ext cx="870700" cy="8707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DF38F0-F2A8-4650-B652-C9130E69E9AF}"/>
                </a:ext>
              </a:extLst>
            </p:cNvPr>
            <p:cNvSpPr/>
            <p:nvPr/>
          </p:nvSpPr>
          <p:spPr>
            <a:xfrm>
              <a:off x="2625995" y="4713726"/>
              <a:ext cx="7067743" cy="696560"/>
            </a:xfrm>
            <a:custGeom>
              <a:avLst/>
              <a:gdLst>
                <a:gd name="connsiteX0" fmla="*/ 0 w 7067743"/>
                <a:gd name="connsiteY0" fmla="*/ 0 h 696560"/>
                <a:gd name="connsiteX1" fmla="*/ 7067743 w 7067743"/>
                <a:gd name="connsiteY1" fmla="*/ 0 h 696560"/>
                <a:gd name="connsiteX2" fmla="*/ 7067743 w 7067743"/>
                <a:gd name="connsiteY2" fmla="*/ 696560 h 696560"/>
                <a:gd name="connsiteX3" fmla="*/ 0 w 7067743"/>
                <a:gd name="connsiteY3" fmla="*/ 696560 h 696560"/>
                <a:gd name="connsiteX4" fmla="*/ 0 w 7067743"/>
                <a:gd name="connsiteY4" fmla="*/ 0 h 6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743" h="696560">
                  <a:moveTo>
                    <a:pt x="0" y="0"/>
                  </a:moveTo>
                  <a:lnTo>
                    <a:pt x="7067743" y="0"/>
                  </a:lnTo>
                  <a:lnTo>
                    <a:pt x="7067743" y="696560"/>
                  </a:lnTo>
                  <a:lnTo>
                    <a:pt x="0" y="69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895" tIns="91440" rIns="91440" bIns="9144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/>
                <a:t>Brochure Design</a:t>
              </a:r>
              <a:endParaRPr lang="en-GH" sz="3600" kern="12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7F7845-ED33-411E-A71F-7E898FFD764D}"/>
                </a:ext>
              </a:extLst>
            </p:cNvPr>
            <p:cNvSpPr/>
            <p:nvPr/>
          </p:nvSpPr>
          <p:spPr>
            <a:xfrm>
              <a:off x="2190645" y="4626656"/>
              <a:ext cx="870700" cy="8707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F35880-1895-4EE7-B6E4-A6B730C2A3D3}"/>
                </a:ext>
              </a:extLst>
            </p:cNvPr>
            <p:cNvSpPr txBox="1"/>
            <p:nvPr/>
          </p:nvSpPr>
          <p:spPr>
            <a:xfrm>
              <a:off x="2436616" y="2637533"/>
              <a:ext cx="748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50000"/>
                    </a:schemeClr>
                  </a:solidFill>
                  <a:latin typeface="Bernard MT Condensed" panose="02050806060905020404" pitchFamily="18" charset="0"/>
                </a:rPr>
                <a:t>1</a:t>
              </a:r>
              <a:endParaRPr lang="en-GH" sz="4000" dirty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93A1B0-5D2B-45A8-B133-AD3AE4CB285E}"/>
                </a:ext>
              </a:extLst>
            </p:cNvPr>
            <p:cNvSpPr txBox="1"/>
            <p:nvPr/>
          </p:nvSpPr>
          <p:spPr>
            <a:xfrm>
              <a:off x="2667093" y="3693698"/>
              <a:ext cx="748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50000"/>
                    </a:schemeClr>
                  </a:solidFill>
                  <a:latin typeface="Bernard MT Condensed" panose="02050806060905020404" pitchFamily="18" charset="0"/>
                </a:rPr>
                <a:t>2</a:t>
              </a:r>
              <a:endParaRPr lang="en-GH" sz="4000" dirty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3561DD-5562-4E3F-B759-F234A1C903D4}"/>
                </a:ext>
              </a:extLst>
            </p:cNvPr>
            <p:cNvSpPr txBox="1"/>
            <p:nvPr/>
          </p:nvSpPr>
          <p:spPr>
            <a:xfrm>
              <a:off x="2356241" y="4713724"/>
              <a:ext cx="748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50000"/>
                    </a:schemeClr>
                  </a:solidFill>
                  <a:latin typeface="Bernard MT Condensed" panose="02050806060905020404" pitchFamily="18" charset="0"/>
                </a:rPr>
                <a:t>3</a:t>
              </a:r>
              <a:endParaRPr lang="en-GH" sz="4000" dirty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6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0558D7-B689-43E0-AB51-D365628FD398}"/>
              </a:ext>
            </a:extLst>
          </p:cNvPr>
          <p:cNvSpPr txBox="1"/>
          <p:nvPr/>
        </p:nvSpPr>
        <p:spPr>
          <a:xfrm>
            <a:off x="1918855" y="898979"/>
            <a:ext cx="9240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Do something new everyday</a:t>
            </a:r>
            <a:endParaRPr lang="en-GH" sz="5400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CC7D3F86-EFF4-478E-9EED-0E1A5707C6CB}"/>
              </a:ext>
            </a:extLst>
          </p:cNvPr>
          <p:cNvSpPr/>
          <p:nvPr/>
        </p:nvSpPr>
        <p:spPr>
          <a:xfrm>
            <a:off x="-1796249" y="1671325"/>
            <a:ext cx="4691683" cy="4691683"/>
          </a:xfrm>
          <a:prstGeom prst="blockArc">
            <a:avLst>
              <a:gd name="adj1" fmla="val 18900000"/>
              <a:gd name="adj2" fmla="val 2700000"/>
              <a:gd name="adj3" fmla="val 46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7A6792-AEF8-468B-81CB-F3D646388795}"/>
              </a:ext>
            </a:extLst>
          </p:cNvPr>
          <p:cNvGrpSpPr/>
          <p:nvPr/>
        </p:nvGrpSpPr>
        <p:grpSpPr>
          <a:xfrm>
            <a:off x="2190645" y="2536976"/>
            <a:ext cx="7503093" cy="2960380"/>
            <a:chOff x="2190645" y="2536976"/>
            <a:chExt cx="7503093" cy="296038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3FF060-0041-4149-8462-B6E7A5965D95}"/>
                </a:ext>
              </a:extLst>
            </p:cNvPr>
            <p:cNvSpPr/>
            <p:nvPr/>
          </p:nvSpPr>
          <p:spPr>
            <a:xfrm>
              <a:off x="2625995" y="2624046"/>
              <a:ext cx="7067743" cy="696560"/>
            </a:xfrm>
            <a:custGeom>
              <a:avLst/>
              <a:gdLst>
                <a:gd name="connsiteX0" fmla="*/ 0 w 7067743"/>
                <a:gd name="connsiteY0" fmla="*/ 0 h 696560"/>
                <a:gd name="connsiteX1" fmla="*/ 7067743 w 7067743"/>
                <a:gd name="connsiteY1" fmla="*/ 0 h 696560"/>
                <a:gd name="connsiteX2" fmla="*/ 7067743 w 7067743"/>
                <a:gd name="connsiteY2" fmla="*/ 696560 h 696560"/>
                <a:gd name="connsiteX3" fmla="*/ 0 w 7067743"/>
                <a:gd name="connsiteY3" fmla="*/ 696560 h 696560"/>
                <a:gd name="connsiteX4" fmla="*/ 0 w 7067743"/>
                <a:gd name="connsiteY4" fmla="*/ 0 h 6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743" h="696560">
                  <a:moveTo>
                    <a:pt x="0" y="0"/>
                  </a:moveTo>
                  <a:lnTo>
                    <a:pt x="7067743" y="0"/>
                  </a:lnTo>
                  <a:lnTo>
                    <a:pt x="7067743" y="696560"/>
                  </a:lnTo>
                  <a:lnTo>
                    <a:pt x="0" y="69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895" tIns="91440" rIns="91440" bIns="9144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dirty="0"/>
                <a:t>Software Development </a:t>
              </a:r>
              <a:endParaRPr lang="en-GH" sz="3600" kern="1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CEE9BE-E1B7-46D6-BBF8-7B50A7776275}"/>
                </a:ext>
              </a:extLst>
            </p:cNvPr>
            <p:cNvSpPr/>
            <p:nvPr/>
          </p:nvSpPr>
          <p:spPr>
            <a:xfrm>
              <a:off x="2190645" y="2536976"/>
              <a:ext cx="870700" cy="8707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B81079-816E-421D-94D8-AE8A5285561C}"/>
                </a:ext>
              </a:extLst>
            </p:cNvPr>
            <p:cNvSpPr/>
            <p:nvPr/>
          </p:nvSpPr>
          <p:spPr>
            <a:xfrm>
              <a:off x="2879194" y="3668885"/>
              <a:ext cx="6814544" cy="696560"/>
            </a:xfrm>
            <a:custGeom>
              <a:avLst/>
              <a:gdLst>
                <a:gd name="connsiteX0" fmla="*/ 0 w 6814544"/>
                <a:gd name="connsiteY0" fmla="*/ 0 h 696560"/>
                <a:gd name="connsiteX1" fmla="*/ 6814544 w 6814544"/>
                <a:gd name="connsiteY1" fmla="*/ 0 h 696560"/>
                <a:gd name="connsiteX2" fmla="*/ 6814544 w 6814544"/>
                <a:gd name="connsiteY2" fmla="*/ 696560 h 696560"/>
                <a:gd name="connsiteX3" fmla="*/ 0 w 6814544"/>
                <a:gd name="connsiteY3" fmla="*/ 696560 h 696560"/>
                <a:gd name="connsiteX4" fmla="*/ 0 w 6814544"/>
                <a:gd name="connsiteY4" fmla="*/ 0 h 6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544" h="696560">
                  <a:moveTo>
                    <a:pt x="0" y="0"/>
                  </a:moveTo>
                  <a:lnTo>
                    <a:pt x="6814544" y="0"/>
                  </a:lnTo>
                  <a:lnTo>
                    <a:pt x="6814544" y="696560"/>
                  </a:lnTo>
                  <a:lnTo>
                    <a:pt x="0" y="69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895" tIns="91440" rIns="91440" bIns="9144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dirty="0"/>
                <a:t>Ethical Hacking </a:t>
              </a:r>
              <a:endParaRPr lang="en-GH" sz="3600" kern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8A8162-052F-4527-99D5-2CDC11E4EE34}"/>
                </a:ext>
              </a:extLst>
            </p:cNvPr>
            <p:cNvSpPr/>
            <p:nvPr/>
          </p:nvSpPr>
          <p:spPr>
            <a:xfrm>
              <a:off x="2443844" y="3581816"/>
              <a:ext cx="870700" cy="8707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DF38F0-F2A8-4650-B652-C9130E69E9AF}"/>
                </a:ext>
              </a:extLst>
            </p:cNvPr>
            <p:cNvSpPr/>
            <p:nvPr/>
          </p:nvSpPr>
          <p:spPr>
            <a:xfrm>
              <a:off x="2625995" y="4713726"/>
              <a:ext cx="7067743" cy="696560"/>
            </a:xfrm>
            <a:custGeom>
              <a:avLst/>
              <a:gdLst>
                <a:gd name="connsiteX0" fmla="*/ 0 w 7067743"/>
                <a:gd name="connsiteY0" fmla="*/ 0 h 696560"/>
                <a:gd name="connsiteX1" fmla="*/ 7067743 w 7067743"/>
                <a:gd name="connsiteY1" fmla="*/ 0 h 696560"/>
                <a:gd name="connsiteX2" fmla="*/ 7067743 w 7067743"/>
                <a:gd name="connsiteY2" fmla="*/ 696560 h 696560"/>
                <a:gd name="connsiteX3" fmla="*/ 0 w 7067743"/>
                <a:gd name="connsiteY3" fmla="*/ 696560 h 696560"/>
                <a:gd name="connsiteX4" fmla="*/ 0 w 7067743"/>
                <a:gd name="connsiteY4" fmla="*/ 0 h 6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743" h="696560">
                  <a:moveTo>
                    <a:pt x="0" y="0"/>
                  </a:moveTo>
                  <a:lnTo>
                    <a:pt x="7067743" y="0"/>
                  </a:lnTo>
                  <a:lnTo>
                    <a:pt x="7067743" y="696560"/>
                  </a:lnTo>
                  <a:lnTo>
                    <a:pt x="0" y="69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895" tIns="91440" rIns="91440" bIns="9144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dirty="0"/>
                <a:t>Graphic Designing</a:t>
              </a:r>
              <a:endParaRPr lang="en-GH" sz="3600" kern="12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7F7845-ED33-411E-A71F-7E898FFD764D}"/>
                </a:ext>
              </a:extLst>
            </p:cNvPr>
            <p:cNvSpPr/>
            <p:nvPr/>
          </p:nvSpPr>
          <p:spPr>
            <a:xfrm>
              <a:off x="2190645" y="4626656"/>
              <a:ext cx="870700" cy="870700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F35880-1895-4EE7-B6E4-A6B730C2A3D3}"/>
                </a:ext>
              </a:extLst>
            </p:cNvPr>
            <p:cNvSpPr txBox="1"/>
            <p:nvPr/>
          </p:nvSpPr>
          <p:spPr>
            <a:xfrm>
              <a:off x="2436616" y="2637533"/>
              <a:ext cx="748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50000"/>
                    </a:schemeClr>
                  </a:solidFill>
                  <a:latin typeface="Bernard MT Condensed" panose="02050806060905020404" pitchFamily="18" charset="0"/>
                </a:rPr>
                <a:t>1</a:t>
              </a:r>
              <a:endParaRPr lang="en-GH" sz="4000" dirty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93A1B0-5D2B-45A8-B133-AD3AE4CB285E}"/>
                </a:ext>
              </a:extLst>
            </p:cNvPr>
            <p:cNvSpPr txBox="1"/>
            <p:nvPr/>
          </p:nvSpPr>
          <p:spPr>
            <a:xfrm>
              <a:off x="2667093" y="3693698"/>
              <a:ext cx="748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50000"/>
                    </a:schemeClr>
                  </a:solidFill>
                  <a:latin typeface="Bernard MT Condensed" panose="02050806060905020404" pitchFamily="18" charset="0"/>
                </a:rPr>
                <a:t>2</a:t>
              </a:r>
              <a:endParaRPr lang="en-GH" sz="4000" dirty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3561DD-5562-4E3F-B759-F234A1C903D4}"/>
                </a:ext>
              </a:extLst>
            </p:cNvPr>
            <p:cNvSpPr txBox="1"/>
            <p:nvPr/>
          </p:nvSpPr>
          <p:spPr>
            <a:xfrm>
              <a:off x="2356241" y="4713724"/>
              <a:ext cx="748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50000"/>
                    </a:schemeClr>
                  </a:solidFill>
                  <a:latin typeface="Bernard MT Condensed" panose="02050806060905020404" pitchFamily="18" charset="0"/>
                </a:rPr>
                <a:t>3</a:t>
              </a:r>
              <a:endParaRPr lang="en-GH" sz="4000" dirty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877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F86164D-F423-452D-BA03-78B1DBBFB100}"/>
              </a:ext>
            </a:extLst>
          </p:cNvPr>
          <p:cNvGrpSpPr/>
          <p:nvPr/>
        </p:nvGrpSpPr>
        <p:grpSpPr>
          <a:xfrm>
            <a:off x="5451807" y="713678"/>
            <a:ext cx="6323980" cy="5864358"/>
            <a:chOff x="5426016" y="291327"/>
            <a:chExt cx="6103753" cy="560942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E10B00-373F-4680-910C-D0D1DA0FF586}"/>
                </a:ext>
              </a:extLst>
            </p:cNvPr>
            <p:cNvSpPr/>
            <p:nvPr/>
          </p:nvSpPr>
          <p:spPr>
            <a:xfrm>
              <a:off x="5426016" y="396815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0F9BC9-C8C3-43F9-949F-F3DD26DCA1BA}"/>
                </a:ext>
              </a:extLst>
            </p:cNvPr>
            <p:cNvSpPr/>
            <p:nvPr/>
          </p:nvSpPr>
          <p:spPr>
            <a:xfrm>
              <a:off x="6668407" y="1132311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5E6ABE-21AD-4706-AB5A-8206E4871B7A}"/>
                </a:ext>
              </a:extLst>
            </p:cNvPr>
            <p:cNvSpPr/>
            <p:nvPr/>
          </p:nvSpPr>
          <p:spPr>
            <a:xfrm>
              <a:off x="5426016" y="2613242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CAAA60-F924-4BA6-A6B4-ABA1CF56489A}"/>
                </a:ext>
              </a:extLst>
            </p:cNvPr>
            <p:cNvSpPr/>
            <p:nvPr/>
          </p:nvSpPr>
          <p:spPr>
            <a:xfrm>
              <a:off x="6857251" y="3195974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37E5E3-58E4-4BF4-AC47-1D471A2F3FB3}"/>
                </a:ext>
              </a:extLst>
            </p:cNvPr>
            <p:cNvSpPr/>
            <p:nvPr/>
          </p:nvSpPr>
          <p:spPr>
            <a:xfrm>
              <a:off x="8288486" y="1761149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E4062B-7412-45C5-ABB7-A087496F21E8}"/>
                </a:ext>
              </a:extLst>
            </p:cNvPr>
            <p:cNvSpPr/>
            <p:nvPr/>
          </p:nvSpPr>
          <p:spPr>
            <a:xfrm>
              <a:off x="9134063" y="291327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0F2436-FF70-4E6F-B65A-118ABBA28D2A}"/>
                </a:ext>
              </a:extLst>
            </p:cNvPr>
            <p:cNvSpPr/>
            <p:nvPr/>
          </p:nvSpPr>
          <p:spPr>
            <a:xfrm>
              <a:off x="9441801" y="3082892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8897B2-AD33-40EB-BF1C-C7FD8CF18F8D}"/>
                </a:ext>
              </a:extLst>
            </p:cNvPr>
            <p:cNvSpPr/>
            <p:nvPr/>
          </p:nvSpPr>
          <p:spPr>
            <a:xfrm>
              <a:off x="8149526" y="4120898"/>
              <a:ext cx="2087968" cy="1779855"/>
            </a:xfrm>
            <a:prstGeom prst="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</p:grpSp>
      <p:sp>
        <p:nvSpPr>
          <p:cNvPr id="25" name="Rectangle 6">
            <a:extLst>
              <a:ext uri="{FF2B5EF4-FFF2-40B4-BE49-F238E27FC236}">
                <a16:creationId xmlns:a16="http://schemas.microsoft.com/office/drawing/2014/main" id="{D18380AE-08E1-4FF8-ADFF-DC572F655188}"/>
              </a:ext>
            </a:extLst>
          </p:cNvPr>
          <p:cNvSpPr/>
          <p:nvPr/>
        </p:nvSpPr>
        <p:spPr bwMode="white">
          <a:xfrm>
            <a:off x="0" y="0"/>
            <a:ext cx="4662903" cy="6858000"/>
          </a:xfrm>
          <a:custGeom>
            <a:avLst/>
            <a:gdLst>
              <a:gd name="connsiteX0" fmla="*/ 0 w 3055716"/>
              <a:gd name="connsiteY0" fmla="*/ 0 h 6858000"/>
              <a:gd name="connsiteX1" fmla="*/ 3055716 w 3055716"/>
              <a:gd name="connsiteY1" fmla="*/ 0 h 6858000"/>
              <a:gd name="connsiteX2" fmla="*/ 3055716 w 3055716"/>
              <a:gd name="connsiteY2" fmla="*/ 6858000 h 6858000"/>
              <a:gd name="connsiteX3" fmla="*/ 0 w 3055716"/>
              <a:gd name="connsiteY3" fmla="*/ 6858000 h 6858000"/>
              <a:gd name="connsiteX4" fmla="*/ 0 w 3055716"/>
              <a:gd name="connsiteY4" fmla="*/ 0 h 6858000"/>
              <a:gd name="connsiteX0" fmla="*/ 0 w 3055716"/>
              <a:gd name="connsiteY0" fmla="*/ 0 h 6858000"/>
              <a:gd name="connsiteX1" fmla="*/ 3055716 w 3055716"/>
              <a:gd name="connsiteY1" fmla="*/ 0 h 6858000"/>
              <a:gd name="connsiteX2" fmla="*/ 3055716 w 3055716"/>
              <a:gd name="connsiteY2" fmla="*/ 6858000 h 6858000"/>
              <a:gd name="connsiteX3" fmla="*/ 0 w 3055716"/>
              <a:gd name="connsiteY3" fmla="*/ 6858000 h 6858000"/>
              <a:gd name="connsiteX4" fmla="*/ 0 w 3055716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  <a:gd name="connsiteX0" fmla="*/ 0 w 5764192"/>
              <a:gd name="connsiteY0" fmla="*/ 0 h 6858000"/>
              <a:gd name="connsiteX1" fmla="*/ 3055716 w 5764192"/>
              <a:gd name="connsiteY1" fmla="*/ 0 h 6858000"/>
              <a:gd name="connsiteX2" fmla="*/ 5764192 w 5764192"/>
              <a:gd name="connsiteY2" fmla="*/ 6846425 h 6858000"/>
              <a:gd name="connsiteX3" fmla="*/ 0 w 5764192"/>
              <a:gd name="connsiteY3" fmla="*/ 6858000 h 6858000"/>
              <a:gd name="connsiteX4" fmla="*/ 0 w 57641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4192" h="6858000">
                <a:moveTo>
                  <a:pt x="0" y="0"/>
                </a:moveTo>
                <a:lnTo>
                  <a:pt x="3055716" y="0"/>
                </a:lnTo>
                <a:cubicBezTo>
                  <a:pt x="2051042" y="3494009"/>
                  <a:pt x="4861367" y="4564283"/>
                  <a:pt x="5764192" y="6846425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2000">
                <a:schemeClr val="accent1">
                  <a:lumMod val="89000"/>
                  <a:alpha val="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BFFCC61-0F31-403F-8559-6999CC352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791" y="441455"/>
            <a:ext cx="5553772" cy="2374904"/>
          </a:xfrm>
        </p:spPr>
        <p:txBody>
          <a:bodyPr anchor="ctr">
            <a:noAutofit/>
          </a:bodyPr>
          <a:lstStyle/>
          <a:p>
            <a:r>
              <a:rPr lang="en-GB" sz="66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GB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GB" sz="66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DERS</a:t>
            </a:r>
            <a:r>
              <a:rPr lang="en-GB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HUB</a:t>
            </a:r>
            <a:endParaRPr lang="en-GH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B834031-5746-401A-A5F7-E8FE97D06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898" y="2761338"/>
            <a:ext cx="4310011" cy="853059"/>
          </a:xfrm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anchor="ctr">
            <a:noAutofit/>
          </a:bodyPr>
          <a:lstStyle/>
          <a:p>
            <a:r>
              <a:rPr lang="en-GB" sz="1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Bringing the world closer by Developing Software that makes life better</a:t>
            </a:r>
            <a:endParaRPr lang="en-GH" sz="180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CDC073D-8BDE-481C-9105-9BCA8FA79F81}"/>
              </a:ext>
            </a:extLst>
          </p:cNvPr>
          <p:cNvSpPr txBox="1">
            <a:spLocks/>
          </p:cNvSpPr>
          <p:nvPr/>
        </p:nvSpPr>
        <p:spPr>
          <a:xfrm>
            <a:off x="110495" y="3614397"/>
            <a:ext cx="5221857" cy="2131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latin typeface="Verdana" panose="020B0604030504040204" pitchFamily="34" charset="0"/>
                <a:ea typeface="Verdana" panose="020B0604030504040204" pitchFamily="34" charset="0"/>
              </a:rPr>
              <a:t>MAJOR</a:t>
            </a:r>
            <a:r>
              <a:rPr lang="en-GB" sz="5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9600" b="1" dirty="0">
                <a:latin typeface="Arial Rounded MT Bold" panose="020F0704030504030204" pitchFamily="34" charset="0"/>
                <a:ea typeface="Verdana" panose="020B0604030504040204" pitchFamily="34" charset="0"/>
              </a:rPr>
              <a:t>MYLES</a:t>
            </a:r>
            <a:endParaRPr lang="en-GH" sz="5400" b="1" dirty="0"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5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D83DAC-A529-4C92-9EFF-63EA6017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875" y="13811037"/>
            <a:ext cx="5970360" cy="5970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8FE42-6F31-F6B6-A05F-99E876107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641" y="1031794"/>
            <a:ext cx="7192536" cy="2374904"/>
          </a:xfrm>
        </p:spPr>
        <p:txBody>
          <a:bodyPr anchor="ctr">
            <a:noAutofit/>
          </a:bodyPr>
          <a:lstStyle/>
          <a:p>
            <a:r>
              <a:rPr lang="en-GB" sz="11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GB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PROFICIENCY</a:t>
            </a:r>
            <a:endParaRPr lang="en-GH" b="1" dirty="0">
              <a:solidFill>
                <a:schemeClr val="accent4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E2573-BBF8-1E31-AA5E-57C60A43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205" y="3594903"/>
            <a:ext cx="4310011" cy="754932"/>
          </a:xfrm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anchor="ctr">
            <a:noAutofit/>
          </a:bodyPr>
          <a:lstStyle/>
          <a:p>
            <a:r>
              <a:rPr lang="en-GB" sz="14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Bringing the world closer by Developing Software that makes life better</a:t>
            </a:r>
            <a:endParaRPr lang="en-GH" sz="140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08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EC9D0-CFBD-4155-9492-2A16D8A72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A2CF-14D0-4EF0-B09D-A9A1BB6787CC}"/>
              </a:ext>
            </a:extLst>
          </p:cNvPr>
          <p:cNvSpPr/>
          <p:nvPr/>
        </p:nvSpPr>
        <p:spPr>
          <a:xfrm>
            <a:off x="0" y="-37065"/>
            <a:ext cx="12192000" cy="6858000"/>
          </a:xfrm>
          <a:prstGeom prst="rect">
            <a:avLst/>
          </a:prstGeom>
          <a:gradFill>
            <a:gsLst>
              <a:gs pos="0">
                <a:srgbClr val="BDC6CB">
                  <a:alpha val="77000"/>
                </a:srgbClr>
              </a:gs>
              <a:gs pos="100000">
                <a:srgbClr val="EEEFF1">
                  <a:alpha val="77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C9F890B-46F0-4DBC-A796-F9706039D075}"/>
              </a:ext>
            </a:extLst>
          </p:cNvPr>
          <p:cNvGrpSpPr/>
          <p:nvPr/>
        </p:nvGrpSpPr>
        <p:grpSpPr>
          <a:xfrm>
            <a:off x="-4041850" y="3226099"/>
            <a:ext cx="2784912" cy="5376300"/>
            <a:chOff x="3405296" y="863739"/>
            <a:chExt cx="2784912" cy="53763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0293F7-92B3-4E73-BD1D-C5D2E06B265D}"/>
                </a:ext>
              </a:extLst>
            </p:cNvPr>
            <p:cNvSpPr/>
            <p:nvPr/>
          </p:nvSpPr>
          <p:spPr>
            <a:xfrm>
              <a:off x="3405296" y="863739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E009F5-27C2-46B8-B2CC-D9AC8306ED19}"/>
                </a:ext>
              </a:extLst>
            </p:cNvPr>
            <p:cNvSpPr/>
            <p:nvPr/>
          </p:nvSpPr>
          <p:spPr>
            <a:xfrm>
              <a:off x="4830894" y="1330897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A4A3BE-5229-437A-8CC9-F7102D9280C7}"/>
                </a:ext>
              </a:extLst>
            </p:cNvPr>
            <p:cNvSpPr/>
            <p:nvPr/>
          </p:nvSpPr>
          <p:spPr>
            <a:xfrm>
              <a:off x="5642302" y="2353281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5D3D1A-EFF6-4A6E-8FB0-C6A0F210D327}"/>
                </a:ext>
              </a:extLst>
            </p:cNvPr>
            <p:cNvSpPr/>
            <p:nvPr/>
          </p:nvSpPr>
          <p:spPr>
            <a:xfrm>
              <a:off x="5837759" y="3375664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1D52C6-720C-41C9-AED2-1F5BCBCE6484}"/>
                </a:ext>
              </a:extLst>
            </p:cNvPr>
            <p:cNvSpPr/>
            <p:nvPr/>
          </p:nvSpPr>
          <p:spPr>
            <a:xfrm>
              <a:off x="5658177" y="4398048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14ED70-4BBB-4FF9-835F-5413ECA277EA}"/>
                </a:ext>
              </a:extLst>
            </p:cNvPr>
            <p:cNvSpPr/>
            <p:nvPr/>
          </p:nvSpPr>
          <p:spPr>
            <a:xfrm>
              <a:off x="4830894" y="5420431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D3D87-277B-4415-A4EC-CB997D822932}"/>
              </a:ext>
            </a:extLst>
          </p:cNvPr>
          <p:cNvCxnSpPr>
            <a:stCxn id="15" idx="6"/>
            <a:endCxn id="9" idx="1"/>
          </p:cNvCxnSpPr>
          <p:nvPr/>
        </p:nvCxnSpPr>
        <p:spPr>
          <a:xfrm>
            <a:off x="-2263803" y="3869482"/>
            <a:ext cx="1570272" cy="3873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175AB-9DDA-41C9-8376-7C3034C9EF2C}"/>
              </a:ext>
            </a:extLst>
          </p:cNvPr>
          <p:cNvCxnSpPr>
            <a:cxnSpLocks/>
            <a:stCxn id="16" idx="6"/>
            <a:endCxn id="10" idx="1"/>
          </p:cNvCxnSpPr>
          <p:nvPr/>
        </p:nvCxnSpPr>
        <p:spPr>
          <a:xfrm>
            <a:off x="-1452395" y="4891866"/>
            <a:ext cx="1297886" cy="38731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98E9F-B488-4D22-8A28-9DFD95D381A2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-1256938" y="5914249"/>
            <a:ext cx="1482204" cy="3873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F8EE91-11EB-479A-9965-FEFDBEB30631}"/>
              </a:ext>
            </a:extLst>
          </p:cNvPr>
          <p:cNvCxnSpPr>
            <a:cxnSpLocks/>
            <a:stCxn id="18" idx="6"/>
            <a:endCxn id="12" idx="1"/>
          </p:cNvCxnSpPr>
          <p:nvPr/>
        </p:nvCxnSpPr>
        <p:spPr>
          <a:xfrm>
            <a:off x="-1436520" y="6936633"/>
            <a:ext cx="1282010" cy="38731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5C3C00-4AD7-48C5-95A0-7D0ACA889502}"/>
              </a:ext>
            </a:extLst>
          </p:cNvPr>
          <p:cNvCxnSpPr>
            <a:cxnSpLocks/>
            <a:stCxn id="19" idx="6"/>
            <a:endCxn id="13" idx="1"/>
          </p:cNvCxnSpPr>
          <p:nvPr/>
        </p:nvCxnSpPr>
        <p:spPr>
          <a:xfrm>
            <a:off x="-2263803" y="7959016"/>
            <a:ext cx="1570272" cy="3873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BE01076-0B28-429F-84F4-770189BA10C7}"/>
              </a:ext>
            </a:extLst>
          </p:cNvPr>
          <p:cNvGrpSpPr/>
          <p:nvPr/>
        </p:nvGrpSpPr>
        <p:grpSpPr>
          <a:xfrm>
            <a:off x="9968918" y="7559323"/>
            <a:ext cx="4446163" cy="4446163"/>
            <a:chOff x="998554" y="1346643"/>
            <a:chExt cx="4446163" cy="44461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BE0507-E295-4E5B-B800-85DB5F0910CF}"/>
                </a:ext>
              </a:extLst>
            </p:cNvPr>
            <p:cNvSpPr/>
            <p:nvPr/>
          </p:nvSpPr>
          <p:spPr>
            <a:xfrm>
              <a:off x="998554" y="1346643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2FDA50-2E8B-45C3-B840-969C601795EF}"/>
                </a:ext>
              </a:extLst>
            </p:cNvPr>
            <p:cNvSpPr/>
            <p:nvPr/>
          </p:nvSpPr>
          <p:spPr>
            <a:xfrm>
              <a:off x="1370929" y="1719018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476F1D-8315-424E-90BF-C8C232805B1F}"/>
                </a:ext>
              </a:extLst>
            </p:cNvPr>
            <p:cNvSpPr/>
            <p:nvPr/>
          </p:nvSpPr>
          <p:spPr>
            <a:xfrm>
              <a:off x="1484586" y="1809804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0A743C-0FE2-47ED-BCC6-9D3A794C57AB}"/>
                </a:ext>
              </a:extLst>
            </p:cNvPr>
            <p:cNvSpPr/>
            <p:nvPr/>
          </p:nvSpPr>
          <p:spPr>
            <a:xfrm>
              <a:off x="1538894" y="1863258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FFF3B20-280F-4F01-B085-22D72BAE55B2}"/>
                </a:ext>
              </a:extLst>
            </p:cNvPr>
            <p:cNvSpPr/>
            <p:nvPr/>
          </p:nvSpPr>
          <p:spPr>
            <a:xfrm>
              <a:off x="3163058" y="1782086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0DE77F-EE11-4A6D-ADB4-37528B4667E1}"/>
                </a:ext>
              </a:extLst>
            </p:cNvPr>
            <p:cNvSpPr/>
            <p:nvPr/>
          </p:nvSpPr>
          <p:spPr>
            <a:xfrm>
              <a:off x="3163058" y="519739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8FF148-6F9F-49A1-87A1-2DCB7ADC86DC}"/>
                </a:ext>
              </a:extLst>
            </p:cNvPr>
            <p:cNvSpPr/>
            <p:nvPr/>
          </p:nvSpPr>
          <p:spPr>
            <a:xfrm>
              <a:off x="4884529" y="3490801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51DF4D-5C08-418D-8737-AFD17BAB3E8B}"/>
                </a:ext>
              </a:extLst>
            </p:cNvPr>
            <p:cNvSpPr/>
            <p:nvPr/>
          </p:nvSpPr>
          <p:spPr>
            <a:xfrm>
              <a:off x="1469899" y="3490801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41" name="Graphic 80" descr="Single gear">
              <a:extLst>
                <a:ext uri="{FF2B5EF4-FFF2-40B4-BE49-F238E27FC236}">
                  <a16:creationId xmlns:a16="http://schemas.microsoft.com/office/drawing/2014/main" id="{3B0548BA-3F7A-4D7C-9BD3-CFA4B4B1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6090" y="4428553"/>
              <a:ext cx="360000" cy="360000"/>
            </a:xfrm>
            <a:prstGeom prst="rect">
              <a:avLst/>
            </a:prstGeom>
          </p:spPr>
        </p:pic>
        <p:pic>
          <p:nvPicPr>
            <p:cNvPr id="42" name="Graphic 82" descr="Stopwatch">
              <a:extLst>
                <a:ext uri="{FF2B5EF4-FFF2-40B4-BE49-F238E27FC236}">
                  <a16:creationId xmlns:a16="http://schemas.microsoft.com/office/drawing/2014/main" id="{7200F7F1-B57A-4927-8DF1-6D7B43357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7699" y="4024175"/>
              <a:ext cx="360000" cy="360000"/>
            </a:xfrm>
            <a:prstGeom prst="rect">
              <a:avLst/>
            </a:prstGeom>
          </p:spPr>
        </p:pic>
        <p:pic>
          <p:nvPicPr>
            <p:cNvPr id="43" name="Graphic 84" descr="Lightbulb">
              <a:extLst>
                <a:ext uri="{FF2B5EF4-FFF2-40B4-BE49-F238E27FC236}">
                  <a16:creationId xmlns:a16="http://schemas.microsoft.com/office/drawing/2014/main" id="{530D4F56-1BAF-4677-8385-35DBEE47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770" y="4770629"/>
              <a:ext cx="360000" cy="360000"/>
            </a:xfrm>
            <a:prstGeom prst="rect">
              <a:avLst/>
            </a:prstGeom>
          </p:spPr>
        </p:pic>
        <p:pic>
          <p:nvPicPr>
            <p:cNvPr id="44" name="Graphic 86" descr="Head with Gears">
              <a:extLst>
                <a:ext uri="{FF2B5EF4-FFF2-40B4-BE49-F238E27FC236}">
                  <a16:creationId xmlns:a16="http://schemas.microsoft.com/office/drawing/2014/main" id="{FF42674B-2DA2-4BDC-8A37-5B04B65E9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31127" y="4703246"/>
              <a:ext cx="360000" cy="360000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9BA1F2D-92C0-4C33-9FCA-17449E936B8A}"/>
                </a:ext>
              </a:extLst>
            </p:cNvPr>
            <p:cNvSpPr/>
            <p:nvPr/>
          </p:nvSpPr>
          <p:spPr>
            <a:xfrm>
              <a:off x="3561291" y="4896216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7115A7E-E1DE-4608-89B8-7DDAFFC0AB31}"/>
                </a:ext>
              </a:extLst>
            </p:cNvPr>
            <p:cNvSpPr/>
            <p:nvPr/>
          </p:nvSpPr>
          <p:spPr>
            <a:xfrm>
              <a:off x="3853371" y="4779009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0B57EB-B6BF-4EFC-A727-4B2978A3363A}"/>
                </a:ext>
              </a:extLst>
            </p:cNvPr>
            <p:cNvSpPr/>
            <p:nvPr/>
          </p:nvSpPr>
          <p:spPr>
            <a:xfrm>
              <a:off x="4111725" y="461496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48" name="Graphic 91" descr="Teacher">
              <a:extLst>
                <a:ext uri="{FF2B5EF4-FFF2-40B4-BE49-F238E27FC236}">
                  <a16:creationId xmlns:a16="http://schemas.microsoft.com/office/drawing/2014/main" id="{9ADD2D7C-4BCD-42C4-804E-2349315A9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58993" y="1896081"/>
              <a:ext cx="914400" cy="914400"/>
            </a:xfrm>
            <a:prstGeom prst="rect">
              <a:avLst/>
            </a:prstGeom>
          </p:spPr>
        </p:pic>
        <p:sp>
          <p:nvSpPr>
            <p:cNvPr id="49" name="TextBox 92">
              <a:extLst>
                <a:ext uri="{FF2B5EF4-FFF2-40B4-BE49-F238E27FC236}">
                  <a16:creationId xmlns:a16="http://schemas.microsoft.com/office/drawing/2014/main" id="{23F6058F-1BBA-46C0-A9CB-F73A014942D8}"/>
                </a:ext>
              </a:extLst>
            </p:cNvPr>
            <p:cNvSpPr txBox="1"/>
            <p:nvPr/>
          </p:nvSpPr>
          <p:spPr>
            <a:xfrm>
              <a:off x="1920021" y="2954859"/>
              <a:ext cx="2734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spc="300" dirty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MAJOR’S CREATIVE</a:t>
              </a:r>
            </a:p>
          </p:txBody>
        </p:sp>
        <p:sp>
          <p:nvSpPr>
            <p:cNvPr id="50" name="TextBox 93">
              <a:extLst>
                <a:ext uri="{FF2B5EF4-FFF2-40B4-BE49-F238E27FC236}">
                  <a16:creationId xmlns:a16="http://schemas.microsoft.com/office/drawing/2014/main" id="{51C0AD1F-F4AA-4B41-BA0B-3FA689ACFB91}"/>
                </a:ext>
              </a:extLst>
            </p:cNvPr>
            <p:cNvSpPr txBox="1"/>
            <p:nvPr/>
          </p:nvSpPr>
          <p:spPr>
            <a:xfrm>
              <a:off x="1920021" y="3391935"/>
              <a:ext cx="26103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The quick brown fox jumps over the lazy dog. The quick brown fox.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DE6F808-E879-477D-BAF3-A48D61096A86}"/>
              </a:ext>
            </a:extLst>
          </p:cNvPr>
          <p:cNvGrpSpPr/>
          <p:nvPr/>
        </p:nvGrpSpPr>
        <p:grpSpPr>
          <a:xfrm>
            <a:off x="-693531" y="7340904"/>
            <a:ext cx="4610682" cy="4893079"/>
            <a:chOff x="6582765" y="1105350"/>
            <a:chExt cx="4610682" cy="489307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55C68A0-D157-430F-ACC9-C2405B742572}"/>
                </a:ext>
              </a:extLst>
            </p:cNvPr>
            <p:cNvGrpSpPr/>
            <p:nvPr/>
          </p:nvGrpSpPr>
          <p:grpSpPr>
            <a:xfrm>
              <a:off x="6582765" y="1105350"/>
              <a:ext cx="3691885" cy="4893079"/>
              <a:chOff x="6582765" y="1105350"/>
              <a:chExt cx="3691885" cy="489307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6AD694D-D783-4341-AF54-CAC5103D1DE3}"/>
                  </a:ext>
                </a:extLst>
              </p:cNvPr>
              <p:cNvSpPr/>
              <p:nvPr/>
            </p:nvSpPr>
            <p:spPr>
              <a:xfrm>
                <a:off x="6582765" y="1105350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CB117"/>
                  </a:gs>
                  <a:gs pos="100000">
                    <a:srgbClr val="FFDB3F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F491D3-1B35-4D66-B4DD-825E7887A4AF}"/>
                  </a:ext>
                </a:extLst>
              </p:cNvPr>
              <p:cNvSpPr/>
              <p:nvPr/>
            </p:nvSpPr>
            <p:spPr>
              <a:xfrm>
                <a:off x="6582765" y="5194884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AAA9"/>
                  </a:gs>
                  <a:gs pos="100000">
                    <a:srgbClr val="00AED0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DC82180-834F-4F63-9E00-1630CB787EFD}"/>
                </a:ext>
              </a:extLst>
            </p:cNvPr>
            <p:cNvGrpSpPr/>
            <p:nvPr/>
          </p:nvGrpSpPr>
          <p:grpSpPr>
            <a:xfrm>
              <a:off x="6657637" y="1185177"/>
              <a:ext cx="4535810" cy="4733422"/>
              <a:chOff x="6657637" y="1185177"/>
              <a:chExt cx="4535810" cy="473342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6936839-91F9-45BF-90AD-DD353588F491}"/>
                  </a:ext>
                </a:extLst>
              </p:cNvPr>
              <p:cNvSpPr/>
              <p:nvPr/>
            </p:nvSpPr>
            <p:spPr>
              <a:xfrm>
                <a:off x="7121787" y="2127733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05222"/>
                  </a:gs>
                  <a:gs pos="100000">
                    <a:srgbClr val="FBA31A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7B1658C-A386-47D3-BEE3-0C68F5EEB05A}"/>
                  </a:ext>
                </a:extLst>
              </p:cNvPr>
              <p:cNvSpPr/>
              <p:nvPr/>
            </p:nvSpPr>
            <p:spPr>
              <a:xfrm>
                <a:off x="7501562" y="3150117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A6228F"/>
                  </a:gs>
                  <a:gs pos="100000">
                    <a:srgbClr val="D3509D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A168481-C6F4-4D71-BE84-75E53500D8DB}"/>
                  </a:ext>
                </a:extLst>
              </p:cNvPr>
              <p:cNvSpPr/>
              <p:nvPr/>
            </p:nvSpPr>
            <p:spPr>
              <a:xfrm>
                <a:off x="7121786" y="4172500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473E8F"/>
                  </a:gs>
                  <a:gs pos="100000">
                    <a:srgbClr val="6957A1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7503ABC-5DE9-4BDF-A645-1E59318A08ED}"/>
                  </a:ext>
                </a:extLst>
              </p:cNvPr>
              <p:cNvSpPr/>
              <p:nvPr/>
            </p:nvSpPr>
            <p:spPr>
              <a:xfrm>
                <a:off x="6657637" y="1185177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9EED5FA-D4E2-4D33-AD36-D78A0044C5F7}"/>
                  </a:ext>
                </a:extLst>
              </p:cNvPr>
              <p:cNvSpPr/>
              <p:nvPr/>
            </p:nvSpPr>
            <p:spPr>
              <a:xfrm>
                <a:off x="7196805" y="2207559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D58DD0-ABFF-41F1-BF0D-A1F48D85E5CF}"/>
                  </a:ext>
                </a:extLst>
              </p:cNvPr>
              <p:cNvSpPr/>
              <p:nvPr/>
            </p:nvSpPr>
            <p:spPr>
              <a:xfrm>
                <a:off x="7570557" y="3231192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688F2F2-A1E8-4899-A917-EC9A868E1848}"/>
                  </a:ext>
                </a:extLst>
              </p:cNvPr>
              <p:cNvSpPr/>
              <p:nvPr/>
            </p:nvSpPr>
            <p:spPr>
              <a:xfrm>
                <a:off x="7196805" y="4252328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CD69941-5562-45BC-B123-70968680C024}"/>
                  </a:ext>
                </a:extLst>
              </p:cNvPr>
              <p:cNvSpPr/>
              <p:nvPr/>
            </p:nvSpPr>
            <p:spPr>
              <a:xfrm>
                <a:off x="6657637" y="5274711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pic>
            <p:nvPicPr>
              <p:cNvPr id="36" name="Graphic 70" descr="Laptop">
                <a:extLst>
                  <a:ext uri="{FF2B5EF4-FFF2-40B4-BE49-F238E27FC236}">
                    <a16:creationId xmlns:a16="http://schemas.microsoft.com/office/drawing/2014/main" id="{16011242-D35C-47A7-A471-602ABF6F1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4501" y="3348852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37" name="Graphic 72" descr="Monitor">
                <a:extLst>
                  <a:ext uri="{FF2B5EF4-FFF2-40B4-BE49-F238E27FC236}">
                    <a16:creationId xmlns:a16="http://schemas.microsoft.com/office/drawing/2014/main" id="{36DEC19D-10B5-46FA-ADF1-0B1BC8C2E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319443" y="4376272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38" name="Graphic 74" descr="Smart Phone">
                <a:extLst>
                  <a:ext uri="{FF2B5EF4-FFF2-40B4-BE49-F238E27FC236}">
                    <a16:creationId xmlns:a16="http://schemas.microsoft.com/office/drawing/2014/main" id="{F0141EBE-B23F-42DA-B21D-126B3244F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781581" y="1308653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39" name="Graphic 76" descr="Tablet">
                <a:extLst>
                  <a:ext uri="{FF2B5EF4-FFF2-40B4-BE49-F238E27FC236}">
                    <a16:creationId xmlns:a16="http://schemas.microsoft.com/office/drawing/2014/main" id="{6F021044-5879-437B-BC6B-489B21C21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319443" y="2331503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40" name="Graphic 78" descr="Computer">
                <a:extLst>
                  <a:ext uri="{FF2B5EF4-FFF2-40B4-BE49-F238E27FC236}">
                    <a16:creationId xmlns:a16="http://schemas.microsoft.com/office/drawing/2014/main" id="{1210A54D-C402-4FCB-9B41-B66E79441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781581" y="5403946"/>
                <a:ext cx="396000" cy="396000"/>
              </a:xfrm>
              <a:prstGeom prst="rect">
                <a:avLst/>
              </a:prstGeom>
            </p:spPr>
          </p:pic>
          <p:sp>
            <p:nvSpPr>
              <p:cNvPr id="51" name="TextBox 94">
                <a:extLst>
                  <a:ext uri="{FF2B5EF4-FFF2-40B4-BE49-F238E27FC236}">
                    <a16:creationId xmlns:a16="http://schemas.microsoft.com/office/drawing/2014/main" id="{2FE842EC-E872-4A66-ACD9-109EED8C94B3}"/>
                  </a:ext>
                </a:extLst>
              </p:cNvPr>
              <p:cNvSpPr txBox="1"/>
              <p:nvPr/>
            </p:nvSpPr>
            <p:spPr>
              <a:xfrm>
                <a:off x="7319443" y="1222258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30%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SERVICE A. ADD YOUR TEXT HERE.</a:t>
                </a:r>
              </a:p>
            </p:txBody>
          </p:sp>
          <p:sp>
            <p:nvSpPr>
              <p:cNvPr id="52" name="TextBox 95">
                <a:extLst>
                  <a:ext uri="{FF2B5EF4-FFF2-40B4-BE49-F238E27FC236}">
                    <a16:creationId xmlns:a16="http://schemas.microsoft.com/office/drawing/2014/main" id="{D5915122-E711-4A52-A242-FCC0F0452CB9}"/>
                  </a:ext>
                </a:extLst>
              </p:cNvPr>
              <p:cNvSpPr txBox="1"/>
              <p:nvPr/>
            </p:nvSpPr>
            <p:spPr>
              <a:xfrm>
                <a:off x="7932459" y="2237115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40%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SERVICE B. ADD YOUR TEXT HERE.</a:t>
                </a:r>
              </a:p>
            </p:txBody>
          </p:sp>
          <p:sp>
            <p:nvSpPr>
              <p:cNvPr id="53" name="TextBox 96">
                <a:extLst>
                  <a:ext uri="{FF2B5EF4-FFF2-40B4-BE49-F238E27FC236}">
                    <a16:creationId xmlns:a16="http://schemas.microsoft.com/office/drawing/2014/main" id="{8685894A-1602-41C7-B6CF-88BA6AFBAE97}"/>
                  </a:ext>
                </a:extLst>
              </p:cNvPr>
              <p:cNvSpPr txBox="1"/>
              <p:nvPr/>
            </p:nvSpPr>
            <p:spPr>
              <a:xfrm>
                <a:off x="8338389" y="3254464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50%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SERVICE C. ADD YOUR TEXT HERE.</a:t>
                </a:r>
              </a:p>
            </p:txBody>
          </p:sp>
          <p:sp>
            <p:nvSpPr>
              <p:cNvPr id="54" name="TextBox 97">
                <a:extLst>
                  <a:ext uri="{FF2B5EF4-FFF2-40B4-BE49-F238E27FC236}">
                    <a16:creationId xmlns:a16="http://schemas.microsoft.com/office/drawing/2014/main" id="{A2C0384F-B8E2-40B9-8FF1-758F300AC3B6}"/>
                  </a:ext>
                </a:extLst>
              </p:cNvPr>
              <p:cNvSpPr txBox="1"/>
              <p:nvPr/>
            </p:nvSpPr>
            <p:spPr>
              <a:xfrm>
                <a:off x="7915712" y="4276300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60%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SERVICE D. ADD YOUR TEXT HERE.</a:t>
                </a:r>
              </a:p>
            </p:txBody>
          </p:sp>
          <p:sp>
            <p:nvSpPr>
              <p:cNvPr id="55" name="TextBox 98">
                <a:extLst>
                  <a:ext uri="{FF2B5EF4-FFF2-40B4-BE49-F238E27FC236}">
                    <a16:creationId xmlns:a16="http://schemas.microsoft.com/office/drawing/2014/main" id="{F06A26E7-CC94-479D-9DA5-BF9B53DF0B8D}"/>
                  </a:ext>
                </a:extLst>
              </p:cNvPr>
              <p:cNvSpPr txBox="1"/>
              <p:nvPr/>
            </p:nvSpPr>
            <p:spPr>
              <a:xfrm>
                <a:off x="7410490" y="5300193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70%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SERVICE E. ADD YOUR TEXT HERE.</a:t>
                </a:r>
              </a:p>
            </p:txBody>
          </p:sp>
          <p:pic>
            <p:nvPicPr>
              <p:cNvPr id="56" name="Graphic 100" descr="Optical disc">
                <a:extLst>
                  <a:ext uri="{FF2B5EF4-FFF2-40B4-BE49-F238E27FC236}">
                    <a16:creationId xmlns:a16="http://schemas.microsoft.com/office/drawing/2014/main" id="{F7474984-CD8E-4325-A03F-18C2A9C61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0194125" y="439072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57" name="Graphic 102" descr="Projector">
                <a:extLst>
                  <a:ext uri="{FF2B5EF4-FFF2-40B4-BE49-F238E27FC236}">
                    <a16:creationId xmlns:a16="http://schemas.microsoft.com/office/drawing/2014/main" id="{CAAEED3F-D980-4BB2-B702-7837CAFC2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635609" y="129864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58" name="Graphic 104" descr="Camera">
                <a:extLst>
                  <a:ext uri="{FF2B5EF4-FFF2-40B4-BE49-F238E27FC236}">
                    <a16:creationId xmlns:a16="http://schemas.microsoft.com/office/drawing/2014/main" id="{34CA4FE2-138E-49F6-990E-533B4EBF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0194125" y="231350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59" name="Graphic 106" descr="Web cam">
                <a:extLst>
                  <a:ext uri="{FF2B5EF4-FFF2-40B4-BE49-F238E27FC236}">
                    <a16:creationId xmlns:a16="http://schemas.microsoft.com/office/drawing/2014/main" id="{E4EC0D2F-F881-49BA-85C0-F9184B7B0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9681133" y="538594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60" name="Graphic 108" descr="Game controller">
                <a:extLst>
                  <a:ext uri="{FF2B5EF4-FFF2-40B4-BE49-F238E27FC236}">
                    <a16:creationId xmlns:a16="http://schemas.microsoft.com/office/drawing/2014/main" id="{773C224D-69C3-4585-BD60-742C3B4A2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0553831" y="3338113"/>
                <a:ext cx="432000" cy="432000"/>
              </a:xfrm>
              <a:prstGeom prst="rect">
                <a:avLst/>
              </a:prstGeom>
            </p:spPr>
          </p:pic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B6BFB858-ACD7-4EFA-B6AE-668CED076807}"/>
              </a:ext>
            </a:extLst>
          </p:cNvPr>
          <p:cNvSpPr txBox="1"/>
          <p:nvPr/>
        </p:nvSpPr>
        <p:spPr>
          <a:xfrm>
            <a:off x="1977539" y="1897410"/>
            <a:ext cx="82369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CREATIVE WORLD</a:t>
            </a:r>
          </a:p>
          <a:p>
            <a:pPr algn="ctr"/>
            <a:r>
              <a:rPr lang="en-GB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SOMETHING NEW EVERYDAY</a:t>
            </a:r>
            <a:endParaRPr lang="en-GH" sz="40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9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EC9D0-CFBD-4155-9492-2A16D8A72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A2CF-14D0-4EF0-B09D-A9A1BB6787CC}"/>
              </a:ext>
            </a:extLst>
          </p:cNvPr>
          <p:cNvSpPr/>
          <p:nvPr/>
        </p:nvSpPr>
        <p:spPr>
          <a:xfrm>
            <a:off x="0" y="-27709"/>
            <a:ext cx="12192000" cy="6858000"/>
          </a:xfrm>
          <a:prstGeom prst="rect">
            <a:avLst/>
          </a:prstGeom>
          <a:gradFill>
            <a:gsLst>
              <a:gs pos="0">
                <a:srgbClr val="BDC6CB">
                  <a:alpha val="77000"/>
                </a:srgbClr>
              </a:gs>
              <a:gs pos="100000">
                <a:srgbClr val="EEEFF1">
                  <a:alpha val="77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C9F890B-46F0-4DBC-A796-F9706039D075}"/>
              </a:ext>
            </a:extLst>
          </p:cNvPr>
          <p:cNvGrpSpPr/>
          <p:nvPr/>
        </p:nvGrpSpPr>
        <p:grpSpPr>
          <a:xfrm>
            <a:off x="3405296" y="863739"/>
            <a:ext cx="2784912" cy="5376300"/>
            <a:chOff x="3405296" y="863739"/>
            <a:chExt cx="2784912" cy="53763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0293F7-92B3-4E73-BD1D-C5D2E06B265D}"/>
                </a:ext>
              </a:extLst>
            </p:cNvPr>
            <p:cNvSpPr/>
            <p:nvPr/>
          </p:nvSpPr>
          <p:spPr>
            <a:xfrm>
              <a:off x="3405296" y="863739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E009F5-27C2-46B8-B2CC-D9AC8306ED19}"/>
                </a:ext>
              </a:extLst>
            </p:cNvPr>
            <p:cNvSpPr/>
            <p:nvPr/>
          </p:nvSpPr>
          <p:spPr>
            <a:xfrm>
              <a:off x="4830894" y="1330897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A4A3BE-5229-437A-8CC9-F7102D9280C7}"/>
                </a:ext>
              </a:extLst>
            </p:cNvPr>
            <p:cNvSpPr/>
            <p:nvPr/>
          </p:nvSpPr>
          <p:spPr>
            <a:xfrm>
              <a:off x="5642302" y="2353281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5D3D1A-EFF6-4A6E-8FB0-C6A0F210D327}"/>
                </a:ext>
              </a:extLst>
            </p:cNvPr>
            <p:cNvSpPr/>
            <p:nvPr/>
          </p:nvSpPr>
          <p:spPr>
            <a:xfrm>
              <a:off x="5837759" y="3375664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1D52C6-720C-41C9-AED2-1F5BCBCE6484}"/>
                </a:ext>
              </a:extLst>
            </p:cNvPr>
            <p:cNvSpPr/>
            <p:nvPr/>
          </p:nvSpPr>
          <p:spPr>
            <a:xfrm>
              <a:off x="5658177" y="4398048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14ED70-4BBB-4FF9-835F-5413ECA277EA}"/>
                </a:ext>
              </a:extLst>
            </p:cNvPr>
            <p:cNvSpPr/>
            <p:nvPr/>
          </p:nvSpPr>
          <p:spPr>
            <a:xfrm>
              <a:off x="4830894" y="5420431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D3D87-277B-4415-A4EC-CB997D822932}"/>
              </a:ext>
            </a:extLst>
          </p:cNvPr>
          <p:cNvCxnSpPr>
            <a:stCxn id="15" idx="6"/>
            <a:endCxn id="9" idx="1"/>
          </p:cNvCxnSpPr>
          <p:nvPr/>
        </p:nvCxnSpPr>
        <p:spPr>
          <a:xfrm>
            <a:off x="5183343" y="1507122"/>
            <a:ext cx="139942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175AB-9DDA-41C9-8376-7C3034C9EF2C}"/>
              </a:ext>
            </a:extLst>
          </p:cNvPr>
          <p:cNvCxnSpPr>
            <a:cxnSpLocks/>
            <a:stCxn id="16" idx="6"/>
            <a:endCxn id="10" idx="1"/>
          </p:cNvCxnSpPr>
          <p:nvPr/>
        </p:nvCxnSpPr>
        <p:spPr>
          <a:xfrm>
            <a:off x="5994751" y="2529506"/>
            <a:ext cx="1127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98E9F-B488-4D22-8A28-9DFD95D381A2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6190208" y="3551889"/>
            <a:ext cx="1311354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F8EE91-11EB-479A-9965-FEFDBEB30631}"/>
              </a:ext>
            </a:extLst>
          </p:cNvPr>
          <p:cNvCxnSpPr>
            <a:cxnSpLocks/>
            <a:stCxn id="18" idx="6"/>
            <a:endCxn id="12" idx="1"/>
          </p:cNvCxnSpPr>
          <p:nvPr/>
        </p:nvCxnSpPr>
        <p:spPr>
          <a:xfrm>
            <a:off x="6010626" y="4574273"/>
            <a:ext cx="11111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5C3C00-4AD7-48C5-95A0-7D0ACA889502}"/>
              </a:ext>
            </a:extLst>
          </p:cNvPr>
          <p:cNvCxnSpPr>
            <a:cxnSpLocks/>
            <a:stCxn id="19" idx="6"/>
            <a:endCxn id="13" idx="1"/>
          </p:cNvCxnSpPr>
          <p:nvPr/>
        </p:nvCxnSpPr>
        <p:spPr>
          <a:xfrm>
            <a:off x="5183343" y="5596656"/>
            <a:ext cx="139942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BE01076-0B28-429F-84F4-770189BA10C7}"/>
              </a:ext>
            </a:extLst>
          </p:cNvPr>
          <p:cNvGrpSpPr/>
          <p:nvPr/>
        </p:nvGrpSpPr>
        <p:grpSpPr>
          <a:xfrm>
            <a:off x="998554" y="1346643"/>
            <a:ext cx="4446163" cy="4446163"/>
            <a:chOff x="998554" y="1346643"/>
            <a:chExt cx="4446163" cy="44461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BE0507-E295-4E5B-B800-85DB5F0910CF}"/>
                </a:ext>
              </a:extLst>
            </p:cNvPr>
            <p:cNvSpPr/>
            <p:nvPr/>
          </p:nvSpPr>
          <p:spPr>
            <a:xfrm>
              <a:off x="998554" y="1346643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2FDA50-2E8B-45C3-B840-969C601795EF}"/>
                </a:ext>
              </a:extLst>
            </p:cNvPr>
            <p:cNvSpPr/>
            <p:nvPr/>
          </p:nvSpPr>
          <p:spPr>
            <a:xfrm>
              <a:off x="1370929" y="1719018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476F1D-8315-424E-90BF-C8C232805B1F}"/>
                </a:ext>
              </a:extLst>
            </p:cNvPr>
            <p:cNvSpPr/>
            <p:nvPr/>
          </p:nvSpPr>
          <p:spPr>
            <a:xfrm>
              <a:off x="1484586" y="1809804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0A743C-0FE2-47ED-BCC6-9D3A794C57AB}"/>
                </a:ext>
              </a:extLst>
            </p:cNvPr>
            <p:cNvSpPr/>
            <p:nvPr/>
          </p:nvSpPr>
          <p:spPr>
            <a:xfrm>
              <a:off x="1538894" y="1863258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FFF3B20-280F-4F01-B085-22D72BAE55B2}"/>
                </a:ext>
              </a:extLst>
            </p:cNvPr>
            <p:cNvSpPr/>
            <p:nvPr/>
          </p:nvSpPr>
          <p:spPr>
            <a:xfrm>
              <a:off x="3163058" y="1782086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0DE77F-EE11-4A6D-ADB4-37528B4667E1}"/>
                </a:ext>
              </a:extLst>
            </p:cNvPr>
            <p:cNvSpPr/>
            <p:nvPr/>
          </p:nvSpPr>
          <p:spPr>
            <a:xfrm>
              <a:off x="3163058" y="519739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8FF148-6F9F-49A1-87A1-2DCB7ADC86DC}"/>
                </a:ext>
              </a:extLst>
            </p:cNvPr>
            <p:cNvSpPr/>
            <p:nvPr/>
          </p:nvSpPr>
          <p:spPr>
            <a:xfrm>
              <a:off x="4884529" y="3490801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51DF4D-5C08-418D-8737-AFD17BAB3E8B}"/>
                </a:ext>
              </a:extLst>
            </p:cNvPr>
            <p:cNvSpPr/>
            <p:nvPr/>
          </p:nvSpPr>
          <p:spPr>
            <a:xfrm>
              <a:off x="1469899" y="3490801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41" name="Graphic 80" descr="Single gear">
              <a:extLst>
                <a:ext uri="{FF2B5EF4-FFF2-40B4-BE49-F238E27FC236}">
                  <a16:creationId xmlns:a16="http://schemas.microsoft.com/office/drawing/2014/main" id="{3B0548BA-3F7A-4D7C-9BD3-CFA4B4B1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6090" y="4428553"/>
              <a:ext cx="360000" cy="360000"/>
            </a:xfrm>
            <a:prstGeom prst="rect">
              <a:avLst/>
            </a:prstGeom>
          </p:spPr>
        </p:pic>
        <p:pic>
          <p:nvPicPr>
            <p:cNvPr id="42" name="Graphic 82" descr="Stopwatch">
              <a:extLst>
                <a:ext uri="{FF2B5EF4-FFF2-40B4-BE49-F238E27FC236}">
                  <a16:creationId xmlns:a16="http://schemas.microsoft.com/office/drawing/2014/main" id="{7200F7F1-B57A-4927-8DF1-6D7B43357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7699" y="4024175"/>
              <a:ext cx="360000" cy="360000"/>
            </a:xfrm>
            <a:prstGeom prst="rect">
              <a:avLst/>
            </a:prstGeom>
          </p:spPr>
        </p:pic>
        <p:pic>
          <p:nvPicPr>
            <p:cNvPr id="43" name="Graphic 84" descr="Lightbulb">
              <a:extLst>
                <a:ext uri="{FF2B5EF4-FFF2-40B4-BE49-F238E27FC236}">
                  <a16:creationId xmlns:a16="http://schemas.microsoft.com/office/drawing/2014/main" id="{530D4F56-1BAF-4677-8385-35DBEE47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770" y="4770629"/>
              <a:ext cx="360000" cy="360000"/>
            </a:xfrm>
            <a:prstGeom prst="rect">
              <a:avLst/>
            </a:prstGeom>
          </p:spPr>
        </p:pic>
        <p:pic>
          <p:nvPicPr>
            <p:cNvPr id="44" name="Graphic 86" descr="Head with Gears">
              <a:extLst>
                <a:ext uri="{FF2B5EF4-FFF2-40B4-BE49-F238E27FC236}">
                  <a16:creationId xmlns:a16="http://schemas.microsoft.com/office/drawing/2014/main" id="{FF42674B-2DA2-4BDC-8A37-5B04B65E9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31127" y="4703246"/>
              <a:ext cx="360000" cy="360000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9BA1F2D-92C0-4C33-9FCA-17449E936B8A}"/>
                </a:ext>
              </a:extLst>
            </p:cNvPr>
            <p:cNvSpPr/>
            <p:nvPr/>
          </p:nvSpPr>
          <p:spPr>
            <a:xfrm>
              <a:off x="3561291" y="4896216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7115A7E-E1DE-4608-89B8-7DDAFFC0AB31}"/>
                </a:ext>
              </a:extLst>
            </p:cNvPr>
            <p:cNvSpPr/>
            <p:nvPr/>
          </p:nvSpPr>
          <p:spPr>
            <a:xfrm>
              <a:off x="3853371" y="4779009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0B57EB-B6BF-4EFC-A727-4B2978A3363A}"/>
                </a:ext>
              </a:extLst>
            </p:cNvPr>
            <p:cNvSpPr/>
            <p:nvPr/>
          </p:nvSpPr>
          <p:spPr>
            <a:xfrm>
              <a:off x="4111725" y="461496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48" name="Graphic 91" descr="Teacher">
              <a:extLst>
                <a:ext uri="{FF2B5EF4-FFF2-40B4-BE49-F238E27FC236}">
                  <a16:creationId xmlns:a16="http://schemas.microsoft.com/office/drawing/2014/main" id="{9ADD2D7C-4BCD-42C4-804E-2349315A9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58993" y="1896081"/>
              <a:ext cx="914400" cy="914400"/>
            </a:xfrm>
            <a:prstGeom prst="rect">
              <a:avLst/>
            </a:prstGeom>
          </p:spPr>
        </p:pic>
        <p:sp>
          <p:nvSpPr>
            <p:cNvPr id="49" name="TextBox 92">
              <a:extLst>
                <a:ext uri="{FF2B5EF4-FFF2-40B4-BE49-F238E27FC236}">
                  <a16:creationId xmlns:a16="http://schemas.microsoft.com/office/drawing/2014/main" id="{23F6058F-1BBA-46C0-A9CB-F73A014942D8}"/>
                </a:ext>
              </a:extLst>
            </p:cNvPr>
            <p:cNvSpPr txBox="1"/>
            <p:nvPr/>
          </p:nvSpPr>
          <p:spPr>
            <a:xfrm>
              <a:off x="1920021" y="2954859"/>
              <a:ext cx="2734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spc="300" dirty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MAJOR’S CREATIVE</a:t>
              </a:r>
            </a:p>
          </p:txBody>
        </p:sp>
        <p:sp>
          <p:nvSpPr>
            <p:cNvPr id="50" name="TextBox 93">
              <a:extLst>
                <a:ext uri="{FF2B5EF4-FFF2-40B4-BE49-F238E27FC236}">
                  <a16:creationId xmlns:a16="http://schemas.microsoft.com/office/drawing/2014/main" id="{51C0AD1F-F4AA-4B41-BA0B-3FA689ACFB91}"/>
                </a:ext>
              </a:extLst>
            </p:cNvPr>
            <p:cNvSpPr txBox="1"/>
            <p:nvPr/>
          </p:nvSpPr>
          <p:spPr>
            <a:xfrm>
              <a:off x="1920021" y="3391935"/>
              <a:ext cx="26103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The quick brown fox jumps over the lazy dog. The quick brown fox.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DE6F808-E879-477D-BAF3-A48D61096A86}"/>
              </a:ext>
            </a:extLst>
          </p:cNvPr>
          <p:cNvGrpSpPr/>
          <p:nvPr/>
        </p:nvGrpSpPr>
        <p:grpSpPr>
          <a:xfrm>
            <a:off x="6582765" y="1105350"/>
            <a:ext cx="4610682" cy="4893079"/>
            <a:chOff x="6582765" y="1105350"/>
            <a:chExt cx="4610682" cy="489307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55C68A0-D157-430F-ACC9-C2405B742572}"/>
                </a:ext>
              </a:extLst>
            </p:cNvPr>
            <p:cNvGrpSpPr/>
            <p:nvPr/>
          </p:nvGrpSpPr>
          <p:grpSpPr>
            <a:xfrm>
              <a:off x="6582765" y="1105350"/>
              <a:ext cx="3691885" cy="4893079"/>
              <a:chOff x="6582765" y="1105350"/>
              <a:chExt cx="3691885" cy="489307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6AD694D-D783-4341-AF54-CAC5103D1DE3}"/>
                  </a:ext>
                </a:extLst>
              </p:cNvPr>
              <p:cNvSpPr/>
              <p:nvPr/>
            </p:nvSpPr>
            <p:spPr>
              <a:xfrm>
                <a:off x="6582765" y="1105350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CB117"/>
                  </a:gs>
                  <a:gs pos="100000">
                    <a:srgbClr val="FFDB3F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F491D3-1B35-4D66-B4DD-825E7887A4AF}"/>
                  </a:ext>
                </a:extLst>
              </p:cNvPr>
              <p:cNvSpPr/>
              <p:nvPr/>
            </p:nvSpPr>
            <p:spPr>
              <a:xfrm>
                <a:off x="6582765" y="5194884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AAA9"/>
                  </a:gs>
                  <a:gs pos="100000">
                    <a:srgbClr val="00AED0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DC82180-834F-4F63-9E00-1630CB787EFD}"/>
                </a:ext>
              </a:extLst>
            </p:cNvPr>
            <p:cNvGrpSpPr/>
            <p:nvPr/>
          </p:nvGrpSpPr>
          <p:grpSpPr>
            <a:xfrm>
              <a:off x="6657637" y="1185177"/>
              <a:ext cx="4535810" cy="4733422"/>
              <a:chOff x="6657637" y="1185177"/>
              <a:chExt cx="4535810" cy="473342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6936839-91F9-45BF-90AD-DD353588F491}"/>
                  </a:ext>
                </a:extLst>
              </p:cNvPr>
              <p:cNvSpPr/>
              <p:nvPr/>
            </p:nvSpPr>
            <p:spPr>
              <a:xfrm>
                <a:off x="7121787" y="2127733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05222"/>
                  </a:gs>
                  <a:gs pos="100000">
                    <a:srgbClr val="FBA31A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7B1658C-A386-47D3-BEE3-0C68F5EEB05A}"/>
                  </a:ext>
                </a:extLst>
              </p:cNvPr>
              <p:cNvSpPr/>
              <p:nvPr/>
            </p:nvSpPr>
            <p:spPr>
              <a:xfrm>
                <a:off x="7501562" y="3150117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A6228F"/>
                  </a:gs>
                  <a:gs pos="100000">
                    <a:srgbClr val="D3509D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A168481-C6F4-4D71-BE84-75E53500D8DB}"/>
                  </a:ext>
                </a:extLst>
              </p:cNvPr>
              <p:cNvSpPr/>
              <p:nvPr/>
            </p:nvSpPr>
            <p:spPr>
              <a:xfrm>
                <a:off x="7121786" y="4172500"/>
                <a:ext cx="3691885" cy="8035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473E8F"/>
                  </a:gs>
                  <a:gs pos="100000">
                    <a:srgbClr val="6957A1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innerShdw blurRad="254000" dist="38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7503ABC-5DE9-4BDF-A645-1E59318A08ED}"/>
                  </a:ext>
                </a:extLst>
              </p:cNvPr>
              <p:cNvSpPr/>
              <p:nvPr/>
            </p:nvSpPr>
            <p:spPr>
              <a:xfrm>
                <a:off x="6657637" y="1185177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9EED5FA-D4E2-4D33-AD36-D78A0044C5F7}"/>
                  </a:ext>
                </a:extLst>
              </p:cNvPr>
              <p:cNvSpPr/>
              <p:nvPr/>
            </p:nvSpPr>
            <p:spPr>
              <a:xfrm>
                <a:off x="7196805" y="2207559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D58DD0-ABFF-41F1-BF0D-A1F48D85E5CF}"/>
                  </a:ext>
                </a:extLst>
              </p:cNvPr>
              <p:cNvSpPr/>
              <p:nvPr/>
            </p:nvSpPr>
            <p:spPr>
              <a:xfrm>
                <a:off x="7570557" y="3231192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688F2F2-A1E8-4899-A917-EC9A868E1848}"/>
                  </a:ext>
                </a:extLst>
              </p:cNvPr>
              <p:cNvSpPr/>
              <p:nvPr/>
            </p:nvSpPr>
            <p:spPr>
              <a:xfrm>
                <a:off x="7196805" y="4252328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CD69941-5562-45BC-B123-70968680C024}"/>
                  </a:ext>
                </a:extLst>
              </p:cNvPr>
              <p:cNvSpPr/>
              <p:nvPr/>
            </p:nvSpPr>
            <p:spPr>
              <a:xfrm>
                <a:off x="6657637" y="5274711"/>
                <a:ext cx="643888" cy="643888"/>
              </a:xfrm>
              <a:prstGeom prst="ellipse">
                <a:avLst/>
              </a:prstGeom>
              <a:gradFill flip="none" rotWithShape="1">
                <a:gsLst>
                  <a:gs pos="0">
                    <a:srgbClr val="DDE1E2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558800">
                <a:noFill/>
              </a:ln>
              <a:effectLst>
                <a:outerShdw blurRad="330200" dist="63500" dir="2700000" sx="106000" sy="106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152400" prstMaterial="matte">
                <a:bevelT w="101600" h="12700" prst="softRound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pic>
            <p:nvPicPr>
              <p:cNvPr id="36" name="Graphic 70" descr="Laptop">
                <a:extLst>
                  <a:ext uri="{FF2B5EF4-FFF2-40B4-BE49-F238E27FC236}">
                    <a16:creationId xmlns:a16="http://schemas.microsoft.com/office/drawing/2014/main" id="{16011242-D35C-47A7-A471-602ABF6F1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4501" y="3348852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37" name="Graphic 72" descr="Monitor">
                <a:extLst>
                  <a:ext uri="{FF2B5EF4-FFF2-40B4-BE49-F238E27FC236}">
                    <a16:creationId xmlns:a16="http://schemas.microsoft.com/office/drawing/2014/main" id="{36DEC19D-10B5-46FA-ADF1-0B1BC8C2E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319443" y="4376272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38" name="Graphic 74" descr="Smart Phone">
                <a:extLst>
                  <a:ext uri="{FF2B5EF4-FFF2-40B4-BE49-F238E27FC236}">
                    <a16:creationId xmlns:a16="http://schemas.microsoft.com/office/drawing/2014/main" id="{F0141EBE-B23F-42DA-B21D-126B3244F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781581" y="1308653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39" name="Graphic 76" descr="Tablet">
                <a:extLst>
                  <a:ext uri="{FF2B5EF4-FFF2-40B4-BE49-F238E27FC236}">
                    <a16:creationId xmlns:a16="http://schemas.microsoft.com/office/drawing/2014/main" id="{6F021044-5879-437B-BC6B-489B21C21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319443" y="2331503"/>
                <a:ext cx="396000" cy="396000"/>
              </a:xfrm>
              <a:prstGeom prst="rect">
                <a:avLst/>
              </a:prstGeom>
            </p:spPr>
          </p:pic>
          <p:pic>
            <p:nvPicPr>
              <p:cNvPr id="40" name="Graphic 78" descr="Computer">
                <a:extLst>
                  <a:ext uri="{FF2B5EF4-FFF2-40B4-BE49-F238E27FC236}">
                    <a16:creationId xmlns:a16="http://schemas.microsoft.com/office/drawing/2014/main" id="{1210A54D-C402-4FCB-9B41-B66E79441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781581" y="5403946"/>
                <a:ext cx="396000" cy="396000"/>
              </a:xfrm>
              <a:prstGeom prst="rect">
                <a:avLst/>
              </a:prstGeom>
            </p:spPr>
          </p:pic>
          <p:sp>
            <p:nvSpPr>
              <p:cNvPr id="51" name="TextBox 94">
                <a:extLst>
                  <a:ext uri="{FF2B5EF4-FFF2-40B4-BE49-F238E27FC236}">
                    <a16:creationId xmlns:a16="http://schemas.microsoft.com/office/drawing/2014/main" id="{2FE842EC-E872-4A66-ACD9-109EED8C94B3}"/>
                  </a:ext>
                </a:extLst>
              </p:cNvPr>
              <p:cNvSpPr txBox="1"/>
              <p:nvPr/>
            </p:nvSpPr>
            <p:spPr>
              <a:xfrm>
                <a:off x="7319443" y="1222258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30%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MOBILE PHONE APP DEV.</a:t>
                </a:r>
              </a:p>
            </p:txBody>
          </p:sp>
          <p:sp>
            <p:nvSpPr>
              <p:cNvPr id="52" name="TextBox 95">
                <a:extLst>
                  <a:ext uri="{FF2B5EF4-FFF2-40B4-BE49-F238E27FC236}">
                    <a16:creationId xmlns:a16="http://schemas.microsoft.com/office/drawing/2014/main" id="{D5915122-E711-4A52-A242-FCC0F0452CB9}"/>
                  </a:ext>
                </a:extLst>
              </p:cNvPr>
              <p:cNvSpPr txBox="1"/>
              <p:nvPr/>
            </p:nvSpPr>
            <p:spPr>
              <a:xfrm>
                <a:off x="7932459" y="2237115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40%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TABLET ARCHITECTURE DEV.</a:t>
                </a:r>
              </a:p>
            </p:txBody>
          </p:sp>
          <p:sp>
            <p:nvSpPr>
              <p:cNvPr id="53" name="TextBox 96">
                <a:extLst>
                  <a:ext uri="{FF2B5EF4-FFF2-40B4-BE49-F238E27FC236}">
                    <a16:creationId xmlns:a16="http://schemas.microsoft.com/office/drawing/2014/main" id="{8685894A-1602-41C7-B6CF-88BA6AFBAE97}"/>
                  </a:ext>
                </a:extLst>
              </p:cNvPr>
              <p:cNvSpPr txBox="1"/>
              <p:nvPr/>
            </p:nvSpPr>
            <p:spPr>
              <a:xfrm>
                <a:off x="8338389" y="3254464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50%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LAPTOP GAME PAD.</a:t>
                </a:r>
              </a:p>
            </p:txBody>
          </p:sp>
          <p:sp>
            <p:nvSpPr>
              <p:cNvPr id="54" name="TextBox 97">
                <a:extLst>
                  <a:ext uri="{FF2B5EF4-FFF2-40B4-BE49-F238E27FC236}">
                    <a16:creationId xmlns:a16="http://schemas.microsoft.com/office/drawing/2014/main" id="{A2C0384F-B8E2-40B9-8FF1-758F300AC3B6}"/>
                  </a:ext>
                </a:extLst>
              </p:cNvPr>
              <p:cNvSpPr txBox="1"/>
              <p:nvPr/>
            </p:nvSpPr>
            <p:spPr>
              <a:xfrm>
                <a:off x="7915712" y="4276300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60%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DESKTOP APP DEV.</a:t>
                </a:r>
              </a:p>
            </p:txBody>
          </p:sp>
          <p:sp>
            <p:nvSpPr>
              <p:cNvPr id="55" name="TextBox 98">
                <a:extLst>
                  <a:ext uri="{FF2B5EF4-FFF2-40B4-BE49-F238E27FC236}">
                    <a16:creationId xmlns:a16="http://schemas.microsoft.com/office/drawing/2014/main" id="{F06A26E7-CC94-479D-9DA5-BF9B53DF0B8D}"/>
                  </a:ext>
                </a:extLst>
              </p:cNvPr>
              <p:cNvSpPr txBox="1"/>
              <p:nvPr/>
            </p:nvSpPr>
            <p:spPr>
              <a:xfrm>
                <a:off x="7410490" y="5300193"/>
                <a:ext cx="261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000" dirty="0">
                    <a:solidFill>
                      <a:schemeClr val="bg1"/>
                    </a:solidFill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70%</a:t>
                </a:r>
              </a:p>
              <a:p>
                <a:r>
                  <a:rPr lang="en-IN" sz="1100" dirty="0">
                    <a:solidFill>
                      <a:schemeClr val="bg1"/>
                    </a:solidFill>
                    <a:latin typeface="Open Sans Condensed Light" panose="020B0306030504020204" pitchFamily="34" charset="0"/>
                    <a:ea typeface="Open Sans Condensed Light" panose="020B0306030504020204" pitchFamily="34" charset="0"/>
                    <a:cs typeface="Open Sans Condensed Light" panose="020B0306030504020204" pitchFamily="34" charset="0"/>
                  </a:rPr>
                  <a:t>WEBCAM INSTALLATION.</a:t>
                </a:r>
              </a:p>
            </p:txBody>
          </p:sp>
          <p:pic>
            <p:nvPicPr>
              <p:cNvPr id="56" name="Graphic 100" descr="Optical disc">
                <a:extLst>
                  <a:ext uri="{FF2B5EF4-FFF2-40B4-BE49-F238E27FC236}">
                    <a16:creationId xmlns:a16="http://schemas.microsoft.com/office/drawing/2014/main" id="{F7474984-CD8E-4325-A03F-18C2A9C61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0194125" y="439072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57" name="Graphic 102" descr="Projector">
                <a:extLst>
                  <a:ext uri="{FF2B5EF4-FFF2-40B4-BE49-F238E27FC236}">
                    <a16:creationId xmlns:a16="http://schemas.microsoft.com/office/drawing/2014/main" id="{CAAEED3F-D980-4BB2-B702-7837CAFC2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635609" y="129864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58" name="Graphic 104" descr="Camera">
                <a:extLst>
                  <a:ext uri="{FF2B5EF4-FFF2-40B4-BE49-F238E27FC236}">
                    <a16:creationId xmlns:a16="http://schemas.microsoft.com/office/drawing/2014/main" id="{34CA4FE2-138E-49F6-990E-533B4EBF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0194125" y="231350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59" name="Graphic 106" descr="Web cam">
                <a:extLst>
                  <a:ext uri="{FF2B5EF4-FFF2-40B4-BE49-F238E27FC236}">
                    <a16:creationId xmlns:a16="http://schemas.microsoft.com/office/drawing/2014/main" id="{E4EC0D2F-F881-49BA-85C0-F9184B7B0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9681133" y="538594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60" name="Graphic 108" descr="Game controller">
                <a:extLst>
                  <a:ext uri="{FF2B5EF4-FFF2-40B4-BE49-F238E27FC236}">
                    <a16:creationId xmlns:a16="http://schemas.microsoft.com/office/drawing/2014/main" id="{773C224D-69C3-4585-BD60-742C3B4A2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0553831" y="3338113"/>
                <a:ext cx="432000" cy="43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6042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6E4419E-D708-48F1-90B7-E9EA20D67C6D}"/>
              </a:ext>
            </a:extLst>
          </p:cNvPr>
          <p:cNvGrpSpPr/>
          <p:nvPr/>
        </p:nvGrpSpPr>
        <p:grpSpPr>
          <a:xfrm>
            <a:off x="1003763" y="2551056"/>
            <a:ext cx="10632916" cy="1755887"/>
            <a:chOff x="5834410" y="5477067"/>
            <a:chExt cx="4310743" cy="101351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628888A-73ED-4C89-A1AD-F88E2E949A4D}"/>
                </a:ext>
              </a:extLst>
            </p:cNvPr>
            <p:cNvSpPr/>
            <p:nvPr/>
          </p:nvSpPr>
          <p:spPr>
            <a:xfrm rot="21082034">
              <a:off x="5862743" y="5777340"/>
              <a:ext cx="2645103" cy="713239"/>
            </a:xfrm>
            <a:prstGeom prst="rect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DA8CCA6-F69B-49B7-A776-94C85E7742D1}"/>
                </a:ext>
              </a:extLst>
            </p:cNvPr>
            <p:cNvSpPr/>
            <p:nvPr/>
          </p:nvSpPr>
          <p:spPr>
            <a:xfrm>
              <a:off x="5834410" y="5477067"/>
              <a:ext cx="4310743" cy="798286"/>
            </a:xfrm>
            <a:prstGeom prst="roundRect">
              <a:avLst>
                <a:gd name="adj" fmla="val 23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80DB3A-20FD-4497-933D-A23AD7B9003F}"/>
                </a:ext>
              </a:extLst>
            </p:cNvPr>
            <p:cNvSpPr txBox="1"/>
            <p:nvPr/>
          </p:nvSpPr>
          <p:spPr>
            <a:xfrm>
              <a:off x="6035754" y="5689676"/>
              <a:ext cx="3982081" cy="373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DO MORE THAN JUST READ SAMPLE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23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0B714-07A2-4B8F-BB75-6D116A1C4BA9}"/>
              </a:ext>
            </a:extLst>
          </p:cNvPr>
          <p:cNvSpPr txBox="1"/>
          <p:nvPr/>
        </p:nvSpPr>
        <p:spPr>
          <a:xfrm>
            <a:off x="635380" y="25047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OF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74893-3C07-4EEA-988F-1E4C19D07209}"/>
              </a:ext>
            </a:extLst>
          </p:cNvPr>
          <p:cNvSpPr/>
          <p:nvPr/>
        </p:nvSpPr>
        <p:spPr>
          <a:xfrm rot="21082034">
            <a:off x="3275229" y="1113400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DD001F-19E3-471F-A0DC-77CF9E1C363B}"/>
              </a:ext>
            </a:extLst>
          </p:cNvPr>
          <p:cNvSpPr/>
          <p:nvPr/>
        </p:nvSpPr>
        <p:spPr>
          <a:xfrm>
            <a:off x="3236684" y="754743"/>
            <a:ext cx="4310743" cy="798286"/>
          </a:xfrm>
          <a:prstGeom prst="roundRect">
            <a:avLst>
              <a:gd name="adj" fmla="val 2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ADA25A-6BAE-4C3C-95ED-CE2635C511E9}"/>
              </a:ext>
            </a:extLst>
          </p:cNvPr>
          <p:cNvGrpSpPr/>
          <p:nvPr/>
        </p:nvGrpSpPr>
        <p:grpSpPr>
          <a:xfrm>
            <a:off x="3395473" y="817324"/>
            <a:ext cx="3962400" cy="623540"/>
            <a:chOff x="3395473" y="817324"/>
            <a:chExt cx="3962400" cy="6235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A174DF-A6CB-4421-ABE3-D744E35C4747}"/>
                </a:ext>
              </a:extLst>
            </p:cNvPr>
            <p:cNvSpPr txBox="1"/>
            <p:nvPr/>
          </p:nvSpPr>
          <p:spPr>
            <a:xfrm>
              <a:off x="3395473" y="817324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WEB DEVELOPMENT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21CC6B-0484-4DEC-9490-AF4D9647F8DF}"/>
                </a:ext>
              </a:extLst>
            </p:cNvPr>
            <p:cNvSpPr txBox="1"/>
            <p:nvPr/>
          </p:nvSpPr>
          <p:spPr>
            <a:xfrm>
              <a:off x="3395473" y="1009977"/>
              <a:ext cx="3962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99CD98A-C71D-4EA2-88ED-C3D46EDCB22D}"/>
              </a:ext>
            </a:extLst>
          </p:cNvPr>
          <p:cNvSpPr/>
          <p:nvPr/>
        </p:nvSpPr>
        <p:spPr>
          <a:xfrm rot="21082034">
            <a:off x="3275229" y="2267606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A50B10-3E7D-43E2-8455-374338BC43EC}"/>
              </a:ext>
            </a:extLst>
          </p:cNvPr>
          <p:cNvSpPr/>
          <p:nvPr/>
        </p:nvSpPr>
        <p:spPr>
          <a:xfrm>
            <a:off x="3236684" y="1908949"/>
            <a:ext cx="4310743" cy="798286"/>
          </a:xfrm>
          <a:prstGeom prst="roundRect">
            <a:avLst>
              <a:gd name="adj" fmla="val 2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7CF987-F6C5-42C9-A9FB-F70AADA651B3}"/>
              </a:ext>
            </a:extLst>
          </p:cNvPr>
          <p:cNvGrpSpPr/>
          <p:nvPr/>
        </p:nvGrpSpPr>
        <p:grpSpPr>
          <a:xfrm>
            <a:off x="3395473" y="1971530"/>
            <a:ext cx="3962400" cy="623540"/>
            <a:chOff x="3395473" y="1971530"/>
            <a:chExt cx="3962400" cy="6235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CA6488-7521-4298-ACD1-07C3D59BC6E1}"/>
                </a:ext>
              </a:extLst>
            </p:cNvPr>
            <p:cNvSpPr txBox="1"/>
            <p:nvPr/>
          </p:nvSpPr>
          <p:spPr>
            <a:xfrm>
              <a:off x="3395473" y="1971530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DESKTOP APPLICATION DEV.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A19194-5C42-45A9-925A-D3B3B4020B53}"/>
                </a:ext>
              </a:extLst>
            </p:cNvPr>
            <p:cNvSpPr txBox="1"/>
            <p:nvPr/>
          </p:nvSpPr>
          <p:spPr>
            <a:xfrm>
              <a:off x="3395473" y="2164183"/>
              <a:ext cx="3962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B404A-0946-4460-BEF3-C7C76262F860}"/>
              </a:ext>
            </a:extLst>
          </p:cNvPr>
          <p:cNvSpPr/>
          <p:nvPr/>
        </p:nvSpPr>
        <p:spPr>
          <a:xfrm rot="21082034">
            <a:off x="3275229" y="3421812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7B135C-3EE7-4F5B-BAF6-6CACB3CD8612}"/>
              </a:ext>
            </a:extLst>
          </p:cNvPr>
          <p:cNvSpPr/>
          <p:nvPr/>
        </p:nvSpPr>
        <p:spPr>
          <a:xfrm>
            <a:off x="3236684" y="3063155"/>
            <a:ext cx="4310743" cy="798286"/>
          </a:xfrm>
          <a:prstGeom prst="roundRect">
            <a:avLst>
              <a:gd name="adj" fmla="val 2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D71EFE-7262-45BB-A881-E900E4DA52DD}"/>
              </a:ext>
            </a:extLst>
          </p:cNvPr>
          <p:cNvGrpSpPr/>
          <p:nvPr/>
        </p:nvGrpSpPr>
        <p:grpSpPr>
          <a:xfrm>
            <a:off x="3395473" y="3125736"/>
            <a:ext cx="3962400" cy="623540"/>
            <a:chOff x="3395473" y="3125736"/>
            <a:chExt cx="3962400" cy="6235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E58797-C255-44AD-ACE1-EF43F3A8B227}"/>
                </a:ext>
              </a:extLst>
            </p:cNvPr>
            <p:cNvSpPr txBox="1"/>
            <p:nvPr/>
          </p:nvSpPr>
          <p:spPr>
            <a:xfrm>
              <a:off x="3395473" y="3125736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ANDROID GAME DEV.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D9395B-9858-4DC9-ABB1-41CB77D719EC}"/>
                </a:ext>
              </a:extLst>
            </p:cNvPr>
            <p:cNvSpPr txBox="1"/>
            <p:nvPr/>
          </p:nvSpPr>
          <p:spPr>
            <a:xfrm>
              <a:off x="3395473" y="3318389"/>
              <a:ext cx="3962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1092B20-0F43-4175-B717-BD688BF3AD96}"/>
              </a:ext>
            </a:extLst>
          </p:cNvPr>
          <p:cNvSpPr/>
          <p:nvPr/>
        </p:nvSpPr>
        <p:spPr>
          <a:xfrm rot="21082034">
            <a:off x="3275229" y="4576018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481046-A590-40A2-94D7-5B9191C828A7}"/>
              </a:ext>
            </a:extLst>
          </p:cNvPr>
          <p:cNvSpPr/>
          <p:nvPr/>
        </p:nvSpPr>
        <p:spPr>
          <a:xfrm>
            <a:off x="3236684" y="4217361"/>
            <a:ext cx="4310743" cy="798286"/>
          </a:xfrm>
          <a:prstGeom prst="roundRect">
            <a:avLst>
              <a:gd name="adj" fmla="val 2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4A4EA-9143-4DEA-B472-51BF857294EE}"/>
              </a:ext>
            </a:extLst>
          </p:cNvPr>
          <p:cNvGrpSpPr/>
          <p:nvPr/>
        </p:nvGrpSpPr>
        <p:grpSpPr>
          <a:xfrm>
            <a:off x="3395473" y="4279942"/>
            <a:ext cx="3962400" cy="623540"/>
            <a:chOff x="3395473" y="4279942"/>
            <a:chExt cx="3962400" cy="6235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0D48DF-FEF4-4639-B090-9BE21D869EE4}"/>
                </a:ext>
              </a:extLst>
            </p:cNvPr>
            <p:cNvSpPr txBox="1"/>
            <p:nvPr/>
          </p:nvSpPr>
          <p:spPr>
            <a:xfrm>
              <a:off x="3395473" y="4279942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BLOG PAGE DEV.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F65ECB-9B84-4B7C-9FA2-D64D36855846}"/>
                </a:ext>
              </a:extLst>
            </p:cNvPr>
            <p:cNvSpPr txBox="1"/>
            <p:nvPr/>
          </p:nvSpPr>
          <p:spPr>
            <a:xfrm>
              <a:off x="3395473" y="4472595"/>
              <a:ext cx="3962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815F3CF-E8A8-40A2-BAA3-5D0C90C38801}"/>
              </a:ext>
            </a:extLst>
          </p:cNvPr>
          <p:cNvSpPr/>
          <p:nvPr/>
        </p:nvSpPr>
        <p:spPr>
          <a:xfrm rot="21082034">
            <a:off x="3275229" y="5730224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C22E98-DB3E-4B6D-B435-A19602166474}"/>
              </a:ext>
            </a:extLst>
          </p:cNvPr>
          <p:cNvSpPr/>
          <p:nvPr/>
        </p:nvSpPr>
        <p:spPr>
          <a:xfrm>
            <a:off x="3236684" y="5371567"/>
            <a:ext cx="4310743" cy="798286"/>
          </a:xfrm>
          <a:prstGeom prst="roundRect">
            <a:avLst>
              <a:gd name="adj" fmla="val 2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1EA926-B70F-4DA7-B6B7-C5CDD08984B7}"/>
              </a:ext>
            </a:extLst>
          </p:cNvPr>
          <p:cNvGrpSpPr/>
          <p:nvPr/>
        </p:nvGrpSpPr>
        <p:grpSpPr>
          <a:xfrm>
            <a:off x="3395473" y="5434148"/>
            <a:ext cx="3962400" cy="623540"/>
            <a:chOff x="3395473" y="5434148"/>
            <a:chExt cx="3962400" cy="62354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8F5495-7CF8-4206-A37B-6381E7FB1BCE}"/>
                </a:ext>
              </a:extLst>
            </p:cNvPr>
            <p:cNvSpPr txBox="1"/>
            <p:nvPr/>
          </p:nvSpPr>
          <p:spPr>
            <a:xfrm>
              <a:off x="3395473" y="5434148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SKILLS 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9A7715-D6E2-41E9-B368-B34FD030DA30}"/>
                </a:ext>
              </a:extLst>
            </p:cNvPr>
            <p:cNvSpPr txBox="1"/>
            <p:nvPr/>
          </p:nvSpPr>
          <p:spPr>
            <a:xfrm>
              <a:off x="3395473" y="5626801"/>
              <a:ext cx="3962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1B1331-F99D-4BAA-8F35-B7EACAD53E7C}"/>
              </a:ext>
            </a:extLst>
          </p:cNvPr>
          <p:cNvGrpSpPr/>
          <p:nvPr/>
        </p:nvGrpSpPr>
        <p:grpSpPr>
          <a:xfrm>
            <a:off x="2203169" y="1003954"/>
            <a:ext cx="275287" cy="275287"/>
            <a:chOff x="1750422" y="1134799"/>
            <a:chExt cx="275287" cy="2752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6A913BE-4ADF-4285-B8D6-78E9ECB35FEF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934852-F297-4428-A6B3-CE1E1CA166A1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EEE00B-C423-4DB4-900A-5AF4B8BFB097}"/>
              </a:ext>
            </a:extLst>
          </p:cNvPr>
          <p:cNvGrpSpPr/>
          <p:nvPr/>
        </p:nvGrpSpPr>
        <p:grpSpPr>
          <a:xfrm>
            <a:off x="2203169" y="2123108"/>
            <a:ext cx="275287" cy="275287"/>
            <a:chOff x="1750422" y="1134799"/>
            <a:chExt cx="275287" cy="27528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AEE3B4-A8BA-424B-B97B-3E9B58FC8DBA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115EEE4-B947-4B7D-91AE-D19AB24909C7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67B73E-44B4-4F84-BC21-9DB64245DCAB}"/>
              </a:ext>
            </a:extLst>
          </p:cNvPr>
          <p:cNvGrpSpPr/>
          <p:nvPr/>
        </p:nvGrpSpPr>
        <p:grpSpPr>
          <a:xfrm>
            <a:off x="2203169" y="3257768"/>
            <a:ext cx="275287" cy="275287"/>
            <a:chOff x="1750422" y="1134799"/>
            <a:chExt cx="275287" cy="27528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43187E-8E4E-4013-9D09-E60EEAA213E9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B264A4-5904-408C-B407-A22F4F98E7B4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6532C5-F7AD-4024-9EFF-DB523E1CEC33}"/>
              </a:ext>
            </a:extLst>
          </p:cNvPr>
          <p:cNvGrpSpPr/>
          <p:nvPr/>
        </p:nvGrpSpPr>
        <p:grpSpPr>
          <a:xfrm>
            <a:off x="2203169" y="4386802"/>
            <a:ext cx="275287" cy="275287"/>
            <a:chOff x="1750422" y="1134799"/>
            <a:chExt cx="275287" cy="27528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422D7F-D1A7-46BC-BF62-8716BE33D329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88C5CA0-0348-4845-BCE9-193800B3AE1D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054AA-63FA-4E0F-8457-288966474318}"/>
              </a:ext>
            </a:extLst>
          </p:cNvPr>
          <p:cNvGrpSpPr/>
          <p:nvPr/>
        </p:nvGrpSpPr>
        <p:grpSpPr>
          <a:xfrm>
            <a:off x="2203169" y="5500905"/>
            <a:ext cx="275287" cy="275287"/>
            <a:chOff x="1750422" y="1134799"/>
            <a:chExt cx="275287" cy="27528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CE12E0-EA8B-4938-A813-24103A3D34AA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518A69-4417-4F46-99D7-835FA133DEC5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EA1EEE-B3D0-41E9-9952-23B1B5564184}"/>
              </a:ext>
            </a:extLst>
          </p:cNvPr>
          <p:cNvCxnSpPr>
            <a:cxnSpLocks/>
          </p:cNvCxnSpPr>
          <p:nvPr/>
        </p:nvCxnSpPr>
        <p:spPr>
          <a:xfrm>
            <a:off x="2340812" y="451602"/>
            <a:ext cx="0" cy="5523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7B78-F61F-4CFC-9365-43FACCEC927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340812" y="1276853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59F899-36DB-4A8E-8A22-51339F4CE9ED}"/>
              </a:ext>
            </a:extLst>
          </p:cNvPr>
          <p:cNvCxnSpPr>
            <a:cxnSpLocks/>
          </p:cNvCxnSpPr>
          <p:nvPr/>
        </p:nvCxnSpPr>
        <p:spPr>
          <a:xfrm>
            <a:off x="2340811" y="2405886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39B290-90E9-4695-A8B6-77867A30FEE0}"/>
              </a:ext>
            </a:extLst>
          </p:cNvPr>
          <p:cNvCxnSpPr>
            <a:cxnSpLocks/>
          </p:cNvCxnSpPr>
          <p:nvPr/>
        </p:nvCxnSpPr>
        <p:spPr>
          <a:xfrm>
            <a:off x="2340810" y="3542783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CD3951-0DB1-49BB-9C2E-78EDF665FB1F}"/>
              </a:ext>
            </a:extLst>
          </p:cNvPr>
          <p:cNvCxnSpPr>
            <a:cxnSpLocks/>
          </p:cNvCxnSpPr>
          <p:nvPr/>
        </p:nvCxnSpPr>
        <p:spPr>
          <a:xfrm>
            <a:off x="2340810" y="4662897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C5E72B-21CC-43D0-B837-852A440347CD}"/>
              </a:ext>
            </a:extLst>
          </p:cNvPr>
          <p:cNvCxnSpPr>
            <a:cxnSpLocks/>
          </p:cNvCxnSpPr>
          <p:nvPr/>
        </p:nvCxnSpPr>
        <p:spPr>
          <a:xfrm>
            <a:off x="2337318" y="5775697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9258D8-8D7B-497A-AAD0-32F6D9E512CD}"/>
              </a:ext>
            </a:extLst>
          </p:cNvPr>
          <p:cNvSpPr txBox="1"/>
          <p:nvPr/>
        </p:nvSpPr>
        <p:spPr>
          <a:xfrm>
            <a:off x="1153908" y="966355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PAGE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E1937E-18B3-4AF3-95F4-AC3936E2CBE5}"/>
              </a:ext>
            </a:extLst>
          </p:cNvPr>
          <p:cNvSpPr txBox="1"/>
          <p:nvPr/>
        </p:nvSpPr>
        <p:spPr>
          <a:xfrm>
            <a:off x="1153908" y="2110029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6658AF-4FA2-4A4E-8F6F-347145CA55E5}"/>
              </a:ext>
            </a:extLst>
          </p:cNvPr>
          <p:cNvSpPr txBox="1"/>
          <p:nvPr/>
        </p:nvSpPr>
        <p:spPr>
          <a:xfrm>
            <a:off x="1153908" y="3210745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PAGE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E8B58C-5C72-49F6-9F42-2F20FD48F74E}"/>
              </a:ext>
            </a:extLst>
          </p:cNvPr>
          <p:cNvSpPr txBox="1"/>
          <p:nvPr/>
        </p:nvSpPr>
        <p:spPr>
          <a:xfrm>
            <a:off x="1153908" y="4355137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PAGE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B4C559-3C9B-4F39-A947-F4648B90624F}"/>
              </a:ext>
            </a:extLst>
          </p:cNvPr>
          <p:cNvSpPr txBox="1"/>
          <p:nvPr/>
        </p:nvSpPr>
        <p:spPr>
          <a:xfrm>
            <a:off x="1153908" y="5514693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334249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6" grpId="0" animBg="1"/>
      <p:bldP spid="20" grpId="0" animBg="1"/>
      <p:bldP spid="21" grpId="0" animBg="1"/>
      <p:bldP spid="25" grpId="0" animBg="1"/>
      <p:bldP spid="26" grpId="0" animBg="1"/>
      <p:bldP spid="51" grpId="0"/>
      <p:bldP spid="52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13A59F-FFC9-42CA-8A0D-C5FA19381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85171"/>
              </p:ext>
            </p:extLst>
          </p:nvPr>
        </p:nvGraphicFramePr>
        <p:xfrm>
          <a:off x="880946" y="457200"/>
          <a:ext cx="10472854" cy="5719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81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06BE6F-00F1-4D9E-9207-D4ECC40932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73F48D-F974-4AE1-96B1-4CF609BA2CC8}"/>
              </a:ext>
            </a:extLst>
          </p:cNvPr>
          <p:cNvGrpSpPr/>
          <p:nvPr/>
        </p:nvGrpSpPr>
        <p:grpSpPr>
          <a:xfrm>
            <a:off x="2814531" y="762292"/>
            <a:ext cx="6562938" cy="5333416"/>
            <a:chOff x="2814530" y="762292"/>
            <a:chExt cx="6562938" cy="5333416"/>
          </a:xfrm>
          <a:effectLst>
            <a:outerShdw blurRad="736600" dist="38100" dir="2700000" sx="106000" sy="106000" algn="tl" rotWithShape="0">
              <a:prstClr val="black">
                <a:alpha val="40000"/>
              </a:prstClr>
            </a:outerShdw>
            <a:reflection blurRad="6350" stA="87000" endPos="26000" dir="5400000" sy="-100000" algn="bl" rotWithShape="0"/>
          </a:effectLst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A673D17-A94F-44EA-BA4A-408352D419F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21038" y="2477285"/>
              <a:ext cx="2831290" cy="2968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5E2F55-61C7-4134-99F4-13464FB86FE7}"/>
                </a:ext>
              </a:extLst>
            </p:cNvPr>
            <p:cNvGrpSpPr/>
            <p:nvPr/>
          </p:nvGrpSpPr>
          <p:grpSpPr>
            <a:xfrm>
              <a:off x="5510137" y="3822819"/>
              <a:ext cx="1883459" cy="1904460"/>
              <a:chOff x="5510137" y="3822819"/>
              <a:chExt cx="1883459" cy="190446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A399A45-78EA-40FA-A0AF-9D3D55AA0876}"/>
                  </a:ext>
                </a:extLst>
              </p:cNvPr>
              <p:cNvSpPr>
                <a:spLocks/>
              </p:cNvSpPr>
              <p:nvPr/>
            </p:nvSpPr>
            <p:spPr bwMode="auto">
              <a:xfrm rot="2733778">
                <a:off x="5278963" y="4053993"/>
                <a:ext cx="1904460" cy="1442111"/>
              </a:xfrm>
              <a:custGeom>
                <a:avLst/>
                <a:gdLst>
                  <a:gd name="connsiteX0" fmla="*/ 0 w 1886878"/>
                  <a:gd name="connsiteY0" fmla="*/ 454201 h 1428797"/>
                  <a:gd name="connsiteX1" fmla="*/ 3983 w 1886878"/>
                  <a:gd name="connsiteY1" fmla="*/ 451752 h 1428797"/>
                  <a:gd name="connsiteX2" fmla="*/ 1827334 w 1886878"/>
                  <a:gd name="connsiteY2" fmla="*/ 0 h 1428797"/>
                  <a:gd name="connsiteX3" fmla="*/ 1843258 w 1886878"/>
                  <a:gd name="connsiteY3" fmla="*/ 67852 h 1428797"/>
                  <a:gd name="connsiteX4" fmla="*/ 1865691 w 1886878"/>
                  <a:gd name="connsiteY4" fmla="*/ 196219 h 1428797"/>
                  <a:gd name="connsiteX5" fmla="*/ 1879400 w 1886878"/>
                  <a:gd name="connsiteY5" fmla="*/ 325833 h 1428797"/>
                  <a:gd name="connsiteX6" fmla="*/ 1886878 w 1886878"/>
                  <a:gd name="connsiteY6" fmla="*/ 447969 h 1428797"/>
                  <a:gd name="connsiteX7" fmla="*/ 1879400 w 1886878"/>
                  <a:gd name="connsiteY7" fmla="*/ 576337 h 1428797"/>
                  <a:gd name="connsiteX8" fmla="*/ 1865691 w 1886878"/>
                  <a:gd name="connsiteY8" fmla="*/ 704704 h 1428797"/>
                  <a:gd name="connsiteX9" fmla="*/ 1843258 w 1886878"/>
                  <a:gd name="connsiteY9" fmla="*/ 834318 h 1428797"/>
                  <a:gd name="connsiteX10" fmla="*/ 1814594 w 1886878"/>
                  <a:gd name="connsiteY10" fmla="*/ 956454 h 1428797"/>
                  <a:gd name="connsiteX11" fmla="*/ 1779697 w 1886878"/>
                  <a:gd name="connsiteY11" fmla="*/ 1077344 h 1428797"/>
                  <a:gd name="connsiteX12" fmla="*/ 1729846 w 1886878"/>
                  <a:gd name="connsiteY12" fmla="*/ 1199480 h 1428797"/>
                  <a:gd name="connsiteX13" fmla="*/ 1672517 w 1886878"/>
                  <a:gd name="connsiteY13" fmla="*/ 1314139 h 1428797"/>
                  <a:gd name="connsiteX14" fmla="*/ 1607710 w 1886878"/>
                  <a:gd name="connsiteY14" fmla="*/ 1428797 h 142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86878" h="1428797">
                    <a:moveTo>
                      <a:pt x="0" y="454201"/>
                    </a:moveTo>
                    <a:lnTo>
                      <a:pt x="3983" y="451752"/>
                    </a:lnTo>
                    <a:lnTo>
                      <a:pt x="1827334" y="0"/>
                    </a:lnTo>
                    <a:lnTo>
                      <a:pt x="1843258" y="67852"/>
                    </a:lnTo>
                    <a:lnTo>
                      <a:pt x="1865691" y="196219"/>
                    </a:lnTo>
                    <a:lnTo>
                      <a:pt x="1879400" y="325833"/>
                    </a:lnTo>
                    <a:lnTo>
                      <a:pt x="1886878" y="447969"/>
                    </a:lnTo>
                    <a:lnTo>
                      <a:pt x="1879400" y="576337"/>
                    </a:lnTo>
                    <a:lnTo>
                      <a:pt x="1865691" y="704704"/>
                    </a:lnTo>
                    <a:lnTo>
                      <a:pt x="1843258" y="834318"/>
                    </a:lnTo>
                    <a:lnTo>
                      <a:pt x="1814594" y="956454"/>
                    </a:lnTo>
                    <a:lnTo>
                      <a:pt x="1779697" y="1077344"/>
                    </a:lnTo>
                    <a:lnTo>
                      <a:pt x="1729846" y="1199480"/>
                    </a:lnTo>
                    <a:lnTo>
                      <a:pt x="1672517" y="1314139"/>
                    </a:lnTo>
                    <a:lnTo>
                      <a:pt x="1607710" y="142879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B220"/>
                  </a:gs>
                  <a:gs pos="100000">
                    <a:srgbClr val="856A1D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02A0BBC-0DDC-41B0-9EA1-F83083622FB9}"/>
                  </a:ext>
                </a:extLst>
              </p:cNvPr>
              <p:cNvSpPr>
                <a:spLocks/>
              </p:cNvSpPr>
              <p:nvPr/>
            </p:nvSpPr>
            <p:spPr bwMode="auto">
              <a:xfrm rot="2733778">
                <a:off x="6338444" y="4494932"/>
                <a:ext cx="656623" cy="1453681"/>
              </a:xfrm>
              <a:custGeom>
                <a:avLst/>
                <a:gdLst>
                  <a:gd name="connsiteX0" fmla="*/ 121236 w 650562"/>
                  <a:gd name="connsiteY0" fmla="*/ 116162 h 1440260"/>
                  <a:gd name="connsiteX1" fmla="*/ 590082 w 650562"/>
                  <a:gd name="connsiteY1" fmla="*/ 0 h 1440260"/>
                  <a:gd name="connsiteX2" fmla="*/ 606942 w 650562"/>
                  <a:gd name="connsiteY2" fmla="*/ 71837 h 1440260"/>
                  <a:gd name="connsiteX3" fmla="*/ 629375 w 650562"/>
                  <a:gd name="connsiteY3" fmla="*/ 200204 h 1440260"/>
                  <a:gd name="connsiteX4" fmla="*/ 643084 w 650562"/>
                  <a:gd name="connsiteY4" fmla="*/ 329818 h 1440260"/>
                  <a:gd name="connsiteX5" fmla="*/ 650562 w 650562"/>
                  <a:gd name="connsiteY5" fmla="*/ 458186 h 1440260"/>
                  <a:gd name="connsiteX6" fmla="*/ 643085 w 650562"/>
                  <a:gd name="connsiteY6" fmla="*/ 580322 h 1440260"/>
                  <a:gd name="connsiteX7" fmla="*/ 629375 w 650562"/>
                  <a:gd name="connsiteY7" fmla="*/ 708690 h 1440260"/>
                  <a:gd name="connsiteX8" fmla="*/ 606942 w 650562"/>
                  <a:gd name="connsiteY8" fmla="*/ 838303 h 1440260"/>
                  <a:gd name="connsiteX9" fmla="*/ 578277 w 650562"/>
                  <a:gd name="connsiteY9" fmla="*/ 960440 h 1440260"/>
                  <a:gd name="connsiteX10" fmla="*/ 543381 w 650562"/>
                  <a:gd name="connsiteY10" fmla="*/ 1081329 h 1440260"/>
                  <a:gd name="connsiteX11" fmla="*/ 493530 w 650562"/>
                  <a:gd name="connsiteY11" fmla="*/ 1203465 h 1440260"/>
                  <a:gd name="connsiteX12" fmla="*/ 436201 w 650562"/>
                  <a:gd name="connsiteY12" fmla="*/ 1325602 h 1440260"/>
                  <a:gd name="connsiteX13" fmla="*/ 371393 w 650562"/>
                  <a:gd name="connsiteY13" fmla="*/ 1440260 h 1440260"/>
                  <a:gd name="connsiteX14" fmla="*/ 0 w 650562"/>
                  <a:gd name="connsiteY14" fmla="*/ 1203465 h 1440260"/>
                  <a:gd name="connsiteX15" fmla="*/ 64807 w 650562"/>
                  <a:gd name="connsiteY15" fmla="*/ 1024000 h 1440260"/>
                  <a:gd name="connsiteX16" fmla="*/ 114658 w 650562"/>
                  <a:gd name="connsiteY16" fmla="*/ 838303 h 1440260"/>
                  <a:gd name="connsiteX17" fmla="*/ 143323 w 650562"/>
                  <a:gd name="connsiteY17" fmla="*/ 645129 h 1440260"/>
                  <a:gd name="connsiteX18" fmla="*/ 149555 w 650562"/>
                  <a:gd name="connsiteY18" fmla="*/ 458186 h 1440260"/>
                  <a:gd name="connsiteX19" fmla="*/ 143323 w 650562"/>
                  <a:gd name="connsiteY19" fmla="*/ 265012 h 144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0562" h="1440260">
                    <a:moveTo>
                      <a:pt x="121236" y="116162"/>
                    </a:moveTo>
                    <a:lnTo>
                      <a:pt x="590082" y="0"/>
                    </a:lnTo>
                    <a:lnTo>
                      <a:pt x="606942" y="71837"/>
                    </a:lnTo>
                    <a:lnTo>
                      <a:pt x="629375" y="200204"/>
                    </a:lnTo>
                    <a:lnTo>
                      <a:pt x="643084" y="329818"/>
                    </a:lnTo>
                    <a:lnTo>
                      <a:pt x="650562" y="458186"/>
                    </a:lnTo>
                    <a:lnTo>
                      <a:pt x="643085" y="580322"/>
                    </a:lnTo>
                    <a:lnTo>
                      <a:pt x="629375" y="708690"/>
                    </a:lnTo>
                    <a:lnTo>
                      <a:pt x="606942" y="838303"/>
                    </a:lnTo>
                    <a:lnTo>
                      <a:pt x="578277" y="960440"/>
                    </a:lnTo>
                    <a:lnTo>
                      <a:pt x="543381" y="1081329"/>
                    </a:lnTo>
                    <a:lnTo>
                      <a:pt x="493530" y="1203465"/>
                    </a:lnTo>
                    <a:lnTo>
                      <a:pt x="436201" y="1325602"/>
                    </a:lnTo>
                    <a:lnTo>
                      <a:pt x="371393" y="1440260"/>
                    </a:lnTo>
                    <a:lnTo>
                      <a:pt x="0" y="1203465"/>
                    </a:lnTo>
                    <a:lnTo>
                      <a:pt x="64807" y="1024000"/>
                    </a:lnTo>
                    <a:lnTo>
                      <a:pt x="114658" y="838303"/>
                    </a:lnTo>
                    <a:lnTo>
                      <a:pt x="143323" y="645129"/>
                    </a:lnTo>
                    <a:lnTo>
                      <a:pt x="149555" y="458186"/>
                    </a:lnTo>
                    <a:lnTo>
                      <a:pt x="143323" y="265012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rgbClr val="FAF0B5"/>
                  </a:gs>
                  <a:gs pos="100000">
                    <a:srgbClr val="F4D16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1DBB20-BCA7-45EA-9348-8B1538D22FA6}"/>
                </a:ext>
              </a:extLst>
            </p:cNvPr>
            <p:cNvGrpSpPr/>
            <p:nvPr/>
          </p:nvGrpSpPr>
          <p:grpSpPr>
            <a:xfrm>
              <a:off x="4020400" y="3855210"/>
              <a:ext cx="2571786" cy="2240498"/>
              <a:chOff x="4020400" y="3855210"/>
              <a:chExt cx="2571786" cy="2240498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9019CBD9-CC06-4DBA-985B-195C2066D7E7}"/>
                  </a:ext>
                </a:extLst>
              </p:cNvPr>
              <p:cNvSpPr>
                <a:spLocks/>
              </p:cNvSpPr>
              <p:nvPr/>
            </p:nvSpPr>
            <p:spPr bwMode="auto">
              <a:xfrm rot="6508478">
                <a:off x="4306553" y="3810074"/>
                <a:ext cx="2240498" cy="2330769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AEB3"/>
                  </a:gs>
                  <a:gs pos="100000">
                    <a:srgbClr val="0E5C68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EB6E3B33-CDC3-420E-8F45-D0361ED1E98A}"/>
                  </a:ext>
                </a:extLst>
              </p:cNvPr>
              <p:cNvSpPr>
                <a:spLocks/>
              </p:cNvSpPr>
              <p:nvPr/>
            </p:nvSpPr>
            <p:spPr bwMode="auto">
              <a:xfrm rot="6508478">
                <a:off x="4799543" y="4503440"/>
                <a:ext cx="772484" cy="2330769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2ECEB"/>
                  </a:gs>
                  <a:gs pos="100000">
                    <a:srgbClr val="80CED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16200000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76D79C-C86A-4985-B226-71EDF65FAE88}"/>
                </a:ext>
              </a:extLst>
            </p:cNvPr>
            <p:cNvGrpSpPr/>
            <p:nvPr/>
          </p:nvGrpSpPr>
          <p:grpSpPr>
            <a:xfrm>
              <a:off x="3307971" y="2843164"/>
              <a:ext cx="2466406" cy="2675985"/>
              <a:chOff x="3307971" y="2843164"/>
              <a:chExt cx="2466406" cy="2675985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2E5D40F2-10BB-4ADA-9AFC-3E0D5E8BE1D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288107">
                <a:off x="3307971" y="2843164"/>
                <a:ext cx="2466406" cy="2565779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68523"/>
                  </a:gs>
                  <a:gs pos="100000">
                    <a:srgbClr val="933304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F64CEA1-E66F-4379-9EB4-F779CE29CBB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288107">
                <a:off x="3315461" y="2953370"/>
                <a:ext cx="850372" cy="2565779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EBB6"/>
                  </a:gs>
                  <a:gs pos="100000">
                    <a:srgbClr val="F3B86D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268387-C12A-4595-B0C1-1CF2D6CF6438}"/>
                </a:ext>
              </a:extLst>
            </p:cNvPr>
            <p:cNvGrpSpPr/>
            <p:nvPr/>
          </p:nvGrpSpPr>
          <p:grpSpPr>
            <a:xfrm>
              <a:off x="2814530" y="1285486"/>
              <a:ext cx="3599570" cy="2931627"/>
              <a:chOff x="2814530" y="1285486"/>
              <a:chExt cx="3599570" cy="2931627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EF2C2A9B-D9C3-4798-BCB0-7639EC0AA836}"/>
                  </a:ext>
                </a:extLst>
              </p:cNvPr>
              <p:cNvSpPr>
                <a:spLocks/>
              </p:cNvSpPr>
              <p:nvPr/>
            </p:nvSpPr>
            <p:spPr bwMode="auto">
              <a:xfrm rot="14063202">
                <a:off x="3423413" y="1226427"/>
                <a:ext cx="2931627" cy="3049746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F6C5A"/>
                  </a:gs>
                  <a:gs pos="100000">
                    <a:srgbClr val="98041B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898E3FB7-EEE9-4CB2-8FA1-281C62647E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063202">
                <a:off x="3834017" y="438867"/>
                <a:ext cx="1010772" cy="3049746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E2D2"/>
                  </a:gs>
                  <a:gs pos="100000">
                    <a:srgbClr val="F7A897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FE1C9D-020C-408E-A719-B8034C8A0ED5}"/>
                </a:ext>
              </a:extLst>
            </p:cNvPr>
            <p:cNvGrpSpPr/>
            <p:nvPr/>
          </p:nvGrpSpPr>
          <p:grpSpPr>
            <a:xfrm>
              <a:off x="4744880" y="762292"/>
              <a:ext cx="3998448" cy="3352847"/>
              <a:chOff x="4744880" y="762292"/>
              <a:chExt cx="3998448" cy="3352847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FE43A46E-B14F-4BA1-9420-AEC33BA38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7820000">
                <a:off x="4812424" y="694748"/>
                <a:ext cx="3352847" cy="3487936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487BA"/>
                  </a:gs>
                  <a:gs pos="100000">
                    <a:srgbClr val="593482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79D0674-7FE9-4C2C-9DD8-4B440E1CA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17820000">
                <a:off x="6421359" y="-277922"/>
                <a:ext cx="1156002" cy="3487936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0E3EF"/>
                  </a:gs>
                  <a:gs pos="100000">
                    <a:srgbClr val="CAB5D5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D5B0BC-D5D0-4C01-8031-1D66F9573C3E}"/>
                </a:ext>
              </a:extLst>
            </p:cNvPr>
            <p:cNvGrpSpPr/>
            <p:nvPr/>
          </p:nvGrpSpPr>
          <p:grpSpPr>
            <a:xfrm>
              <a:off x="5744597" y="2015468"/>
              <a:ext cx="3632871" cy="3783893"/>
              <a:chOff x="5744597" y="2015468"/>
              <a:chExt cx="3632871" cy="3783893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B4B358DC-F6D8-4B3E-9741-1613D0C2D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4597" y="2020119"/>
                <a:ext cx="3632871" cy="3779242"/>
              </a:xfrm>
              <a:custGeom>
                <a:avLst/>
                <a:gdLst>
                  <a:gd name="T0" fmla="*/ 1290 w 1514"/>
                  <a:gd name="T1" fmla="*/ 0 h 1575"/>
                  <a:gd name="T2" fmla="*/ 1342 w 1514"/>
                  <a:gd name="T3" fmla="*/ 92 h 1575"/>
                  <a:gd name="T4" fmla="*/ 1388 w 1514"/>
                  <a:gd name="T5" fmla="*/ 190 h 1575"/>
                  <a:gd name="T6" fmla="*/ 1422 w 1514"/>
                  <a:gd name="T7" fmla="*/ 287 h 1575"/>
                  <a:gd name="T8" fmla="*/ 1456 w 1514"/>
                  <a:gd name="T9" fmla="*/ 385 h 1575"/>
                  <a:gd name="T10" fmla="*/ 1479 w 1514"/>
                  <a:gd name="T11" fmla="*/ 483 h 1575"/>
                  <a:gd name="T12" fmla="*/ 1497 w 1514"/>
                  <a:gd name="T13" fmla="*/ 586 h 1575"/>
                  <a:gd name="T14" fmla="*/ 1508 w 1514"/>
                  <a:gd name="T15" fmla="*/ 690 h 1575"/>
                  <a:gd name="T16" fmla="*/ 1514 w 1514"/>
                  <a:gd name="T17" fmla="*/ 788 h 1575"/>
                  <a:gd name="T18" fmla="*/ 1508 w 1514"/>
                  <a:gd name="T19" fmla="*/ 891 h 1575"/>
                  <a:gd name="T20" fmla="*/ 1497 w 1514"/>
                  <a:gd name="T21" fmla="*/ 994 h 1575"/>
                  <a:gd name="T22" fmla="*/ 1479 w 1514"/>
                  <a:gd name="T23" fmla="*/ 1098 h 1575"/>
                  <a:gd name="T24" fmla="*/ 1456 w 1514"/>
                  <a:gd name="T25" fmla="*/ 1196 h 1575"/>
                  <a:gd name="T26" fmla="*/ 1428 w 1514"/>
                  <a:gd name="T27" fmla="*/ 1293 h 1575"/>
                  <a:gd name="T28" fmla="*/ 1388 w 1514"/>
                  <a:gd name="T29" fmla="*/ 1391 h 1575"/>
                  <a:gd name="T30" fmla="*/ 1342 w 1514"/>
                  <a:gd name="T31" fmla="*/ 1483 h 1575"/>
                  <a:gd name="T32" fmla="*/ 1290 w 1514"/>
                  <a:gd name="T33" fmla="*/ 1575 h 1575"/>
                  <a:gd name="T34" fmla="*/ 0 w 1514"/>
                  <a:gd name="T35" fmla="*/ 793 h 1575"/>
                  <a:gd name="T36" fmla="*/ 1290 w 1514"/>
                  <a:gd name="T3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4" h="1575">
                    <a:moveTo>
                      <a:pt x="1290" y="0"/>
                    </a:moveTo>
                    <a:lnTo>
                      <a:pt x="1342" y="92"/>
                    </a:lnTo>
                    <a:lnTo>
                      <a:pt x="1388" y="190"/>
                    </a:lnTo>
                    <a:lnTo>
                      <a:pt x="1422" y="287"/>
                    </a:lnTo>
                    <a:lnTo>
                      <a:pt x="1456" y="385"/>
                    </a:lnTo>
                    <a:lnTo>
                      <a:pt x="1479" y="483"/>
                    </a:lnTo>
                    <a:lnTo>
                      <a:pt x="1497" y="586"/>
                    </a:lnTo>
                    <a:lnTo>
                      <a:pt x="1508" y="690"/>
                    </a:lnTo>
                    <a:lnTo>
                      <a:pt x="1514" y="788"/>
                    </a:lnTo>
                    <a:lnTo>
                      <a:pt x="1508" y="891"/>
                    </a:lnTo>
                    <a:lnTo>
                      <a:pt x="1497" y="994"/>
                    </a:lnTo>
                    <a:lnTo>
                      <a:pt x="1479" y="1098"/>
                    </a:lnTo>
                    <a:lnTo>
                      <a:pt x="1456" y="1196"/>
                    </a:lnTo>
                    <a:lnTo>
                      <a:pt x="1428" y="1293"/>
                    </a:lnTo>
                    <a:lnTo>
                      <a:pt x="1388" y="1391"/>
                    </a:lnTo>
                    <a:lnTo>
                      <a:pt x="1342" y="1483"/>
                    </a:lnTo>
                    <a:lnTo>
                      <a:pt x="1290" y="1575"/>
                    </a:lnTo>
                    <a:lnTo>
                      <a:pt x="0" y="793"/>
                    </a:lnTo>
                    <a:lnTo>
                      <a:pt x="12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A0DC"/>
                  </a:gs>
                  <a:gs pos="100000">
                    <a:srgbClr val="0B4971"/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E6E96FE8-221B-4CB6-B12B-25B394D7A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919" y="2015468"/>
                <a:ext cx="1252549" cy="3779242"/>
              </a:xfrm>
              <a:custGeom>
                <a:avLst/>
                <a:gdLst>
                  <a:gd name="T0" fmla="*/ 298 w 522"/>
                  <a:gd name="T1" fmla="*/ 0 h 1575"/>
                  <a:gd name="T2" fmla="*/ 350 w 522"/>
                  <a:gd name="T3" fmla="*/ 92 h 1575"/>
                  <a:gd name="T4" fmla="*/ 396 w 522"/>
                  <a:gd name="T5" fmla="*/ 184 h 1575"/>
                  <a:gd name="T6" fmla="*/ 436 w 522"/>
                  <a:gd name="T7" fmla="*/ 281 h 1575"/>
                  <a:gd name="T8" fmla="*/ 464 w 522"/>
                  <a:gd name="T9" fmla="*/ 379 h 1575"/>
                  <a:gd name="T10" fmla="*/ 487 w 522"/>
                  <a:gd name="T11" fmla="*/ 477 h 1575"/>
                  <a:gd name="T12" fmla="*/ 505 w 522"/>
                  <a:gd name="T13" fmla="*/ 580 h 1575"/>
                  <a:gd name="T14" fmla="*/ 516 w 522"/>
                  <a:gd name="T15" fmla="*/ 684 h 1575"/>
                  <a:gd name="T16" fmla="*/ 522 w 522"/>
                  <a:gd name="T17" fmla="*/ 787 h 1575"/>
                  <a:gd name="T18" fmla="*/ 516 w 522"/>
                  <a:gd name="T19" fmla="*/ 885 h 1575"/>
                  <a:gd name="T20" fmla="*/ 505 w 522"/>
                  <a:gd name="T21" fmla="*/ 988 h 1575"/>
                  <a:gd name="T22" fmla="*/ 487 w 522"/>
                  <a:gd name="T23" fmla="*/ 1092 h 1575"/>
                  <a:gd name="T24" fmla="*/ 464 w 522"/>
                  <a:gd name="T25" fmla="*/ 1190 h 1575"/>
                  <a:gd name="T26" fmla="*/ 436 w 522"/>
                  <a:gd name="T27" fmla="*/ 1287 h 1575"/>
                  <a:gd name="T28" fmla="*/ 396 w 522"/>
                  <a:gd name="T29" fmla="*/ 1385 h 1575"/>
                  <a:gd name="T30" fmla="*/ 350 w 522"/>
                  <a:gd name="T31" fmla="*/ 1483 h 1575"/>
                  <a:gd name="T32" fmla="*/ 298 w 522"/>
                  <a:gd name="T33" fmla="*/ 1575 h 1575"/>
                  <a:gd name="T34" fmla="*/ 0 w 522"/>
                  <a:gd name="T35" fmla="*/ 1385 h 1575"/>
                  <a:gd name="T36" fmla="*/ 0 w 522"/>
                  <a:gd name="T37" fmla="*/ 1385 h 1575"/>
                  <a:gd name="T38" fmla="*/ 52 w 522"/>
                  <a:gd name="T39" fmla="*/ 1241 h 1575"/>
                  <a:gd name="T40" fmla="*/ 92 w 522"/>
                  <a:gd name="T41" fmla="*/ 1092 h 1575"/>
                  <a:gd name="T42" fmla="*/ 115 w 522"/>
                  <a:gd name="T43" fmla="*/ 937 h 1575"/>
                  <a:gd name="T44" fmla="*/ 120 w 522"/>
                  <a:gd name="T45" fmla="*/ 787 h 1575"/>
                  <a:gd name="T46" fmla="*/ 115 w 522"/>
                  <a:gd name="T47" fmla="*/ 632 h 1575"/>
                  <a:gd name="T48" fmla="*/ 92 w 522"/>
                  <a:gd name="T49" fmla="*/ 477 h 1575"/>
                  <a:gd name="T50" fmla="*/ 52 w 522"/>
                  <a:gd name="T51" fmla="*/ 327 h 1575"/>
                  <a:gd name="T52" fmla="*/ 0 w 522"/>
                  <a:gd name="T53" fmla="*/ 184 h 1575"/>
                  <a:gd name="T54" fmla="*/ 0 w 522"/>
                  <a:gd name="T55" fmla="*/ 184 h 1575"/>
                  <a:gd name="T56" fmla="*/ 298 w 522"/>
                  <a:gd name="T57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2" h="1575">
                    <a:moveTo>
                      <a:pt x="298" y="0"/>
                    </a:moveTo>
                    <a:lnTo>
                      <a:pt x="350" y="92"/>
                    </a:lnTo>
                    <a:lnTo>
                      <a:pt x="396" y="184"/>
                    </a:lnTo>
                    <a:lnTo>
                      <a:pt x="436" y="281"/>
                    </a:lnTo>
                    <a:lnTo>
                      <a:pt x="464" y="379"/>
                    </a:lnTo>
                    <a:lnTo>
                      <a:pt x="487" y="477"/>
                    </a:lnTo>
                    <a:lnTo>
                      <a:pt x="505" y="580"/>
                    </a:lnTo>
                    <a:lnTo>
                      <a:pt x="516" y="684"/>
                    </a:lnTo>
                    <a:lnTo>
                      <a:pt x="522" y="787"/>
                    </a:lnTo>
                    <a:lnTo>
                      <a:pt x="516" y="885"/>
                    </a:lnTo>
                    <a:lnTo>
                      <a:pt x="505" y="988"/>
                    </a:lnTo>
                    <a:lnTo>
                      <a:pt x="487" y="1092"/>
                    </a:lnTo>
                    <a:lnTo>
                      <a:pt x="464" y="1190"/>
                    </a:lnTo>
                    <a:lnTo>
                      <a:pt x="436" y="1287"/>
                    </a:lnTo>
                    <a:lnTo>
                      <a:pt x="396" y="1385"/>
                    </a:lnTo>
                    <a:lnTo>
                      <a:pt x="350" y="1483"/>
                    </a:lnTo>
                    <a:lnTo>
                      <a:pt x="298" y="1575"/>
                    </a:lnTo>
                    <a:lnTo>
                      <a:pt x="0" y="1385"/>
                    </a:lnTo>
                    <a:lnTo>
                      <a:pt x="0" y="1385"/>
                    </a:lnTo>
                    <a:lnTo>
                      <a:pt x="52" y="1241"/>
                    </a:lnTo>
                    <a:lnTo>
                      <a:pt x="92" y="1092"/>
                    </a:lnTo>
                    <a:lnTo>
                      <a:pt x="115" y="937"/>
                    </a:lnTo>
                    <a:lnTo>
                      <a:pt x="120" y="787"/>
                    </a:lnTo>
                    <a:lnTo>
                      <a:pt x="115" y="632"/>
                    </a:lnTo>
                    <a:lnTo>
                      <a:pt x="92" y="477"/>
                    </a:lnTo>
                    <a:lnTo>
                      <a:pt x="52" y="327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FEDFB"/>
                  </a:gs>
                  <a:gs pos="100000">
                    <a:srgbClr val="68C7EC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524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C39564-0B13-4F01-BDD7-DF379A80F505}"/>
                </a:ext>
              </a:extLst>
            </p:cNvPr>
            <p:cNvSpPr/>
            <p:nvPr/>
          </p:nvSpPr>
          <p:spPr>
            <a:xfrm>
              <a:off x="4959221" y="3174847"/>
              <a:ext cx="1540042" cy="154004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42900" dist="38100" dir="2700000" sx="107000" sy="10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9701B-5FAC-4A47-BE1F-AEC5B7E7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5539" y="5056560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4D7C9D11-61D7-436D-A5F4-E8FF78B0B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503" y="5503712"/>
            <a:ext cx="468000" cy="4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 descr="Monitor">
            <a:extLst>
              <a:ext uri="{FF2B5EF4-FFF2-40B4-BE49-F238E27FC236}">
                <a16:creationId xmlns:a16="http://schemas.microsoft.com/office/drawing/2014/main" id="{B23CF9AB-51DA-4948-83B6-E344BF5B6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4462" y="1592011"/>
            <a:ext cx="504000" cy="50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Graphic 28" descr="Smart Phone">
            <a:extLst>
              <a:ext uri="{FF2B5EF4-FFF2-40B4-BE49-F238E27FC236}">
                <a16:creationId xmlns:a16="http://schemas.microsoft.com/office/drawing/2014/main" id="{165A9361-406E-4511-9091-2934C1791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2243" y="1122420"/>
            <a:ext cx="5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Graphic 29" descr="Tablet">
            <a:extLst>
              <a:ext uri="{FF2B5EF4-FFF2-40B4-BE49-F238E27FC236}">
                <a16:creationId xmlns:a16="http://schemas.microsoft.com/office/drawing/2014/main" id="{7FCD3A52-CB95-45A9-A68F-0ECD7FD6E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21559" y="3604425"/>
            <a:ext cx="612000" cy="61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Graphic 30" descr="Television">
            <a:extLst>
              <a:ext uri="{FF2B5EF4-FFF2-40B4-BE49-F238E27FC236}">
                <a16:creationId xmlns:a16="http://schemas.microsoft.com/office/drawing/2014/main" id="{C37FAEB3-56E8-46D2-95C0-7C6F9AC9CB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9944" y="4062379"/>
            <a:ext cx="468000" cy="4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E2C451-7188-4C77-A89A-11093B1738E9}"/>
              </a:ext>
            </a:extLst>
          </p:cNvPr>
          <p:cNvSpPr txBox="1"/>
          <p:nvPr/>
        </p:nvSpPr>
        <p:spPr>
          <a:xfrm>
            <a:off x="7080042" y="3604425"/>
            <a:ext cx="81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D82B13-9256-4D22-9CBF-B24A35AB2402}"/>
              </a:ext>
            </a:extLst>
          </p:cNvPr>
          <p:cNvSpPr txBox="1"/>
          <p:nvPr/>
        </p:nvSpPr>
        <p:spPr>
          <a:xfrm>
            <a:off x="6140096" y="2266199"/>
            <a:ext cx="81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CAD5B3-AF8D-44D8-98F8-C60AB6B9512C}"/>
              </a:ext>
            </a:extLst>
          </p:cNvPr>
          <p:cNvSpPr txBox="1"/>
          <p:nvPr/>
        </p:nvSpPr>
        <p:spPr>
          <a:xfrm>
            <a:off x="4465119" y="2529586"/>
            <a:ext cx="81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1BF6E-CB51-41C7-87B9-781A9016257B}"/>
              </a:ext>
            </a:extLst>
          </p:cNvPr>
          <p:cNvSpPr txBox="1"/>
          <p:nvPr/>
        </p:nvSpPr>
        <p:spPr>
          <a:xfrm>
            <a:off x="4039426" y="3970600"/>
            <a:ext cx="8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BC69C3-2618-4BE9-A171-166AD2145F74}"/>
              </a:ext>
            </a:extLst>
          </p:cNvPr>
          <p:cNvSpPr txBox="1"/>
          <p:nvPr/>
        </p:nvSpPr>
        <p:spPr>
          <a:xfrm>
            <a:off x="4963161" y="4893660"/>
            <a:ext cx="81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2E30A3-FE42-49F3-A347-238B6490B31D}"/>
              </a:ext>
            </a:extLst>
          </p:cNvPr>
          <p:cNvSpPr txBox="1"/>
          <p:nvPr/>
        </p:nvSpPr>
        <p:spPr>
          <a:xfrm>
            <a:off x="5964919" y="4645172"/>
            <a:ext cx="81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alpha val="85000"/>
                  </a:schemeClr>
                </a:solidFill>
                <a:latin typeface="Eurostile BQ" pitchFamily="50" charset="0"/>
              </a:rPr>
              <a:t>F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CD34EF-F176-428D-8CEE-C49FB84459FE}"/>
              </a:ext>
            </a:extLst>
          </p:cNvPr>
          <p:cNvGrpSpPr/>
          <p:nvPr/>
        </p:nvGrpSpPr>
        <p:grpSpPr>
          <a:xfrm>
            <a:off x="10102945" y="3483203"/>
            <a:ext cx="1639876" cy="795946"/>
            <a:chOff x="10102945" y="3483203"/>
            <a:chExt cx="1639876" cy="79594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8DA128-7083-482E-8FD2-D4FAB3851446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D2AB47-DCC3-46F1-8557-8C920E1AC0C5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46ED3F-FF67-4B52-869A-F4E3751EAA32}"/>
              </a:ext>
            </a:extLst>
          </p:cNvPr>
          <p:cNvGrpSpPr/>
          <p:nvPr/>
        </p:nvGrpSpPr>
        <p:grpSpPr>
          <a:xfrm>
            <a:off x="8621559" y="401109"/>
            <a:ext cx="1639876" cy="795946"/>
            <a:chOff x="10102945" y="3483203"/>
            <a:chExt cx="1639876" cy="7959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0ED846-A65C-437D-963C-F0E13E41D504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53C776-5752-482F-BCBB-19AE1C886C27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D57D01-2507-4AD9-ADE9-2D8CC16BB832}"/>
              </a:ext>
            </a:extLst>
          </p:cNvPr>
          <p:cNvGrpSpPr/>
          <p:nvPr/>
        </p:nvGrpSpPr>
        <p:grpSpPr>
          <a:xfrm>
            <a:off x="2100772" y="381872"/>
            <a:ext cx="1639876" cy="795946"/>
            <a:chOff x="10102945" y="3483203"/>
            <a:chExt cx="1639876" cy="7959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06FA8C-1185-46BC-AB34-57F15148F891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23C38A-CD50-4634-A2FC-A0C492198959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976C01-7F2E-4290-9278-7FF30397C840}"/>
              </a:ext>
            </a:extLst>
          </p:cNvPr>
          <p:cNvGrpSpPr/>
          <p:nvPr/>
        </p:nvGrpSpPr>
        <p:grpSpPr>
          <a:xfrm>
            <a:off x="1047578" y="3818452"/>
            <a:ext cx="1639876" cy="795946"/>
            <a:chOff x="10102945" y="3483203"/>
            <a:chExt cx="1639876" cy="79594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51A02C-4513-425C-AB6E-7491D0508338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FFCE34-1E40-4F83-9993-04D246BB2AE5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33D642-EE91-4C63-B390-56E502C669C5}"/>
              </a:ext>
            </a:extLst>
          </p:cNvPr>
          <p:cNvGrpSpPr/>
          <p:nvPr/>
        </p:nvGrpSpPr>
        <p:grpSpPr>
          <a:xfrm>
            <a:off x="2281390" y="5740490"/>
            <a:ext cx="1639876" cy="795946"/>
            <a:chOff x="10102945" y="3483203"/>
            <a:chExt cx="1639876" cy="79594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B496B5-73F0-4A45-8F32-1C9F4CA74014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8583114-B7CB-4B40-A9E6-F96DA5DC133D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5D80D1-7F7F-46E5-B31C-CCE9AF2ACF62}"/>
              </a:ext>
            </a:extLst>
          </p:cNvPr>
          <p:cNvGrpSpPr/>
          <p:nvPr/>
        </p:nvGrpSpPr>
        <p:grpSpPr>
          <a:xfrm>
            <a:off x="7073197" y="5773310"/>
            <a:ext cx="1639876" cy="795946"/>
            <a:chOff x="10102945" y="3483203"/>
            <a:chExt cx="1639876" cy="79594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410346-1E4A-49AE-B4CE-02BC395D4DAA}"/>
                </a:ext>
              </a:extLst>
            </p:cNvPr>
            <p:cNvSpPr txBox="1"/>
            <p:nvPr/>
          </p:nvSpPr>
          <p:spPr>
            <a:xfrm>
              <a:off x="10102945" y="3702068"/>
              <a:ext cx="16398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Add your description here. Subscribe to our channel to watch more such videos.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716DB0-FD1D-438E-B535-D1AC877FD4C3}"/>
                </a:ext>
              </a:extLst>
            </p:cNvPr>
            <p:cNvSpPr txBox="1"/>
            <p:nvPr/>
          </p:nvSpPr>
          <p:spPr>
            <a:xfrm>
              <a:off x="10102945" y="3483203"/>
              <a:ext cx="1363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>
                      <a:lumMod val="8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HEADING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9F8469-D34F-4A58-B5EF-DC597BD0461B}"/>
              </a:ext>
            </a:extLst>
          </p:cNvPr>
          <p:cNvCxnSpPr>
            <a:cxnSpLocks/>
          </p:cNvCxnSpPr>
          <p:nvPr/>
        </p:nvCxnSpPr>
        <p:spPr>
          <a:xfrm>
            <a:off x="2181727" y="1241986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6E16D3-5A61-4D3C-9DFE-7BAAD405E271}"/>
              </a:ext>
            </a:extLst>
          </p:cNvPr>
          <p:cNvCxnSpPr>
            <a:cxnSpLocks/>
            <a:endCxn id="19" idx="8"/>
          </p:cNvCxnSpPr>
          <p:nvPr/>
        </p:nvCxnSpPr>
        <p:spPr>
          <a:xfrm>
            <a:off x="3690845" y="1239084"/>
            <a:ext cx="353480" cy="314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678F49-360B-4959-BCC6-8C3387E69F5D}"/>
              </a:ext>
            </a:extLst>
          </p:cNvPr>
          <p:cNvCxnSpPr>
            <a:cxnSpLocks/>
          </p:cNvCxnSpPr>
          <p:nvPr/>
        </p:nvCxnSpPr>
        <p:spPr>
          <a:xfrm flipH="1">
            <a:off x="8713073" y="1239084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9DC346-5E44-430E-B3F5-6DA7013EB68C}"/>
              </a:ext>
            </a:extLst>
          </p:cNvPr>
          <p:cNvCxnSpPr>
            <a:endCxn id="17" idx="13"/>
          </p:cNvCxnSpPr>
          <p:nvPr/>
        </p:nvCxnSpPr>
        <p:spPr>
          <a:xfrm flipH="1">
            <a:off x="8160913" y="1239084"/>
            <a:ext cx="552160" cy="383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774CC4-A1EB-4435-AD73-9C4B22A54535}"/>
              </a:ext>
            </a:extLst>
          </p:cNvPr>
          <p:cNvCxnSpPr>
            <a:cxnSpLocks/>
          </p:cNvCxnSpPr>
          <p:nvPr/>
        </p:nvCxnSpPr>
        <p:spPr>
          <a:xfrm flipH="1">
            <a:off x="10102945" y="4334447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E4D984-F141-42C1-84B2-6BE2262BE6D2}"/>
              </a:ext>
            </a:extLst>
          </p:cNvPr>
          <p:cNvCxnSpPr>
            <a:endCxn id="15" idx="8"/>
          </p:cNvCxnSpPr>
          <p:nvPr/>
        </p:nvCxnSpPr>
        <p:spPr>
          <a:xfrm flipH="1" flipV="1">
            <a:off x="9377469" y="3903889"/>
            <a:ext cx="725476" cy="4305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189587-5D47-46E6-97F5-B310744959BD}"/>
              </a:ext>
            </a:extLst>
          </p:cNvPr>
          <p:cNvCxnSpPr>
            <a:cxnSpLocks/>
          </p:cNvCxnSpPr>
          <p:nvPr/>
        </p:nvCxnSpPr>
        <p:spPr>
          <a:xfrm flipH="1">
            <a:off x="7073197" y="6615516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5C5B3D5-120E-4886-B64A-9E98E67CC37D}"/>
              </a:ext>
            </a:extLst>
          </p:cNvPr>
          <p:cNvCxnSpPr>
            <a:endCxn id="25" idx="10"/>
          </p:cNvCxnSpPr>
          <p:nvPr/>
        </p:nvCxnSpPr>
        <p:spPr>
          <a:xfrm flipH="1" flipV="1">
            <a:off x="6560570" y="5634192"/>
            <a:ext cx="512627" cy="9813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3E3E1D-BD66-4CD2-B03C-27645AF5D93C}"/>
              </a:ext>
            </a:extLst>
          </p:cNvPr>
          <p:cNvCxnSpPr>
            <a:cxnSpLocks/>
          </p:cNvCxnSpPr>
          <p:nvPr/>
        </p:nvCxnSpPr>
        <p:spPr>
          <a:xfrm>
            <a:off x="2343396" y="6615516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FF4CFC0-FA56-4D6D-888C-77BD200A4CBC}"/>
              </a:ext>
            </a:extLst>
          </p:cNvPr>
          <p:cNvCxnSpPr>
            <a:endCxn id="23" idx="12"/>
          </p:cNvCxnSpPr>
          <p:nvPr/>
        </p:nvCxnSpPr>
        <p:spPr>
          <a:xfrm flipV="1">
            <a:off x="3857944" y="5765003"/>
            <a:ext cx="667703" cy="850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FA1A74-88AB-4CBE-A549-5BC5F9AB1DFB}"/>
              </a:ext>
            </a:extLst>
          </p:cNvPr>
          <p:cNvCxnSpPr>
            <a:cxnSpLocks/>
          </p:cNvCxnSpPr>
          <p:nvPr/>
        </p:nvCxnSpPr>
        <p:spPr>
          <a:xfrm>
            <a:off x="1112118" y="4696995"/>
            <a:ext cx="151079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713EA0-C3DF-4FA6-BD96-75508517291E}"/>
              </a:ext>
            </a:extLst>
          </p:cNvPr>
          <p:cNvCxnSpPr>
            <a:cxnSpLocks/>
            <a:endCxn id="21" idx="9"/>
          </p:cNvCxnSpPr>
          <p:nvPr/>
        </p:nvCxnSpPr>
        <p:spPr>
          <a:xfrm flipV="1">
            <a:off x="2628777" y="4140812"/>
            <a:ext cx="677492" cy="552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57948A0C-D293-416A-BEF3-3121B17EE3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83009" y="3726102"/>
            <a:ext cx="540000" cy="540000"/>
          </a:xfrm>
          <a:prstGeom prst="rect">
            <a:avLst/>
          </a:prstGeom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8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408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Rounded MT Bold</vt:lpstr>
      <vt:lpstr>Bernard MT Condensed</vt:lpstr>
      <vt:lpstr>Calibri</vt:lpstr>
      <vt:lpstr>Calibri Light</vt:lpstr>
      <vt:lpstr>Chiller</vt:lpstr>
      <vt:lpstr>Eurostile BQ</vt:lpstr>
      <vt:lpstr>Open Sans Condensed</vt:lpstr>
      <vt:lpstr>Open Sans Condensed Light</vt:lpstr>
      <vt:lpstr>Roboto</vt:lpstr>
      <vt:lpstr>Roboto Condensed Light</vt:lpstr>
      <vt:lpstr>Roboto Medium</vt:lpstr>
      <vt:lpstr>Verdana</vt:lpstr>
      <vt:lpstr>Office Theme</vt:lpstr>
      <vt:lpstr>CODERS  HUB</vt:lpstr>
      <vt:lpstr>CODERS  HUB</vt:lpstr>
      <vt:lpstr>SKILLS   PROFICIENCY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 SLIDES</dc:title>
  <dc:creator>Miles</dc:creator>
  <cp:lastModifiedBy>Miles Major</cp:lastModifiedBy>
  <cp:revision>106</cp:revision>
  <dcterms:created xsi:type="dcterms:W3CDTF">2022-09-01T10:44:24Z</dcterms:created>
  <dcterms:modified xsi:type="dcterms:W3CDTF">2022-09-26T17:00:26Z</dcterms:modified>
</cp:coreProperties>
</file>