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93968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6C13C6-34B0-41EC-AE68-408CE67F1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7AB5C8C-3069-46EC-B5EC-EAFED7D1F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E102FF-B7E3-4CB7-B33A-C2151E33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E0E43C-8557-4D87-AF19-E56771CB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72EF7A-51B2-4BB9-97FC-4B1A7E7C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99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0FEA9-2A24-433D-9D85-02FEC486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6B55D4-A27F-4CCD-94CE-EF575C95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007C1D-7A23-4CF2-8326-E6AB9FE1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6FC929-133A-4784-8955-E5DA0CBF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86DA34-6378-4C0E-8ACE-393C3BDC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28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BD72CE2-0B71-4393-A385-4903B69B9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F6FF545-9821-4E64-A430-D6368732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ECB265-EF38-41B6-9B34-B3924D28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9B9495-682A-4CDB-BB39-865EDBE9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649599-EF0C-4A97-8066-C2085DDA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05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19A54-1317-4AF9-9B8D-5C743DD6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F6FF24-3D8B-410E-9755-4E7FDD19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47BE31-8063-4D07-B4F9-768FF7F2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562A1B-10D7-4755-891E-11BE6978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1AA787-4E53-4CFB-BF04-91E2C2B6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7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089F55-8AC9-416E-AD18-E51267A9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4607C0-8245-4D95-BBC8-B407FF94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771C85-50BB-47FB-98A4-18232D9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37C942-56DE-4FF4-B769-CB0629A5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4D6466-AC6A-4EA5-BF0D-D9C7DEF5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57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C4D293-A25A-4043-9098-41604B88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08D134-45E8-4DEC-BC3C-505563179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E7EBE5-2BD9-460A-8B92-A8035068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2CAD3E-69DC-493A-A47B-8405ED8F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99BD4D-011B-42C4-A229-5D62D5CA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0DC85C-1997-4E15-9B77-A593412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568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7FF2B0-065C-48EB-9300-59543B62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9128C3-35E8-4F93-B022-19CB73DE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6E63FA-7F62-4CC1-B277-28FC77EA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E6F44D3-85F0-441A-9E0E-58E3CC040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81B0DCF-5218-41C2-A8A7-04CDD320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911F72-CF06-4AFD-91FA-2B9C3C6D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C8A5CC4-D558-4580-9105-55573996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2AB8539-2A91-4DA3-9101-13C6DEBA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58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A5616-5CD7-4367-824C-8E838BC1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80360F1-6761-4D13-A696-1721C0D8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E175866-641E-41EB-BCF0-252F2002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27F815-4740-4FF6-9FE9-E8AB03AD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83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11D3C4A-2BCC-4B9F-AB8E-BAD7CD7E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7359BD3-8A6D-4B42-A74F-58E5E23B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6F8D079-6999-41ED-967C-4BA4114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13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CF3AFC-D2B7-4699-96F8-C858098B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F16C23-44C5-45C6-8AD8-84919452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AD976B8-05A2-425F-8141-99537E48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7CD473-4D82-44D5-B095-F62B1D03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91522A-1A0E-4082-A32D-365AB292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7EF0F8-0419-4D2D-B484-B9ECC269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5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E6125-5E25-4799-B8DD-DB9954E4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7683CB3-885A-445D-A51D-5805BF3C8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A5A3249-E6E7-4D09-9CEA-FDE05639E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588962-A111-4260-AF54-4AD3FD35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8FACC1-8F15-448C-A212-B9493A26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85AC8E-C8C1-439D-A250-44041590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92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7B58001-DD58-4C38-98FF-7954621B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4A284C5-CFBF-4A62-899B-2290054B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D1749C-0AAD-42C0-91B0-AE4F1294F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1C65-686D-44B4-A2DC-DCDF35627A7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E595B3-BF3C-45D9-A0A6-5662BC622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03FA6A-EE4D-45D4-BB03-B70DC2274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5216-0500-4348-9BE8-0F1D9DB24A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9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Besz%C3%BAr%C3%A1sos_rendez%C3%A9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278F0B-F31C-4CD3-958A-65E572886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Beszúró 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FE7453-D607-45D4-8948-609A5D9AB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Készítette: Sinka József, </a:t>
            </a:r>
            <a:r>
              <a:rPr lang="hu-HU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Bálintfy</a:t>
            </a:r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Péter, Majoros Péter</a:t>
            </a:r>
          </a:p>
        </p:txBody>
      </p:sp>
    </p:spTree>
    <p:extLst>
      <p:ext uri="{BB962C8B-B14F-4D97-AF65-F5344CB8AC3E}">
        <p14:creationId xmlns:p14="http://schemas.microsoft.com/office/powerpoint/2010/main" val="25729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6F542B-001F-483B-A437-1F0D4533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321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Animáció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F3498B-E8CF-4392-AED5-05E685F6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B3C273-F632-4694-AA46-2E3F2A40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791E44-C90F-4E2C-8656-FA05DAF7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C82D7C-BC3A-44A3-A8E5-239E2FC6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8ECE1BA-8B5B-45AF-9BAE-15841D5A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5AF0F84-1A1D-4E38-92F3-38666395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8C53439-1091-42CD-891A-A8ADD1DC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E17A577-3EEF-4EAD-B017-3CC571FD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821CAC4-2796-4E4D-A124-6ECC1FD9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EB8DF870-226D-47A8-871A-8A456A858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0A2A231E-6428-4ACA-9783-ED2C58955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3F9E1DBE-FD23-449B-8D5B-82B37250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0BBE6154-D38A-4779-BFFE-B7CC7124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9369D048-5937-4494-90E3-5BCEB68F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21343491-3AFF-4FE6-A2F1-9AB64C45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FEDB9DAB-ABA8-4354-9957-C4DC5D4F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6989D92A-7222-4D66-AB9E-63A16203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B313C016-1BE8-4A17-A00D-3330E4E4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D9E218A0-FB2F-41D2-A07C-59F8C886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5284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01E34D82-C040-4F41-971F-50E2960A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67411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B29929F0-9593-4F0F-A0F6-FA744817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60127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DBCB7574-679C-4B65-8CAA-54E45DD4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67411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E2DEA758-E880-4385-B536-AF1CC1C9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67411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68DCD972-CCE8-4D84-A50F-41413B0C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74695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>
            <a:extLst>
              <a:ext uri="{FF2B5EF4-FFF2-40B4-BE49-F238E27FC236}">
                <a16:creationId xmlns:a16="http://schemas.microsoft.com/office/drawing/2014/main" id="{CA57C039-CAE1-414F-A8A9-89DDFFEA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84781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>
            <a:extLst>
              <a:ext uri="{FF2B5EF4-FFF2-40B4-BE49-F238E27FC236}">
                <a16:creationId xmlns:a16="http://schemas.microsoft.com/office/drawing/2014/main" id="{5B243011-4D7A-4451-961E-4A5CC782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84781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>
            <a:extLst>
              <a:ext uri="{FF2B5EF4-FFF2-40B4-BE49-F238E27FC236}">
                <a16:creationId xmlns:a16="http://schemas.microsoft.com/office/drawing/2014/main" id="{1E67856F-70E4-414E-84B7-CBDA27BD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84781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>
            <a:extLst>
              <a:ext uri="{FF2B5EF4-FFF2-40B4-BE49-F238E27FC236}">
                <a16:creationId xmlns:a16="http://schemas.microsoft.com/office/drawing/2014/main" id="{CECDF30E-43D7-4318-A424-D87172B7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84781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>
            <a:extLst>
              <a:ext uri="{FF2B5EF4-FFF2-40B4-BE49-F238E27FC236}">
                <a16:creationId xmlns:a16="http://schemas.microsoft.com/office/drawing/2014/main" id="{BC99DD42-F23A-47D1-94F3-4C3A628CC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74695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>
            <a:extLst>
              <a:ext uri="{FF2B5EF4-FFF2-40B4-BE49-F238E27FC236}">
                <a16:creationId xmlns:a16="http://schemas.microsoft.com/office/drawing/2014/main" id="{D36672DF-AF04-4B8E-B0BA-19911F67D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94867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>
            <a:extLst>
              <a:ext uri="{FF2B5EF4-FFF2-40B4-BE49-F238E27FC236}">
                <a16:creationId xmlns:a16="http://schemas.microsoft.com/office/drawing/2014/main" id="{207471D2-972C-4417-BD83-CABCE9FD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95008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>
            <a:extLst>
              <a:ext uri="{FF2B5EF4-FFF2-40B4-BE49-F238E27FC236}">
                <a16:creationId xmlns:a16="http://schemas.microsoft.com/office/drawing/2014/main" id="{1A5E1C1E-47BC-43B7-9DEB-105A2933F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0495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>
            <a:extLst>
              <a:ext uri="{FF2B5EF4-FFF2-40B4-BE49-F238E27FC236}">
                <a16:creationId xmlns:a16="http://schemas.microsoft.com/office/drawing/2014/main" id="{1466FE42-2C71-4795-9851-4889E136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94867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>
            <a:extLst>
              <a:ext uri="{FF2B5EF4-FFF2-40B4-BE49-F238E27FC236}">
                <a16:creationId xmlns:a16="http://schemas.microsoft.com/office/drawing/2014/main" id="{3C228981-88B9-472D-860A-C7629E1B0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94867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>
            <a:extLst>
              <a:ext uri="{FF2B5EF4-FFF2-40B4-BE49-F238E27FC236}">
                <a16:creationId xmlns:a16="http://schemas.microsoft.com/office/drawing/2014/main" id="{5B8D9182-1A8B-43D7-A619-16A35B1FB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0495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68">
            <a:extLst>
              <a:ext uri="{FF2B5EF4-FFF2-40B4-BE49-F238E27FC236}">
                <a16:creationId xmlns:a16="http://schemas.microsoft.com/office/drawing/2014/main" id="{C10B3C61-5308-464C-968D-20092338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14898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8" name="Picture 70">
            <a:extLst>
              <a:ext uri="{FF2B5EF4-FFF2-40B4-BE49-F238E27FC236}">
                <a16:creationId xmlns:a16="http://schemas.microsoft.com/office/drawing/2014/main" id="{C16F19F2-272B-421E-BB8F-4A760A2F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14898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72">
            <a:extLst>
              <a:ext uri="{FF2B5EF4-FFF2-40B4-BE49-F238E27FC236}">
                <a16:creationId xmlns:a16="http://schemas.microsoft.com/office/drawing/2014/main" id="{39C04195-A04A-487F-BE3D-268CA88CE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14898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2" name="Picture 74">
            <a:extLst>
              <a:ext uri="{FF2B5EF4-FFF2-40B4-BE49-F238E27FC236}">
                <a16:creationId xmlns:a16="http://schemas.microsoft.com/office/drawing/2014/main" id="{E52E6C4B-5E2A-4967-96AE-8F927437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14898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4" name="Picture 76">
            <a:extLst>
              <a:ext uri="{FF2B5EF4-FFF2-40B4-BE49-F238E27FC236}">
                <a16:creationId xmlns:a16="http://schemas.microsoft.com/office/drawing/2014/main" id="{A0EF711E-E62B-4F4B-A371-19F6E038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15321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6" name="Picture 78">
            <a:extLst>
              <a:ext uri="{FF2B5EF4-FFF2-40B4-BE49-F238E27FC236}">
                <a16:creationId xmlns:a16="http://schemas.microsoft.com/office/drawing/2014/main" id="{DD67621A-D014-428B-8075-657DF5D6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04812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8" name="Picture 80">
            <a:extLst>
              <a:ext uri="{FF2B5EF4-FFF2-40B4-BE49-F238E27FC236}">
                <a16:creationId xmlns:a16="http://schemas.microsoft.com/office/drawing/2014/main" id="{89C7B18C-EFB6-42E1-B145-7842F469D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14475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" name="Picture 82">
            <a:extLst>
              <a:ext uri="{FF2B5EF4-FFF2-40B4-BE49-F238E27FC236}">
                <a16:creationId xmlns:a16="http://schemas.microsoft.com/office/drawing/2014/main" id="{AE40A79B-CEFF-4A46-9865-9CD68DF2F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14475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2" name="Picture 84">
            <a:extLst>
              <a:ext uri="{FF2B5EF4-FFF2-40B4-BE49-F238E27FC236}">
                <a16:creationId xmlns:a16="http://schemas.microsoft.com/office/drawing/2014/main" id="{FB7A9EB3-8B6E-44D7-A097-8CE741C9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23997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4" name="Picture 86">
            <a:extLst>
              <a:ext uri="{FF2B5EF4-FFF2-40B4-BE49-F238E27FC236}">
                <a16:creationId xmlns:a16="http://schemas.microsoft.com/office/drawing/2014/main" id="{8870C70F-AA79-4451-810B-3728809A1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3267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6" name="Picture 88">
            <a:extLst>
              <a:ext uri="{FF2B5EF4-FFF2-40B4-BE49-F238E27FC236}">
                <a16:creationId xmlns:a16="http://schemas.microsoft.com/office/drawing/2014/main" id="{FD6C5E75-C210-4D47-B497-1231A16D4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23997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8" name="Picture 90">
            <a:extLst>
              <a:ext uri="{FF2B5EF4-FFF2-40B4-BE49-F238E27FC236}">
                <a16:creationId xmlns:a16="http://schemas.microsoft.com/office/drawing/2014/main" id="{B1363A02-112B-4EB2-B4CE-8EE769491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23997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" name="Picture 92">
            <a:extLst>
              <a:ext uri="{FF2B5EF4-FFF2-40B4-BE49-F238E27FC236}">
                <a16:creationId xmlns:a16="http://schemas.microsoft.com/office/drawing/2014/main" id="{0992FB21-7E7A-4692-A6AB-F09AF497F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23997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2" name="Picture 94">
            <a:extLst>
              <a:ext uri="{FF2B5EF4-FFF2-40B4-BE49-F238E27FC236}">
                <a16:creationId xmlns:a16="http://schemas.microsoft.com/office/drawing/2014/main" id="{E82B69F4-5A1C-40E4-8FCD-1C2E56A8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3267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4" name="Picture 96">
            <a:extLst>
              <a:ext uri="{FF2B5EF4-FFF2-40B4-BE49-F238E27FC236}">
                <a16:creationId xmlns:a16="http://schemas.microsoft.com/office/drawing/2014/main" id="{9EE8C596-595A-4B7C-BBB3-07889C807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3267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6" name="Picture 98">
            <a:extLst>
              <a:ext uri="{FF2B5EF4-FFF2-40B4-BE49-F238E27FC236}">
                <a16:creationId xmlns:a16="http://schemas.microsoft.com/office/drawing/2014/main" id="{84B73C48-3DCE-4487-BB67-B37DE5D7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3267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>
            <a:extLst>
              <a:ext uri="{FF2B5EF4-FFF2-40B4-BE49-F238E27FC236}">
                <a16:creationId xmlns:a16="http://schemas.microsoft.com/office/drawing/2014/main" id="{2DADD221-236A-4F63-AFC0-ACDDA0DF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33666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" name="Picture 102">
            <a:extLst>
              <a:ext uri="{FF2B5EF4-FFF2-40B4-BE49-F238E27FC236}">
                <a16:creationId xmlns:a16="http://schemas.microsoft.com/office/drawing/2014/main" id="{B0B51872-4224-4E5D-A13D-EAF4638D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32673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" name="Picture 104">
            <a:extLst>
              <a:ext uri="{FF2B5EF4-FFF2-40B4-BE49-F238E27FC236}">
                <a16:creationId xmlns:a16="http://schemas.microsoft.com/office/drawing/2014/main" id="{99566C3E-E94D-4DA9-B4E0-AFFF26A8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23997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4" name="Picture 106">
            <a:extLst>
              <a:ext uri="{FF2B5EF4-FFF2-40B4-BE49-F238E27FC236}">
                <a16:creationId xmlns:a16="http://schemas.microsoft.com/office/drawing/2014/main" id="{BDC74F4F-6E04-4C55-A70A-14809FDC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14475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" name="Picture 108">
            <a:extLst>
              <a:ext uri="{FF2B5EF4-FFF2-40B4-BE49-F238E27FC236}">
                <a16:creationId xmlns:a16="http://schemas.microsoft.com/office/drawing/2014/main" id="{723B4C90-EF7C-4CFA-98F8-8AA77159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14475"/>
            <a:ext cx="6762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5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1000"/>
                            </p:stCondLst>
                            <p:childTnLst>
                              <p:par>
                                <p:cTn id="25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2000"/>
                            </p:stCondLst>
                            <p:childTnLst>
                              <p:par>
                                <p:cTn id="2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2000"/>
                            </p:stCondLst>
                            <p:childTnLst>
                              <p:par>
                                <p:cTn id="27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2500"/>
                            </p:stCondLst>
                            <p:childTnLst>
                              <p:par>
                                <p:cTn id="27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8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3500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3500"/>
                            </p:stCondLst>
                            <p:childTnLst>
                              <p:par>
                                <p:cTn id="28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4500"/>
                            </p:stCondLst>
                            <p:childTnLst>
                              <p:par>
                                <p:cTn id="2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3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31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6000"/>
                            </p:stCondLst>
                            <p:childTnLst>
                              <p:par>
                                <p:cTn id="31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6500"/>
                            </p:stCondLst>
                            <p:childTnLst>
                              <p:par>
                                <p:cTn id="3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7000"/>
                            </p:stCondLst>
                            <p:childTnLst>
                              <p:par>
                                <p:cTn id="3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7500"/>
                            </p:stCondLst>
                            <p:childTnLst>
                              <p:par>
                                <p:cTn id="3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1500C-0E05-42E0-87AF-EBE3347D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Beszúró rendezés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63B5630-7B50-4033-86EC-6B691D1B755F}"/>
              </a:ext>
            </a:extLst>
          </p:cNvPr>
          <p:cNvSpPr/>
          <p:nvPr/>
        </p:nvSpPr>
        <p:spPr>
          <a:xfrm>
            <a:off x="217170" y="2274838"/>
            <a:ext cx="11841480" cy="32316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r>
              <a:rPr lang="hu-HU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„A beszúrásos rendezés a rendezési algoritmusok egy csoportja. Legegyszerűbb formája az egyenes beszúrásos rendezési algoritmus egy tömb elemeinek sorba rendezésére. Az algoritmus k-</a:t>
            </a:r>
            <a:r>
              <a:rPr lang="hu-HU" sz="2400" b="1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adik</a:t>
            </a:r>
            <a:r>
              <a:rPr lang="hu-HU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lépése előtt az első k-1 elem már rendezett; a lépés során a k-</a:t>
            </a:r>
            <a:r>
              <a:rPr lang="hu-HU" sz="2400" b="1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adik</a:t>
            </a:r>
            <a:r>
              <a:rPr lang="hu-HU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elemet beszúrjuk az első k-1 elem közé az őt nagyság szerint megillető helyre, és a nála nagyobbakat eggyel eltoljuk.”</a:t>
            </a:r>
          </a:p>
          <a:p>
            <a:endParaRPr lang="hu-H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(Forrás: </a:t>
            </a:r>
            <a:r>
              <a:rPr lang="hu-HU" b="1" i="1" u="sng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Wikipédia</a:t>
            </a:r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52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47BD6A-244F-40F4-8620-778E3DB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Megvalósítása </a:t>
            </a:r>
            <a:r>
              <a:rPr lang="hu-HU" dirty="0" err="1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python</a:t>
            </a:r>
            <a:r>
              <a:rPr lang="hu-HU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-ban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B1B9D6A-AA03-43A2-BA69-E28F286E4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738" y="989806"/>
            <a:ext cx="12563475" cy="706695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5DF5848-05EA-40FA-BD26-336DF84C1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71"/>
          <a:stretch/>
        </p:blipFill>
        <p:spPr>
          <a:xfrm>
            <a:off x="-185738" y="989807"/>
            <a:ext cx="12581300" cy="50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FAB970-41F2-4270-8F26-85845A28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Továbbfejlesztett verzió</a:t>
            </a:r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87135F94-1BF4-4008-8B72-83DEFAF115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26803095-5EAD-4634-BEEB-C5EDC59DA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r="12027" b="12085"/>
          <a:stretch/>
        </p:blipFill>
        <p:spPr>
          <a:xfrm>
            <a:off x="3328987" y="1690688"/>
            <a:ext cx="6143625" cy="44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2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85</Words>
  <Application>Microsoft Office PowerPoint</Application>
  <PresentationFormat>Szélesvásznú</PresentationFormat>
  <Paragraphs>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Comic Sans MS</vt:lpstr>
      <vt:lpstr>Courier New</vt:lpstr>
      <vt:lpstr>Office-téma</vt:lpstr>
      <vt:lpstr>Beszúró rendezés</vt:lpstr>
      <vt:lpstr>Animáció</vt:lpstr>
      <vt:lpstr>Beszúró rendezés</vt:lpstr>
      <vt:lpstr>Megvalósítása python-ban</vt:lpstr>
      <vt:lpstr>Továbbfejlesztett verzió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Beszúró rendezés</dc:title>
  <dc:creator>tanulo</dc:creator>
  <cp:lastModifiedBy>tanulo</cp:lastModifiedBy>
  <cp:revision>20</cp:revision>
  <dcterms:created xsi:type="dcterms:W3CDTF">2022-09-08T10:21:57Z</dcterms:created>
  <dcterms:modified xsi:type="dcterms:W3CDTF">2022-09-15T10:26:35Z</dcterms:modified>
</cp:coreProperties>
</file>