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1e607c7f_2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1e607c7f_2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1e607c7f_2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1e607c7f_2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d1e607c7f_2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d1e607c7f_2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1e607c7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d1e607c7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d1e607c7f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d1e607c7f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9999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igma.com/proto/Pfxs3kat6EWZxYO22xJX17/Untitled?node-id=1%3A55&amp;scaling=min-zo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235" y="1171873"/>
            <a:ext cx="2471525" cy="28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 have a project, does someone want to collaborate?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I need a different opinion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I need support at a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	-Who can I ask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-did this question ever occur?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Solution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Collaborative Platform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	-</a:t>
            </a:r>
            <a:r>
              <a:rPr lang="de"/>
              <a:t>Schedule</a:t>
            </a:r>
            <a:r>
              <a:rPr lang="de"/>
              <a:t> meetings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	-ask and answer questions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	-collaborate on ideas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Our concept for the platform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/>
              <a:t>-Questions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2100"/>
              <a:t>-Communicating 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2100"/>
              <a:t>-Searching/filtering 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2100"/>
              <a:t>-Moderating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175" y="115975"/>
            <a:ext cx="7069950" cy="50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60950" y="1482275"/>
            <a:ext cx="8524500" cy="15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Link Figma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https://www.figma.com/proto/Pfxs3kat6EWZxYO22xJX17/Untitled?node-id=1%3A55&amp;scaling=min-zoom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