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64" r:id="rId3"/>
    <p:sldMasterId id="2147483666" r:id="rId4"/>
    <p:sldMasterId id="2147483674" r:id="rId5"/>
  </p:sldMasterIdLst>
  <p:notesMasterIdLst>
    <p:notesMasterId r:id="rId7"/>
  </p:notesMasterIdLst>
  <p:sldIdLst>
    <p:sldId id="256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2" autoAdjust="0"/>
    <p:restoredTop sz="94680" autoAdjust="0"/>
  </p:normalViewPr>
  <p:slideViewPr>
    <p:cSldViewPr>
      <p:cViewPr varScale="1">
        <p:scale>
          <a:sx n="62" d="100"/>
          <a:sy n="62" d="100"/>
        </p:scale>
        <p:origin x="-101" y="-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D2962-53FE-4798-A60B-1714723288F4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033E2-C759-49E8-904F-E9DE9098F5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786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033E2-C759-49E8-904F-E9DE9098F54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66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02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366063" y="2276872"/>
            <a:ext cx="36704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Диаграмма развертывания 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48680"/>
            <a:ext cx="5114543" cy="56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3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148064" y="2420888"/>
            <a:ext cx="36704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Диаграмма развертывания 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8640"/>
            <a:ext cx="4464496" cy="643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01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51520" y="2204864"/>
            <a:ext cx="8424936" cy="1296144"/>
          </a:xfrm>
        </p:spPr>
        <p:txBody>
          <a:bodyPr>
            <a:normAutofit/>
          </a:bodyPr>
          <a:lstStyle>
            <a:lvl1pPr>
              <a:defRPr lang="ru-RU" sz="8000" b="1" i="0" u="none" strike="noStrike" baseline="0" smtClean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 userDrawn="1"/>
        </p:nvSpPr>
        <p:spPr>
          <a:xfrm>
            <a:off x="323528" y="3501008"/>
            <a:ext cx="8631845" cy="1431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ru-RU" sz="8000" b="1" i="0" u="none" strike="noStrike" kern="120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b="1" i="0" u="none" strike="noStrike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за внимание</a:t>
            </a:r>
            <a:endParaRPr lang="ru-RU" b="1" i="0" u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7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95536" y="764704"/>
            <a:ext cx="8424936" cy="5112568"/>
          </a:xfrm>
        </p:spPr>
        <p:txBody>
          <a:bodyPr>
            <a:noAutofit/>
          </a:bodyPr>
          <a:lstStyle>
            <a:lvl1pPr>
              <a:defRPr lang="ru-RU" sz="6000" b="1" i="0" u="none" strike="noStrike" baseline="0" smtClean="0">
                <a:solidFill>
                  <a:srgbClr val="FF0000"/>
                </a:solidFill>
              </a:defRPr>
            </a:lvl1pPr>
          </a:lstStyle>
          <a:p>
            <a:r>
              <a:rPr lang="ru-RU" dirty="0" smtClean="0"/>
              <a:t>Курс: “Объектно-ориентированное</a:t>
            </a:r>
            <a:br>
              <a:rPr lang="ru-RU" dirty="0" smtClean="0"/>
            </a:br>
            <a:r>
              <a:rPr lang="ru-RU" dirty="0" smtClean="0"/>
              <a:t>проектирование.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Язык UML и паттерны</a:t>
            </a:r>
            <a:br>
              <a:rPr lang="ru-RU" dirty="0" smtClean="0"/>
            </a:br>
            <a:r>
              <a:rPr lang="ru-RU" dirty="0" smtClean="0"/>
              <a:t>проектирования”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270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26982" y="1268760"/>
            <a:ext cx="8424936" cy="1296144"/>
          </a:xfrm>
        </p:spPr>
        <p:txBody>
          <a:bodyPr>
            <a:normAutofit/>
          </a:bodyPr>
          <a:lstStyle>
            <a:lvl1pPr>
              <a:defRPr lang="ru-RU" sz="8000" b="1" i="0" u="none" strike="noStrike" baseline="0" smtClean="0">
                <a:solidFill>
                  <a:srgbClr val="00B0F0"/>
                </a:solidFill>
              </a:defRPr>
            </a:lvl1pPr>
          </a:lstStyle>
          <a:p>
            <a:r>
              <a:rPr lang="ru-RU" dirty="0" smtClean="0"/>
              <a:t>Курсовой проект: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 userDrawn="1"/>
        </p:nvSpPr>
        <p:spPr>
          <a:xfrm>
            <a:off x="323528" y="3501008"/>
            <a:ext cx="8631845" cy="1431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ru-RU" sz="8000" b="1" i="0" u="none" strike="noStrike" kern="120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b="1" i="1" u="sng" strike="noStrike" kern="1200" baseline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Модель работы системы интернет магазина</a:t>
            </a:r>
            <a:endParaRPr lang="ru-RU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75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26982" y="1268760"/>
            <a:ext cx="8424936" cy="1296144"/>
          </a:xfrm>
        </p:spPr>
        <p:txBody>
          <a:bodyPr>
            <a:normAutofit/>
          </a:bodyPr>
          <a:lstStyle>
            <a:lvl1pPr>
              <a:defRPr lang="ru-RU" sz="8000" b="1" i="0" u="none" strike="noStrike" baseline="0" smtClean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Группа ПВ212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1390-18D4-4A4F-9A77-A95542824CC6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3F16-8674-4FE9-A823-C0E5078E289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 userDrawn="1"/>
        </p:nvSpPr>
        <p:spPr>
          <a:xfrm>
            <a:off x="323528" y="3501008"/>
            <a:ext cx="8631845" cy="1431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ru-RU" sz="8000" b="1" i="0" u="none" strike="noStrike" kern="120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b="1" i="1" u="sng" strike="noStrike" kern="1200" baseline="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Студент: Климов МА</a:t>
            </a:r>
            <a:endParaRPr lang="ru-RU" b="1" i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9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44518"/>
            <a:ext cx="8748464" cy="1316766"/>
          </a:xfrm>
          <a:prstGeom prst="rect">
            <a:avLst/>
          </a:prstGeom>
        </p:spPr>
      </p:pic>
      <p:sp>
        <p:nvSpPr>
          <p:cNvPr id="8" name="Прямоугольник 7"/>
          <p:cNvSpPr/>
          <p:nvPr userDrawn="1"/>
        </p:nvSpPr>
        <p:spPr>
          <a:xfrm>
            <a:off x="827584" y="1340768"/>
            <a:ext cx="74888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Диаграмма вариантов использования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99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56064" y="38226"/>
            <a:ext cx="7488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Диаграмма классов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006" y="836553"/>
            <a:ext cx="681094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0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51859" y="260648"/>
            <a:ext cx="7488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Диаграмма последовательности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999" y="1052736"/>
            <a:ext cx="4968551" cy="562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6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85481" y="143252"/>
            <a:ext cx="7488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Диаграмма деятельности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355" y="851137"/>
            <a:ext cx="5904656" cy="574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5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4630653" y="2276872"/>
            <a:ext cx="42625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Диаграмма состояний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31" y="332656"/>
            <a:ext cx="4116678" cy="636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6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D1390-18D4-4A4F-9A77-A95542824CC6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B3F16-8674-4FE9-A823-C0E5078E2897}" type="slidenum">
              <a:rPr lang="ru-RU" smtClean="0"/>
              <a:t>‹#›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Unified Modeling Language - Wikipedia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1" y="321336"/>
            <a:ext cx="8504977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52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D1390-18D4-4A4F-9A77-A95542824CC6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B3F16-8674-4FE9-A823-C0E5078E2897}" type="slidenum">
              <a:rPr lang="ru-RU" smtClean="0"/>
              <a:t>‹#›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"/>
            <a:ext cx="9144000" cy="6857999"/>
          </a:xfrm>
          <a:prstGeom prst="rect">
            <a:avLst/>
          </a:prstGeom>
          <a:gradFill flip="none" rotWithShape="1">
            <a:gsLst>
              <a:gs pos="63000">
                <a:schemeClr val="accent1">
                  <a:tint val="66000"/>
                  <a:satMod val="160000"/>
                  <a:alpha val="0"/>
                  <a:lumMod val="82000"/>
                  <a:lumOff val="18000"/>
                </a:schemeClr>
              </a:gs>
              <a:gs pos="20000">
                <a:schemeClr val="accent5">
                  <a:lumMod val="60000"/>
                  <a:lumOff val="40000"/>
                </a:schemeClr>
              </a:gs>
              <a:gs pos="5000">
                <a:srgbClr val="BADBE9"/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27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D1390-18D4-4A4F-9A77-A95542824CC6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B3F16-8674-4FE9-A823-C0E5078E2897}" type="slidenum">
              <a:rPr lang="ru-RU" smtClean="0"/>
              <a:t>‹#›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06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D1390-18D4-4A4F-9A77-A95542824CC6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B3F16-8674-4FE9-A823-C0E5078E2897}" type="slidenum">
              <a:rPr lang="ru-RU" smtClean="0"/>
              <a:t>‹#›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55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D1390-18D4-4A4F-9A77-A95542824CC6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B3F16-8674-4FE9-A823-C0E5078E2897}" type="slidenum">
              <a:rPr lang="ru-RU" smtClean="0"/>
              <a:t>‹#›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21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539552" y="404665"/>
            <a:ext cx="7918648" cy="319578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Курс</a:t>
            </a:r>
            <a:r>
              <a:rPr lang="ru-RU" dirty="0"/>
              <a:t>: “Объектно-ориентированное</a:t>
            </a:r>
            <a:br>
              <a:rPr lang="ru-RU" dirty="0"/>
            </a:br>
            <a:r>
              <a:rPr lang="ru-RU" dirty="0"/>
              <a:t>проектирование.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Язык </a:t>
            </a:r>
            <a:r>
              <a:rPr lang="ru-RU" dirty="0"/>
              <a:t>UML и паттерны</a:t>
            </a:r>
            <a:br>
              <a:rPr lang="ru-RU" dirty="0"/>
            </a:br>
            <a:r>
              <a:rPr lang="ru-RU" dirty="0"/>
              <a:t>проектирования”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755576" y="3501008"/>
            <a:ext cx="7488832" cy="252028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/>
              <a:t>Курсовой проект:</a:t>
            </a:r>
          </a:p>
          <a:p>
            <a:r>
              <a:rPr lang="ru-RU" b="1" dirty="0" smtClean="0"/>
              <a:t>«Интернет-магазин»</a:t>
            </a:r>
          </a:p>
          <a:p>
            <a:pPr algn="l"/>
            <a:r>
              <a:rPr lang="ru-RU" b="1" dirty="0" smtClean="0"/>
              <a:t>Студент: Климов МА, группа ПВ212</a:t>
            </a:r>
          </a:p>
          <a:p>
            <a:pPr algn="l"/>
            <a:r>
              <a:rPr lang="ru-RU" b="1" dirty="0" smtClean="0"/>
              <a:t>Преподаватель: </a:t>
            </a:r>
            <a:r>
              <a:rPr lang="ru-RU" b="1" dirty="0" err="1" smtClean="0"/>
              <a:t>Казин</a:t>
            </a:r>
            <a:r>
              <a:rPr lang="ru-RU" b="1" dirty="0" smtClean="0"/>
              <a:t> ФМ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Курсовой проект.</a:t>
            </a:r>
            <a:br>
              <a:rPr lang="ru-RU" sz="32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82589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22</Words>
  <Application>Microsoft Office PowerPoint</Application>
  <PresentationFormat>Экран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5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Тема Office</vt:lpstr>
      <vt:lpstr>1_Тема Office</vt:lpstr>
      <vt:lpstr>2_Тема Office</vt:lpstr>
      <vt:lpstr>3_Тема Office</vt:lpstr>
      <vt:lpstr>4_Тема Office</vt:lpstr>
      <vt:lpstr>Курс: “Объектно-ориентированное проектирование.  Язык UML и паттерны проектирования”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Курс: “Объектно-ориентированное проектирование.  Язык UML и паттерны проектирования”</dc:title>
  <dc:creator>Dell</dc:creator>
  <cp:lastModifiedBy>Dell</cp:lastModifiedBy>
  <cp:revision>6</cp:revision>
  <dcterms:created xsi:type="dcterms:W3CDTF">2023-10-25T09:43:47Z</dcterms:created>
  <dcterms:modified xsi:type="dcterms:W3CDTF">2023-10-25T12:09:30Z</dcterms:modified>
</cp:coreProperties>
</file>