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7" r:id="rId3"/>
    <p:sldMasterId id="2147483664" r:id="rId4"/>
    <p:sldMasterId id="2147483666" r:id="rId5"/>
    <p:sldMasterId id="2147483679" r:id="rId6"/>
    <p:sldMasterId id="2147483687" r:id="rId7"/>
    <p:sldMasterId id="2147483695" r:id="rId8"/>
    <p:sldMasterId id="2147483700" r:id="rId9"/>
    <p:sldMasterId id="2147483705" r:id="rId10"/>
    <p:sldMasterId id="2147483710" r:id="rId11"/>
    <p:sldMasterId id="2147483674" r:id="rId12"/>
  </p:sldMasterIdLst>
  <p:notesMasterIdLst>
    <p:notesMasterId r:id="rId14"/>
  </p:notesMasterIdLst>
  <p:handoutMasterIdLst>
    <p:handoutMasterId r:id="rId15"/>
  </p:handoutMasterIdLst>
  <p:sldIdLst>
    <p:sldId id="25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680" autoAdjust="0"/>
  </p:normalViewPr>
  <p:slideViewPr>
    <p:cSldViewPr>
      <p:cViewPr varScale="1">
        <p:scale>
          <a:sx n="89" d="100"/>
          <a:sy n="89" d="100"/>
        </p:scale>
        <p:origin x="-12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07F6-BC31-45EB-9678-6369F96FD2D7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A6A-4050-4E72-931D-9A612784B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2962-53FE-4798-A60B-1714723288F4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033E2-C759-49E8-904F-E9DE9098F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8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033E2-C759-49E8-904F-E9DE9098F54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6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0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Unified Modeling Language - Wikipedi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1" y="321336"/>
            <a:ext cx="8504977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2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66063" y="2276872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5114543" cy="5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3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148064" y="2420888"/>
            <a:ext cx="3670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развертывания 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4464496" cy="643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4642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251520" y="2204864"/>
            <a:ext cx="8424936" cy="1296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Спасибо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0" u="none" strike="noStrike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 внимание</a:t>
            </a:r>
            <a:endParaRPr lang="ru-RU" b="1" i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1281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"/>
            <a:ext cx="9144000" cy="6857999"/>
          </a:xfrm>
          <a:prstGeom prst="rect">
            <a:avLst/>
          </a:prstGeom>
          <a:gradFill flip="none" rotWithShape="1">
            <a:gsLst>
              <a:gs pos="63000">
                <a:schemeClr val="accent1">
                  <a:tint val="66000"/>
                  <a:satMod val="160000"/>
                  <a:alpha val="0"/>
                  <a:lumMod val="82000"/>
                  <a:lumOff val="18000"/>
                </a:schemeClr>
              </a:gs>
              <a:gs pos="20000">
                <a:schemeClr val="accent5">
                  <a:lumMod val="60000"/>
                  <a:lumOff val="40000"/>
                </a:schemeClr>
              </a:gs>
              <a:gs pos="5000">
                <a:srgbClr val="BADBE9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 userDrawn="1"/>
        </p:nvSpPr>
        <p:spPr>
          <a:xfrm>
            <a:off x="395536" y="764704"/>
            <a:ext cx="8424936" cy="51125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6000" b="1" i="0" u="none" strike="noStrike" kern="1200" baseline="0" smtClean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Курс: “Объектно-ориентированное</a:t>
            </a:r>
            <a:br>
              <a:rPr lang="ru-RU" dirty="0" smtClean="0"/>
            </a:br>
            <a:r>
              <a:rPr lang="ru-RU" dirty="0" smtClean="0"/>
              <a:t>проектирование. </a:t>
            </a:r>
            <a:br>
              <a:rPr lang="ru-RU" dirty="0" smtClean="0"/>
            </a:br>
            <a:r>
              <a:rPr lang="ru-RU" dirty="0" smtClean="0"/>
              <a:t>Язык UML и паттерны</a:t>
            </a:r>
            <a:br>
              <a:rPr lang="ru-RU" dirty="0" smtClean="0"/>
            </a:br>
            <a:r>
              <a:rPr lang="ru-RU" dirty="0" smtClean="0"/>
              <a:t>проектирования”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27183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"/>
            <a:ext cx="9144000" cy="6857999"/>
          </a:xfrm>
          <a:prstGeom prst="rect">
            <a:avLst/>
          </a:prstGeom>
          <a:gradFill flip="none" rotWithShape="1">
            <a:gsLst>
              <a:gs pos="63000">
                <a:schemeClr val="accent1">
                  <a:tint val="66000"/>
                  <a:satMod val="160000"/>
                  <a:alpha val="0"/>
                  <a:lumMod val="82000"/>
                  <a:lumOff val="18000"/>
                </a:schemeClr>
              </a:gs>
              <a:gs pos="20000">
                <a:schemeClr val="accent5">
                  <a:lumMod val="60000"/>
                  <a:lumOff val="40000"/>
                </a:schemeClr>
              </a:gs>
              <a:gs pos="5000">
                <a:srgbClr val="BADBE9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 userDrawn="1"/>
        </p:nvSpPr>
        <p:spPr>
          <a:xfrm>
            <a:off x="426982" y="1268760"/>
            <a:ext cx="8424936" cy="1296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Курсовой проект:</a:t>
            </a:r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Модель работы системы интернет магазина</a:t>
            </a:r>
            <a:endParaRPr lang="ru-RU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0802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426982" y="1268760"/>
            <a:ext cx="8424936" cy="1296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Группа ПВ212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 userDrawn="1"/>
        </p:nvSpPr>
        <p:spPr>
          <a:xfrm>
            <a:off x="323528" y="3501008"/>
            <a:ext cx="8631845" cy="143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ru-RU" sz="8000" b="1" i="0" u="none" strike="noStrike" kern="1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0" b="1" i="1" u="sng" strike="noStrike" kern="1200" baseline="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Студент: Климов МА</a:t>
            </a:r>
            <a:endParaRPr lang="ru-RU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665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44518"/>
            <a:ext cx="8748464" cy="1316766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827584" y="1340768"/>
            <a:ext cx="74888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вариантов использования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5808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1390-18D4-4A4F-9A77-A95542824CC6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3F16-8674-4FE9-A823-C0E5078E2897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56064" y="38226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классов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84" y="734361"/>
            <a:ext cx="7060787" cy="60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0918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51859" y="260648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последовательности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99" y="1052736"/>
            <a:ext cx="4968551" cy="56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885481" y="143252"/>
            <a:ext cx="74888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деятельности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5" y="851137"/>
            <a:ext cx="5904656" cy="574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263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4630653" y="2276872"/>
            <a:ext cx="42625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Диаграмма состояний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" y="332656"/>
            <a:ext cx="4116678" cy="63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55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539552" y="404665"/>
            <a:ext cx="7918648" cy="31957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Курс</a:t>
            </a:r>
            <a:r>
              <a:rPr lang="ru-RU" dirty="0"/>
              <a:t>: “Объектно-ориентированное</a:t>
            </a:r>
            <a:br>
              <a:rPr lang="ru-RU" dirty="0"/>
            </a:br>
            <a:r>
              <a:rPr lang="ru-RU" dirty="0"/>
              <a:t>проектирование.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Язык </a:t>
            </a:r>
            <a:r>
              <a:rPr lang="ru-RU" dirty="0"/>
              <a:t>UML и паттерны</a:t>
            </a:r>
            <a:br>
              <a:rPr lang="ru-RU" dirty="0"/>
            </a:br>
            <a:r>
              <a:rPr lang="ru-RU" dirty="0"/>
              <a:t>проектирования”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6" y="3501008"/>
            <a:ext cx="7488832" cy="2520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Курсовой проект:</a:t>
            </a:r>
          </a:p>
          <a:p>
            <a:r>
              <a:rPr lang="ru-RU" b="1" dirty="0" smtClean="0"/>
              <a:t>«Интернет-магазин»</a:t>
            </a:r>
          </a:p>
          <a:p>
            <a:pPr algn="l"/>
            <a:r>
              <a:rPr lang="ru-RU" b="1" dirty="0" smtClean="0"/>
              <a:t>Студент: Климов МА, группа ПВ212</a:t>
            </a:r>
          </a:p>
          <a:p>
            <a:pPr algn="l"/>
            <a:r>
              <a:rPr lang="ru-RU" b="1" dirty="0" smtClean="0"/>
              <a:t>Преподаватель: </a:t>
            </a:r>
            <a:r>
              <a:rPr lang="ru-RU" b="1" dirty="0" err="1" smtClean="0"/>
              <a:t>Казин</a:t>
            </a:r>
            <a:r>
              <a:rPr lang="ru-RU" b="1" dirty="0" smtClean="0"/>
              <a:t> ФМ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Курсовой проект.</a:t>
            </a:r>
            <a:br>
              <a:rPr lang="ru-RU" sz="32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58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</Words>
  <Application>Microsoft Office PowerPoint</Application>
  <PresentationFormat>Экран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12</vt:i4>
      </vt:variant>
      <vt:variant>
        <vt:lpstr>Заголовки слайдов</vt:lpstr>
      </vt:variant>
      <vt:variant>
        <vt:i4>1</vt:i4>
      </vt:variant>
    </vt:vector>
  </HeadingPairs>
  <TitlesOfParts>
    <vt:vector size="13" baseType="lpstr">
      <vt:lpstr>Тема Office</vt:lpstr>
      <vt:lpstr>1_Тема Office</vt:lpstr>
      <vt:lpstr>5_Тема Office</vt:lpstr>
      <vt:lpstr>2_Тема Office</vt:lpstr>
      <vt:lpstr>3_Тема Office</vt:lpstr>
      <vt:lpstr>6_Тема Office</vt:lpstr>
      <vt:lpstr>7_Тема Office</vt:lpstr>
      <vt:lpstr>8_Тема Office</vt:lpstr>
      <vt:lpstr>9_Тема Office</vt:lpstr>
      <vt:lpstr>10_Тема Office</vt:lpstr>
      <vt:lpstr>11_Тема Office</vt:lpstr>
      <vt:lpstr>4_Тема Office</vt:lpstr>
      <vt:lpstr>Курс: “Объектно-ориентированное проектирование.  Язык UML и паттерны проектирования”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Курс: “Объектно-ориентированное проектирование.  Язык UML и паттерны проектирования”</dc:title>
  <dc:creator>Dell</dc:creator>
  <cp:lastModifiedBy>Dell</cp:lastModifiedBy>
  <cp:revision>10</cp:revision>
  <dcterms:created xsi:type="dcterms:W3CDTF">2023-10-25T09:43:47Z</dcterms:created>
  <dcterms:modified xsi:type="dcterms:W3CDTF">2023-10-25T13:26:44Z</dcterms:modified>
</cp:coreProperties>
</file>