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6" r:id="rId6"/>
    <p:sldId id="265" r:id="rId7"/>
    <p:sldId id="264" r:id="rId8"/>
    <p:sldId id="263" r:id="rId9"/>
    <p:sldId id="262" r:id="rId10"/>
    <p:sldId id="260" r:id="rId11"/>
    <p:sldId id="259" r:id="rId12"/>
    <p:sldId id="25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20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3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16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7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67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9A3D-102C-4BFA-906A-E4DD9F3E9C3E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CBB5-A03E-4FA6-A1BC-4C856BD1F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 descr="Unified Modeling Language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1" y="321336"/>
            <a:ext cx="8504977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8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66063" y="2276872"/>
            <a:ext cx="3670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развертывания 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5114543" cy="5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48064" y="2420888"/>
            <a:ext cx="3670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развертывания 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4464496" cy="64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1520" y="2204864"/>
            <a:ext cx="8424936" cy="1296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Спасибо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0" u="none" strike="noStrike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 внимание</a:t>
            </a:r>
            <a:endParaRPr lang="ru-RU" b="1" i="0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8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5536" y="764704"/>
            <a:ext cx="8424936" cy="51125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6000" b="1" i="0" u="none" strike="noStrike" kern="1200" baseline="0" smtClean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Курс: “Объектно-ориентированное</a:t>
            </a:r>
            <a:br>
              <a:rPr lang="ru-RU" dirty="0" smtClean="0"/>
            </a:br>
            <a:r>
              <a:rPr lang="ru-RU" dirty="0" smtClean="0"/>
              <a:t>проектирование. </a:t>
            </a:r>
            <a:br>
              <a:rPr lang="ru-RU" dirty="0" smtClean="0"/>
            </a:br>
            <a:r>
              <a:rPr lang="ru-RU" dirty="0" smtClean="0"/>
              <a:t>Язык UML и паттерны</a:t>
            </a:r>
            <a:br>
              <a:rPr lang="ru-RU" dirty="0" smtClean="0"/>
            </a:br>
            <a:r>
              <a:rPr lang="ru-RU" dirty="0" smtClean="0"/>
              <a:t>проектирования”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02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26982" y="1268760"/>
            <a:ext cx="8424936" cy="1296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Курсовой проект: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1" u="sng" strike="noStrike" kern="1200" baseline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Модель работы системы интернет магазина</a:t>
            </a:r>
            <a:endParaRPr lang="ru-RU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3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6982" y="1268760"/>
            <a:ext cx="8424936" cy="1296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Группа ПВ212</a:t>
            </a: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1" u="sng" strike="noStrike" kern="1200" baseline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Студент: Климов МА</a:t>
            </a:r>
            <a:endParaRPr lang="ru-RU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44518"/>
            <a:ext cx="8748464" cy="131676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27584" y="1340768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вариантов использования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3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56064" y="38226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классов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4" y="734361"/>
            <a:ext cx="7060787" cy="60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51859" y="260648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последовательности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99" y="1052736"/>
            <a:ext cx="4968551" cy="56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85481" y="143252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деятельности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5" y="851137"/>
            <a:ext cx="5904656" cy="57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52536" y="-99392"/>
            <a:ext cx="9721080" cy="712879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30653" y="2276872"/>
            <a:ext cx="4262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состояний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" y="332656"/>
            <a:ext cx="4116678" cy="63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9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Экран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Dell</cp:lastModifiedBy>
  <cp:revision>1</cp:revision>
  <dcterms:created xsi:type="dcterms:W3CDTF">2023-10-25T13:28:06Z</dcterms:created>
  <dcterms:modified xsi:type="dcterms:W3CDTF">2023-10-25T13:33:22Z</dcterms:modified>
</cp:coreProperties>
</file>