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4" r:id="rId3"/>
    <p:sldMasterId id="2147483666" r:id="rId4"/>
    <p:sldMasterId id="2147483674" r:id="rId5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680" autoAdjust="0"/>
  </p:normalViewPr>
  <p:slideViewPr>
    <p:cSldViewPr>
      <p:cViewPr varScale="1">
        <p:scale>
          <a:sx n="89" d="100"/>
          <a:sy n="89" d="100"/>
        </p:scale>
        <p:origin x="-12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2962-53FE-4798-A60B-1714723288F4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033E2-C759-49E8-904F-E9DE9098F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8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033E2-C759-49E8-904F-E9DE9098F54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366063" y="2276872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5114543" cy="5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3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148064" y="2420888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4464496" cy="64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51520" y="2204864"/>
            <a:ext cx="8424936" cy="1296144"/>
          </a:xfrm>
        </p:spPr>
        <p:txBody>
          <a:bodyPr>
            <a:normAutofit/>
          </a:bodyPr>
          <a:lstStyle>
            <a:lvl1pPr>
              <a:defRPr lang="ru-RU" sz="8000" b="1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0" u="none" strike="noStrike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 внимание</a:t>
            </a:r>
            <a:endParaRPr lang="ru-RU" b="1" i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95536" y="764704"/>
            <a:ext cx="8424936" cy="5112568"/>
          </a:xfrm>
        </p:spPr>
        <p:txBody>
          <a:bodyPr>
            <a:noAutofit/>
          </a:bodyPr>
          <a:lstStyle>
            <a:lvl1pPr>
              <a:defRPr lang="ru-RU" sz="6000" b="1" i="0" u="none" strike="noStrike" baseline="0" smtClean="0">
                <a:solidFill>
                  <a:srgbClr val="FF0000"/>
                </a:solidFill>
              </a:defRPr>
            </a:lvl1pPr>
          </a:lstStyle>
          <a:p>
            <a:r>
              <a:rPr lang="ru-RU" dirty="0" smtClean="0"/>
              <a:t>Курс: “Объектно-ориентированное</a:t>
            </a:r>
            <a:br>
              <a:rPr lang="ru-RU" dirty="0" smtClean="0"/>
            </a:br>
            <a:r>
              <a:rPr lang="ru-RU" dirty="0" smtClean="0"/>
              <a:t>проектирование.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Язык UML и паттерны</a:t>
            </a:r>
            <a:br>
              <a:rPr lang="ru-RU" dirty="0" smtClean="0"/>
            </a:br>
            <a:r>
              <a:rPr lang="ru-RU" dirty="0" smtClean="0"/>
              <a:t>проектирования”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70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6982" y="1268760"/>
            <a:ext cx="8424936" cy="1296144"/>
          </a:xfrm>
        </p:spPr>
        <p:txBody>
          <a:bodyPr>
            <a:normAutofit/>
          </a:bodyPr>
          <a:lstStyle>
            <a:lvl1pPr>
              <a:defRPr lang="ru-RU" sz="8000" b="1" i="0" u="none" strike="noStrike" baseline="0" smtClean="0">
                <a:solidFill>
                  <a:srgbClr val="00B0F0"/>
                </a:solidFill>
              </a:defRPr>
            </a:lvl1pPr>
          </a:lstStyle>
          <a:p>
            <a:r>
              <a:rPr lang="ru-RU" dirty="0" smtClean="0"/>
              <a:t>Курсовой проект: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Модель работы системы интернет магазина</a:t>
            </a:r>
            <a:endParaRPr lang="ru-RU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26982" y="1268760"/>
            <a:ext cx="8424936" cy="1296144"/>
          </a:xfrm>
        </p:spPr>
        <p:txBody>
          <a:bodyPr>
            <a:normAutofit/>
          </a:bodyPr>
          <a:lstStyle>
            <a:lvl1pPr>
              <a:defRPr lang="ru-RU" sz="8000" b="1" i="0" u="none" strike="noStrike" baseline="0" smtClean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Группа ПВ212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Студент: Климов МА</a:t>
            </a:r>
            <a:endParaRPr lang="ru-RU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44518"/>
            <a:ext cx="8748464" cy="1316766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827584" y="1340768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вариантов использования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56064" y="3822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классов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4" y="734361"/>
            <a:ext cx="7060787" cy="60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51859" y="260648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последовательности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99" y="1052736"/>
            <a:ext cx="4968551" cy="56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5481" y="143252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деятельности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5" y="851137"/>
            <a:ext cx="5904656" cy="57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4630653" y="2276872"/>
            <a:ext cx="4262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состояний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" y="332656"/>
            <a:ext cx="4116678" cy="63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Unified Modeling Language - Wikiped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1" y="321336"/>
            <a:ext cx="850497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"/>
            <a:ext cx="9144000" cy="6857999"/>
          </a:xfrm>
          <a:prstGeom prst="rect">
            <a:avLst/>
          </a:prstGeom>
          <a:gradFill flip="none" rotWithShape="1">
            <a:gsLst>
              <a:gs pos="63000">
                <a:schemeClr val="accent1">
                  <a:tint val="66000"/>
                  <a:satMod val="160000"/>
                  <a:alpha val="0"/>
                  <a:lumMod val="82000"/>
                  <a:lumOff val="18000"/>
                </a:schemeClr>
              </a:gs>
              <a:gs pos="20000">
                <a:schemeClr val="accent5">
                  <a:lumMod val="60000"/>
                  <a:lumOff val="40000"/>
                </a:schemeClr>
              </a:gs>
              <a:gs pos="5000">
                <a:srgbClr val="BADBE9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7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6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5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39552" y="404665"/>
            <a:ext cx="7918648" cy="31957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</a:t>
            </a:r>
            <a:r>
              <a:rPr lang="ru-RU" dirty="0"/>
              <a:t>: “Объектно-ориентированное</a:t>
            </a:r>
            <a:br>
              <a:rPr lang="ru-RU" dirty="0"/>
            </a:br>
            <a:r>
              <a:rPr lang="ru-RU" dirty="0"/>
              <a:t>проектирование.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Язык </a:t>
            </a:r>
            <a:r>
              <a:rPr lang="ru-RU" dirty="0"/>
              <a:t>UML и паттерны</a:t>
            </a:r>
            <a:br>
              <a:rPr lang="ru-RU" dirty="0"/>
            </a:br>
            <a:r>
              <a:rPr lang="ru-RU" dirty="0"/>
              <a:t>проектирования”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6" y="3501008"/>
            <a:ext cx="7488832" cy="2520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Курсовой проект:</a:t>
            </a:r>
          </a:p>
          <a:p>
            <a:r>
              <a:rPr lang="ru-RU" b="1" dirty="0" smtClean="0"/>
              <a:t>«Интернет-магазин»</a:t>
            </a:r>
          </a:p>
          <a:p>
            <a:pPr algn="l"/>
            <a:r>
              <a:rPr lang="ru-RU" b="1" dirty="0" smtClean="0"/>
              <a:t>Студент: Климов МА, группа ПВ212</a:t>
            </a:r>
          </a:p>
          <a:p>
            <a:pPr algn="l"/>
            <a:r>
              <a:rPr lang="ru-RU" b="1" dirty="0" smtClean="0"/>
              <a:t>Преподаватель: </a:t>
            </a:r>
            <a:r>
              <a:rPr lang="ru-RU" b="1" dirty="0" err="1" smtClean="0"/>
              <a:t>Казин</a:t>
            </a:r>
            <a:r>
              <a:rPr lang="ru-RU" b="1" dirty="0" smtClean="0"/>
              <a:t> ФМ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Курсовой проект.</a:t>
            </a:r>
            <a:br>
              <a:rPr lang="ru-RU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58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</Words>
  <Application>Microsoft Office PowerPoint</Application>
  <PresentationFormat>Экран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Тема Office</vt:lpstr>
      <vt:lpstr>1_Тема Office</vt:lpstr>
      <vt:lpstr>2_Тема Office</vt:lpstr>
      <vt:lpstr>3_Тема Office</vt:lpstr>
      <vt:lpstr>4_Тема Office</vt:lpstr>
      <vt:lpstr>Курс: “Объектно-ориентированное проектирование.  Язык UML и паттерны проектирования”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Курс: “Объектно-ориентированное проектирование.  Язык UML и паттерны проектирования”</dc:title>
  <dc:creator>Dell</dc:creator>
  <cp:lastModifiedBy>Dell</cp:lastModifiedBy>
  <cp:revision>7</cp:revision>
  <dcterms:created xsi:type="dcterms:W3CDTF">2023-10-25T09:43:47Z</dcterms:created>
  <dcterms:modified xsi:type="dcterms:W3CDTF">2023-10-25T12:42:40Z</dcterms:modified>
</cp:coreProperties>
</file>