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2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0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70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45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9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88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17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718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39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1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1B67-728F-439C-B368-2FF7515A01D8}" type="datetimeFigureOut">
              <a:rPr lang="ru-RU" smtClean="0"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D687-1003-4910-81C1-977FE2BE9B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11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0653" y="823783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Yandex_Tank1990</a:t>
            </a:r>
            <a:endParaRPr lang="ru-RU" b="1" dirty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5705" y="476836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Гошуренко Юрий Юрьевич</a:t>
            </a:r>
          </a:p>
          <a:p>
            <a:pPr algn="l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Субботин Максим Сергеевич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8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820" y="812994"/>
            <a:ext cx="10515600" cy="46360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проекта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создать игру, которая будет сделана по мотивам известной игры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Танчики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главное меню, обработку коллизий, звуковое сопровождение, искусственный интеллект для противников, движение, а также различны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уровни.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играть не только одному, но и со своим другом.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6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  <a:endParaRPr lang="ru-RU" sz="3600" b="1" dirty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252149"/>
            <a:ext cx="10177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ygame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2.1.2</a:t>
            </a:r>
            <a:endParaRPr lang="en-US" sz="36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andom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en-US" sz="36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8" y="4570832"/>
            <a:ext cx="4929043" cy="19508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050" y="5546277"/>
            <a:ext cx="10953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функции</a:t>
            </a:r>
            <a:endParaRPr lang="ru-RU" b="1" dirty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2302" y="1412835"/>
            <a:ext cx="476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Всего в программе реализовано 9 классов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358" y="1873260"/>
            <a:ext cx="5464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__init__ - инициализация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- обновление положения игрока по нажатию  кнопок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- отображение на экране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 - получение урона при столкновении с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пулей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6039" y="3995678"/>
            <a:ext cx="6788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__init__ - инициализация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- автоматическое движение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отображение на экране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random_direct_in_move - изменение направления во время движения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shoot - автоматическая стрельба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get_available_direct - получение возможного напрявления для смены движения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 - получение урона при столкновении с пулей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6039" y="1877918"/>
            <a:ext cx="298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GameActiveUI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ru-RU" b="0" dirty="0" smtClean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__init__ - инициализация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draw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- отображение на экране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804986" y="1873260"/>
            <a:ext cx="3387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__init__ - инициализация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- движение и обработка столкновений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- отображение на экране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44139" y="3995678"/>
            <a:ext cx="3464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__init__ - инициализация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- обработка анимации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- отображение на экране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44139" y="5270647"/>
            <a:ext cx="4920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__init__ - инициализация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- исчезновение и взаимодействие с игроком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- отображение на экране</a:t>
            </a:r>
          </a:p>
        </p:txBody>
      </p:sp>
    </p:spTree>
    <p:extLst>
      <p:ext uri="{BB962C8B-B14F-4D97-AF65-F5344CB8AC3E}">
        <p14:creationId xmlns:p14="http://schemas.microsoft.com/office/powerpoint/2010/main" val="17025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функции</a:t>
            </a:r>
            <a:endParaRPr lang="ru-RU" b="1" dirty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5387" y="1690688"/>
            <a:ext cx="4435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__init__ - инициализация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- …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- отображение на экране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 - получение урона при столкновении с пулей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54758" y="1690688"/>
            <a:ext cx="3937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__init__ - инициализация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- изменение положение при нажатии кнопок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- отображение на экране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96469" y="1690688"/>
            <a:ext cx="3823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__init__ - инициализация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 - …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- …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- отображение на экране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11523" y="3920875"/>
            <a:ext cx="84239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Глобальные функции:</a:t>
            </a:r>
            <a:endParaRPr lang="ru-RU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draw_map - создание игровых объектов на карте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get_player_spawn_list - получение списка возможных позиций для спавна игрока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get_enemy_spawn_list получение списка возможных позиций для спавна врагов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spawn_enemy - спавн врагов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draw_menu - отображение начального меню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get_tanks_hps_ranks - получение значений здоровья и рангов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5959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Программы</a:t>
            </a:r>
            <a:endParaRPr lang="ru-RU" b="1" dirty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6" y="2060020"/>
            <a:ext cx="4633264" cy="46152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69720" y="1690688"/>
            <a:ext cx="1654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784804" y="1690688"/>
            <a:ext cx="1926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444" y="2060020"/>
            <a:ext cx="4633200" cy="46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Программы</a:t>
            </a:r>
            <a:endParaRPr lang="ru-RU" b="1" dirty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69720" y="1690688"/>
            <a:ext cx="1834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уровень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784804" y="1690688"/>
            <a:ext cx="18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уровень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8" y="2096117"/>
            <a:ext cx="4618854" cy="45829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391" y="2096117"/>
            <a:ext cx="4618854" cy="45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0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 </a:t>
            </a:r>
            <a:r>
              <a:rPr lang="ru-RU" b="1" dirty="0" smtClean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endParaRPr lang="ru-RU" b="1" dirty="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60" y="1385816"/>
            <a:ext cx="10009879" cy="51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28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347</Words>
  <Application>Microsoft Office PowerPoint</Application>
  <PresentationFormat>Широкоэкранный</PresentationFormat>
  <Paragraphs>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Yandex_Tank1990</vt:lpstr>
      <vt:lpstr> Основная идея проекта: создать игру, которая будет сделана по мотивам известной игры ‘Танчики’. Реализовать главное меню, обработку коллизий, звуковое сопровождение, искусственный интеллект для противников, движение, а также различны е уровни. Реализовать возможность играть не только одному, но и со своим другом. </vt:lpstr>
      <vt:lpstr>Используемые библиотеки:</vt:lpstr>
      <vt:lpstr>Используемые функции</vt:lpstr>
      <vt:lpstr>Используемые функции</vt:lpstr>
      <vt:lpstr>Дизайн Программы</vt:lpstr>
      <vt:lpstr>Дизайн Программы</vt:lpstr>
      <vt:lpstr>TXT файл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Yandex_Tank1990</dc:title>
  <dc:creator>Юрий Гошуренко</dc:creator>
  <cp:lastModifiedBy>Юрий Гошуренко</cp:lastModifiedBy>
  <cp:revision>9</cp:revision>
  <dcterms:created xsi:type="dcterms:W3CDTF">2023-01-14T10:06:25Z</dcterms:created>
  <dcterms:modified xsi:type="dcterms:W3CDTF">2023-01-14T11:24:07Z</dcterms:modified>
</cp:coreProperties>
</file>