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4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B03D9-7BC2-4C76-B8DB-EB09AAADC758}" type="datetimeFigureOut">
              <a:rPr lang="en-NG" smtClean="0"/>
              <a:t>06/09/2024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E71BD-86C8-4950-A682-19635A78235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2743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E71BD-86C8-4950-A682-19635A782358}" type="slidenum">
              <a:rPr lang="en-NG" smtClean="0"/>
              <a:t>6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3085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7F79-B6DB-E706-3D04-762746F28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VS. NON-RELATIONAL DATABASES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24287-8223-6103-29DC-84C2E4086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451845"/>
          </a:xfrm>
        </p:spPr>
        <p:txBody>
          <a:bodyPr/>
          <a:lstStyle/>
          <a:p>
            <a:r>
              <a:rPr lang="en-US" dirty="0"/>
              <a:t>Comparing Characteristics, Use Cases, and Advantages</a:t>
            </a:r>
            <a:endParaRPr lang="en-NG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EC567EB-5443-E869-E0C0-56CA12C0789D}"/>
              </a:ext>
            </a:extLst>
          </p:cNvPr>
          <p:cNvSpPr txBox="1">
            <a:spLocks/>
          </p:cNvSpPr>
          <p:nvPr/>
        </p:nvSpPr>
        <p:spPr>
          <a:xfrm>
            <a:off x="1709530" y="5149376"/>
            <a:ext cx="8767860" cy="451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OGUNTUGA DAMILARE OLUSEYE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September 6, 2024</a:t>
            </a:r>
            <a:endParaRPr lang="en-NG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840A-D942-0796-0E72-3B965E2151DE}"/>
              </a:ext>
            </a:extLst>
          </p:cNvPr>
          <p:cNvSpPr txBox="1">
            <a:spLocks/>
          </p:cNvSpPr>
          <p:nvPr/>
        </p:nvSpPr>
        <p:spPr>
          <a:xfrm>
            <a:off x="1337537" y="502920"/>
            <a:ext cx="9966960" cy="599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NG" sz="32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430D3-F548-2C95-C80F-7F1611696D5C}"/>
              </a:ext>
            </a:extLst>
          </p:cNvPr>
          <p:cNvSpPr txBox="1">
            <a:spLocks/>
          </p:cNvSpPr>
          <p:nvPr/>
        </p:nvSpPr>
        <p:spPr>
          <a:xfrm>
            <a:off x="849862" y="1510110"/>
            <a:ext cx="8767860" cy="451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</a:rPr>
              <a:t>INTRODUCTION</a:t>
            </a:r>
          </a:p>
          <a:p>
            <a:pPr algn="l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September 6, 2024</a:t>
            </a:r>
            <a:endParaRPr lang="en-NG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75E2E2B-694A-A567-C1A6-BFCB5A767234}"/>
              </a:ext>
            </a:extLst>
          </p:cNvPr>
          <p:cNvSpPr txBox="1">
            <a:spLocks/>
          </p:cNvSpPr>
          <p:nvPr/>
        </p:nvSpPr>
        <p:spPr>
          <a:xfrm>
            <a:off x="849862" y="2057077"/>
            <a:ext cx="8767860" cy="451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</a:rPr>
              <a:t>CONTENT:</a:t>
            </a:r>
          </a:p>
          <a:p>
            <a:pPr algn="l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September 6, 2024</a:t>
            </a:r>
            <a:endParaRPr lang="en-NG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25EE98B-7337-E1FE-F715-0DD39E347850}"/>
              </a:ext>
            </a:extLst>
          </p:cNvPr>
          <p:cNvSpPr txBox="1">
            <a:spLocks/>
          </p:cNvSpPr>
          <p:nvPr/>
        </p:nvSpPr>
        <p:spPr>
          <a:xfrm>
            <a:off x="1463637" y="2578992"/>
            <a:ext cx="8767860" cy="451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databases and their role in managing data.</a:t>
            </a:r>
            <a:endParaRPr lang="en-NG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129B9C8-7559-7D42-33DF-1F217A4B44DD}"/>
              </a:ext>
            </a:extLst>
          </p:cNvPr>
          <p:cNvSpPr txBox="1">
            <a:spLocks/>
          </p:cNvSpPr>
          <p:nvPr/>
        </p:nvSpPr>
        <p:spPr>
          <a:xfrm>
            <a:off x="2077412" y="3201115"/>
            <a:ext cx="8767860" cy="451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understanding the differences between relational and non-relational databases.</a:t>
            </a:r>
            <a:endParaRPr lang="en-NG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0D102F5-EBEE-1195-12A5-A998620E65BF}"/>
              </a:ext>
            </a:extLst>
          </p:cNvPr>
          <p:cNvSpPr txBox="1">
            <a:spLocks/>
          </p:cNvSpPr>
          <p:nvPr/>
        </p:nvSpPr>
        <p:spPr>
          <a:xfrm>
            <a:off x="2643170" y="4217809"/>
            <a:ext cx="8767860" cy="451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Visual: Diagram showing general database architecture.</a:t>
            </a:r>
            <a:r>
              <a:rPr lang="en-US" sz="2000" dirty="0"/>
              <a:t>.</a:t>
            </a:r>
            <a:endParaRPr lang="en-NG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9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3088-F093-70BE-0703-EA10713C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34236"/>
            <a:ext cx="9875520" cy="5177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Relational Databases Overview</a:t>
            </a:r>
            <a:endParaRPr lang="en-NG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AFBA370-AFA7-1E56-137A-8B022B8F5FC5}"/>
              </a:ext>
            </a:extLst>
          </p:cNvPr>
          <p:cNvSpPr txBox="1">
            <a:spLocks/>
          </p:cNvSpPr>
          <p:nvPr/>
        </p:nvSpPr>
        <p:spPr>
          <a:xfrm>
            <a:off x="613955" y="1148944"/>
            <a:ext cx="11173034" cy="382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Definition: A database that stores data in structured tables with rows and columns.</a:t>
            </a:r>
            <a:endParaRPr lang="en-NG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5289D77-8BDA-7C28-478A-B8D70CEECC7D}"/>
              </a:ext>
            </a:extLst>
          </p:cNvPr>
          <p:cNvSpPr txBox="1">
            <a:spLocks/>
          </p:cNvSpPr>
          <p:nvPr/>
        </p:nvSpPr>
        <p:spPr>
          <a:xfrm>
            <a:off x="613954" y="2059165"/>
            <a:ext cx="11273245" cy="227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</a:rPr>
              <a:t>Key Characteristics:</a:t>
            </a:r>
            <a:endParaRPr lang="en-NG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A5D5D-F97E-E498-B816-AFDFDCDDF49E}"/>
              </a:ext>
            </a:extLst>
          </p:cNvPr>
          <p:cNvSpPr txBox="1">
            <a:spLocks/>
          </p:cNvSpPr>
          <p:nvPr/>
        </p:nvSpPr>
        <p:spPr>
          <a:xfrm>
            <a:off x="1215204" y="2601955"/>
            <a:ext cx="11173035" cy="227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is organized in tables.</a:t>
            </a:r>
            <a:endParaRPr lang="en-NG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6C8EC5E-CC18-9D90-7B9D-CC36D51F91FE}"/>
              </a:ext>
            </a:extLst>
          </p:cNvPr>
          <p:cNvSpPr txBox="1">
            <a:spLocks/>
          </p:cNvSpPr>
          <p:nvPr/>
        </p:nvSpPr>
        <p:spPr>
          <a:xfrm>
            <a:off x="1215202" y="3117154"/>
            <a:ext cx="8767860" cy="227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Tables are related through foreign keys.</a:t>
            </a:r>
            <a:endParaRPr lang="en-NG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AC08C3C-1C57-1E11-5D9A-3C00237CB130}"/>
              </a:ext>
            </a:extLst>
          </p:cNvPr>
          <p:cNvSpPr txBox="1">
            <a:spLocks/>
          </p:cNvSpPr>
          <p:nvPr/>
        </p:nvSpPr>
        <p:spPr>
          <a:xfrm>
            <a:off x="1367602" y="3595230"/>
            <a:ext cx="8767860" cy="227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Schema-based (predefined structure).</a:t>
            </a:r>
            <a:endParaRPr lang="en-NG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7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34A5C-9410-2137-DC00-22D6C234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04" y="333193"/>
            <a:ext cx="5416296" cy="1232561"/>
          </a:xfrm>
        </p:spPr>
        <p:txBody>
          <a:bodyPr/>
          <a:lstStyle/>
          <a:p>
            <a:r>
              <a:rPr lang="en-US" b="1" dirty="0"/>
              <a:t>Non-Relational Databases Overview</a:t>
            </a:r>
            <a:endParaRPr lang="en-NG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129589-11C4-F555-DC1D-67EE99BE4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3106454"/>
            <a:ext cx="5860244" cy="284340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0000"/>
                </a:solidFill>
              </a:rPr>
              <a:t>Key Characteristics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Schema-less or flexible schema.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Data stored in documents, key-value pairs, columns, or graphs.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endParaRPr lang="en-NG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38FD4F0-3D79-6A86-AA47-97361DFF66D9}"/>
              </a:ext>
            </a:extLst>
          </p:cNvPr>
          <p:cNvSpPr txBox="1">
            <a:spLocks/>
          </p:cNvSpPr>
          <p:nvPr/>
        </p:nvSpPr>
        <p:spPr>
          <a:xfrm>
            <a:off x="457730" y="1670789"/>
            <a:ext cx="5860244" cy="1611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1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800" b="1" dirty="0">
                <a:solidFill>
                  <a:srgbClr val="FF0000"/>
                </a:solidFill>
              </a:rPr>
              <a:t>Definition: </a:t>
            </a:r>
          </a:p>
          <a:p>
            <a:r>
              <a:rPr lang="en-US" sz="8600" dirty="0">
                <a:solidFill>
                  <a:srgbClr val="FF0000"/>
                </a:solidFill>
              </a:rPr>
              <a:t>    A database that stores data in               various formats other than tables.</a:t>
            </a:r>
            <a:endParaRPr lang="en-NG" sz="8600" dirty="0"/>
          </a:p>
        </p:txBody>
      </p:sp>
      <p:pic>
        <p:nvPicPr>
          <p:cNvPr id="18" name="Picture Placeholder 17" descr="A diagram of a database&#10;&#10;Description automatically generated with medium confidence">
            <a:extLst>
              <a:ext uri="{FF2B5EF4-FFF2-40B4-BE49-F238E27FC236}">
                <a16:creationId xmlns:a16="http://schemas.microsoft.com/office/drawing/2014/main" id="{5AEDCB0E-109A-3249-28A8-62A5672609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065" r="16065"/>
          <a:stretch>
            <a:fillRect/>
          </a:stretch>
        </p:blipFill>
        <p:spPr>
          <a:xfrm>
            <a:off x="6317974" y="576197"/>
            <a:ext cx="5416296" cy="5787025"/>
          </a:xfrm>
        </p:spPr>
      </p:pic>
    </p:spTree>
    <p:extLst>
      <p:ext uri="{BB962C8B-B14F-4D97-AF65-F5344CB8AC3E}">
        <p14:creationId xmlns:p14="http://schemas.microsoft.com/office/powerpoint/2010/main" val="177837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63F33FDA-282D-197C-A939-3F3F0F8ECEAD}"/>
              </a:ext>
            </a:extLst>
          </p:cNvPr>
          <p:cNvSpPr txBox="1">
            <a:spLocks/>
          </p:cNvSpPr>
          <p:nvPr/>
        </p:nvSpPr>
        <p:spPr>
          <a:xfrm>
            <a:off x="832104" y="485593"/>
            <a:ext cx="5416296" cy="1232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Relational Databases - Advantages</a:t>
            </a:r>
            <a:endParaRPr lang="en-NG" b="1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46030D5-C109-7983-5FDD-116BA102072D}"/>
              </a:ext>
            </a:extLst>
          </p:cNvPr>
          <p:cNvSpPr txBox="1">
            <a:spLocks/>
          </p:cNvSpPr>
          <p:nvPr/>
        </p:nvSpPr>
        <p:spPr>
          <a:xfrm>
            <a:off x="832104" y="1880992"/>
            <a:ext cx="5860244" cy="4396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1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Structured Query Language (SQL): </a:t>
            </a:r>
            <a:r>
              <a:rPr lang="en-US" sz="2400" dirty="0">
                <a:solidFill>
                  <a:srgbClr val="FF0000"/>
                </a:solidFill>
              </a:rPr>
              <a:t>Standardized language for querying and managing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ACID Compliance: </a:t>
            </a:r>
            <a:r>
              <a:rPr lang="en-US" sz="2400" dirty="0">
                <a:solidFill>
                  <a:srgbClr val="FF0000"/>
                </a:solidFill>
              </a:rPr>
              <a:t>Ensures transactions are processed reliably.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Data </a:t>
            </a:r>
            <a:r>
              <a:rPr lang="en-US" sz="2800" b="1" dirty="0" err="1">
                <a:solidFill>
                  <a:srgbClr val="FF0000"/>
                </a:solidFill>
              </a:rPr>
              <a:t>Integrity:</a:t>
            </a:r>
            <a:r>
              <a:rPr lang="en-US" sz="2400" dirty="0" err="1">
                <a:solidFill>
                  <a:srgbClr val="FF0000"/>
                </a:solidFill>
              </a:rPr>
              <a:t>Strong</a:t>
            </a:r>
            <a:r>
              <a:rPr lang="en-US" sz="2400" dirty="0">
                <a:solidFill>
                  <a:srgbClr val="FF0000"/>
                </a:solidFill>
              </a:rPr>
              <a:t> data validation and consistency.</a:t>
            </a:r>
          </a:p>
          <a:p>
            <a:endParaRPr lang="en-NG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CB424E5-DC98-D363-443C-2469191E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49" y="485593"/>
            <a:ext cx="4916556" cy="559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9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8DA76B4-43E1-65E2-B65E-60D5EEB3415F}"/>
              </a:ext>
            </a:extLst>
          </p:cNvPr>
          <p:cNvSpPr txBox="1">
            <a:spLocks/>
          </p:cNvSpPr>
          <p:nvPr/>
        </p:nvSpPr>
        <p:spPr>
          <a:xfrm>
            <a:off x="321895" y="558481"/>
            <a:ext cx="5860244" cy="1232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Non-Relational Databases - Advantages</a:t>
            </a:r>
            <a:endParaRPr lang="en-NG" b="1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17201D2C-9B9D-8381-7451-0811500AC785}"/>
              </a:ext>
            </a:extLst>
          </p:cNvPr>
          <p:cNvSpPr txBox="1">
            <a:spLocks/>
          </p:cNvSpPr>
          <p:nvPr/>
        </p:nvSpPr>
        <p:spPr>
          <a:xfrm>
            <a:off x="321895" y="1953880"/>
            <a:ext cx="6204802" cy="4396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1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Structured Query Language (SQL): </a:t>
            </a:r>
            <a:r>
              <a:rPr lang="en-US" sz="2400" dirty="0">
                <a:solidFill>
                  <a:srgbClr val="FF0000"/>
                </a:solidFill>
              </a:rPr>
              <a:t>Standardized language for querying and managing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ACID Compliance: </a:t>
            </a:r>
            <a:r>
              <a:rPr lang="en-US" sz="2400" dirty="0">
                <a:solidFill>
                  <a:srgbClr val="FF0000"/>
                </a:solidFill>
              </a:rPr>
              <a:t>Ensures transactions are processed reliably.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Data Integrity: </a:t>
            </a:r>
            <a:r>
              <a:rPr lang="en-US" sz="2400" dirty="0">
                <a:solidFill>
                  <a:srgbClr val="FF0000"/>
                </a:solidFill>
              </a:rPr>
              <a:t>Strong data validation and consistency.</a:t>
            </a:r>
          </a:p>
          <a:p>
            <a:endParaRPr lang="en-NG" dirty="0"/>
          </a:p>
        </p:txBody>
      </p:sp>
      <p:pic>
        <p:nvPicPr>
          <p:cNvPr id="6" name="Picture 5" descr="A diagram of a cost and impact&#10;&#10;Description automatically generated">
            <a:extLst>
              <a:ext uri="{FF2B5EF4-FFF2-40B4-BE49-F238E27FC236}">
                <a16:creationId xmlns:a16="http://schemas.microsoft.com/office/drawing/2014/main" id="{CA007FCC-493F-0635-E9C6-793872542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697" y="775252"/>
            <a:ext cx="4962938" cy="53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1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B86D-2850-B79B-A218-80E03EE12762}"/>
              </a:ext>
            </a:extLst>
          </p:cNvPr>
          <p:cNvSpPr txBox="1">
            <a:spLocks/>
          </p:cNvSpPr>
          <p:nvPr/>
        </p:nvSpPr>
        <p:spPr>
          <a:xfrm>
            <a:off x="1295400" y="586636"/>
            <a:ext cx="9875520" cy="517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NG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FA3EB-EF95-B098-D867-0BDCD0561B2F}"/>
              </a:ext>
            </a:extLst>
          </p:cNvPr>
          <p:cNvSpPr txBox="1">
            <a:spLocks/>
          </p:cNvSpPr>
          <p:nvPr/>
        </p:nvSpPr>
        <p:spPr>
          <a:xfrm>
            <a:off x="766355" y="1301344"/>
            <a:ext cx="11173034" cy="382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Recap of key points: Differences, advantages, use cases.</a:t>
            </a:r>
            <a:endParaRPr lang="en-NG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B0A175A-1C7D-3298-D4BC-D52B794B870A}"/>
              </a:ext>
            </a:extLst>
          </p:cNvPr>
          <p:cNvSpPr txBox="1">
            <a:spLocks/>
          </p:cNvSpPr>
          <p:nvPr/>
        </p:nvSpPr>
        <p:spPr>
          <a:xfrm>
            <a:off x="766354" y="2098831"/>
            <a:ext cx="11273245" cy="227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</a:rPr>
              <a:t>Importance of selecting the appropriate database based on application needs.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2024</a:t>
            </a:r>
            <a:endParaRPr lang="en-NG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1413B77-1802-1DAF-C823-EB4680E80202}"/>
              </a:ext>
            </a:extLst>
          </p:cNvPr>
          <p:cNvSpPr txBox="1">
            <a:spLocks/>
          </p:cNvSpPr>
          <p:nvPr/>
        </p:nvSpPr>
        <p:spPr>
          <a:xfrm>
            <a:off x="766354" y="3194398"/>
            <a:ext cx="8767860" cy="227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Visual: S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ummary infographic highlighting main takeaways.</a:t>
            </a:r>
            <a:endParaRPr lang="en-NG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2644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178</TotalTime>
  <Words>244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Calibri</vt:lpstr>
      <vt:lpstr>Corbel</vt:lpstr>
      <vt:lpstr>Wingdings</vt:lpstr>
      <vt:lpstr>Basis</vt:lpstr>
      <vt:lpstr>RELATIONAL VS. NON-RELATIONAL DATABASES</vt:lpstr>
      <vt:lpstr>PowerPoint Presentation</vt:lpstr>
      <vt:lpstr>Relational Databases Overview</vt:lpstr>
      <vt:lpstr>Non-Relational Databases Overview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Damilare Oguntuga</dc:creator>
  <cp:lastModifiedBy>Damilare Oguntuga</cp:lastModifiedBy>
  <cp:revision>3</cp:revision>
  <dcterms:created xsi:type="dcterms:W3CDTF">2024-09-06T15:46:42Z</dcterms:created>
  <dcterms:modified xsi:type="dcterms:W3CDTF">2024-09-06T18:45:04Z</dcterms:modified>
</cp:coreProperties>
</file>