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3" r:id="rId7"/>
    <p:sldId id="258" r:id="rId8"/>
    <p:sldId id="265" r:id="rId9"/>
    <p:sldId id="278" r:id="rId10"/>
    <p:sldId id="279" r:id="rId11"/>
    <p:sldId id="275" r:id="rId12"/>
    <p:sldId id="276" r:id="rId13"/>
    <p:sldId id="273" r:id="rId14"/>
    <p:sldId id="274" r:id="rId15"/>
    <p:sldId id="277" r:id="rId16"/>
    <p:sldId id="266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2" autoAdjust="0"/>
    <p:restoredTop sz="94701" autoAdjust="0"/>
  </p:normalViewPr>
  <p:slideViewPr>
    <p:cSldViewPr snapToGrid="0" snapToObjects="1" showGuides="1">
      <p:cViewPr>
        <p:scale>
          <a:sx n="130" d="100"/>
          <a:sy n="130" d="100"/>
        </p:scale>
        <p:origin x="810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978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 smtClean="0"/>
              <a:t>12.01.2015 | Web Programming BTI7054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CH" smtClean="0"/>
              <a:t>12.01.2015 | Web Programming BTI7054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5837530" cy="7275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583753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marR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marL="177800" marR="0" lvl="0" indent="-177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/>
            </a:pPr>
            <a:r>
              <a:rPr lang="de-CH" dirty="0" smtClean="0">
                <a:latin typeface="Lucida Sans" pitchFamily="34" charset="0"/>
              </a:rPr>
              <a:t>12.01.2015 | Web Programming BTI7054</a:t>
            </a:r>
          </a:p>
          <a:p>
            <a:pPr lvl="0"/>
            <a:r>
              <a:rPr lang="de-DE" dirty="0" smtClean="0"/>
              <a:t>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3204057" y="4658158"/>
            <a:ext cx="304298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We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are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groot</a:t>
            </a:r>
            <a:endParaRPr lang="de-CH" sz="3600" dirty="0" smtClean="0">
              <a:latin typeface="Impact" panose="020B0806030902050204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769652" y="5295696"/>
            <a:ext cx="1477388" cy="8645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sz="1400" dirty="0" smtClean="0">
                <a:latin typeface="Lucida Sans" pitchFamily="34" charset="0"/>
              </a:rPr>
              <a:t>Martin Käser</a:t>
            </a:r>
          </a:p>
          <a:p>
            <a:r>
              <a:rPr lang="de-CH" sz="1400" dirty="0" smtClean="0">
                <a:latin typeface="Lucida Sans" pitchFamily="34" charset="0"/>
              </a:rPr>
              <a:t>Fabian Schwab</a:t>
            </a:r>
          </a:p>
          <a:p>
            <a:r>
              <a:rPr lang="de-CH" sz="1400" dirty="0" smtClean="0">
                <a:latin typeface="Lucida Sans" pitchFamily="34" charset="0"/>
              </a:rPr>
              <a:t>Marcel </a:t>
            </a:r>
            <a:r>
              <a:rPr lang="de-CH" sz="1400" dirty="0">
                <a:latin typeface="Lucida Sans" pitchFamily="34" charset="0"/>
              </a:rPr>
              <a:t>Tschanz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	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Lucida Sans" pitchFamily="34" charset="0"/>
              </a:rPr>
              <a:t>12.01.2015 | Web Programming BTI7054</a:t>
            </a:r>
          </a:p>
          <a:p>
            <a:endParaRPr lang="de-CH" dirty="0" smtClean="0">
              <a:latin typeface="Lucida Sans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>
          <a:xfrm>
            <a:off x="-58523" y="1692000"/>
            <a:ext cx="5925313" cy="280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Martin</a:t>
            </a:r>
          </a:p>
          <a:p>
            <a:pPr lvl="1"/>
            <a:r>
              <a:rPr lang="de-CH" dirty="0" smtClean="0"/>
              <a:t>Core Applikation</a:t>
            </a:r>
          </a:p>
          <a:p>
            <a:pPr lvl="1"/>
            <a:r>
              <a:rPr lang="de-CH" dirty="0" smtClean="0"/>
              <a:t>Search </a:t>
            </a:r>
            <a:r>
              <a:rPr lang="de-CH" dirty="0" err="1" smtClean="0"/>
              <a:t>view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genre</a:t>
            </a:r>
            <a:r>
              <a:rPr lang="de-CH" dirty="0"/>
              <a:t> </a:t>
            </a:r>
            <a:r>
              <a:rPr lang="de-CH" dirty="0" err="1"/>
              <a:t>v</a:t>
            </a:r>
            <a:r>
              <a:rPr lang="de-CH" dirty="0" err="1" smtClean="0"/>
              <a:t>iew</a:t>
            </a:r>
            <a:endParaRPr lang="de-CH" dirty="0" smtClean="0"/>
          </a:p>
          <a:p>
            <a:pPr lvl="1"/>
            <a:r>
              <a:rPr lang="de-CH" dirty="0" smtClean="0"/>
              <a:t>AJAX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CSS </a:t>
            </a:r>
            <a:r>
              <a:rPr lang="de-CH" dirty="0" err="1" smtClean="0"/>
              <a:t>finalizing</a:t>
            </a:r>
            <a:endParaRPr lang="de-CH" dirty="0"/>
          </a:p>
          <a:p>
            <a:pPr lvl="1"/>
            <a:r>
              <a:rPr lang="de-CH" dirty="0" smtClean="0"/>
              <a:t>(Emotional Support)</a:t>
            </a:r>
          </a:p>
          <a:p>
            <a:r>
              <a:rPr lang="de-CH" dirty="0" smtClean="0"/>
              <a:t>Fabian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r>
              <a:rPr lang="de-CH" dirty="0" smtClean="0"/>
              <a:t> &amp; </a:t>
            </a:r>
            <a:r>
              <a:rPr lang="de-CH" dirty="0" err="1" smtClean="0"/>
              <a:t>ordering</a:t>
            </a:r>
            <a:endParaRPr lang="de-CH" dirty="0" smtClean="0"/>
          </a:p>
          <a:p>
            <a:pPr lvl="1"/>
            <a:r>
              <a:rPr lang="de-CH" dirty="0" smtClean="0"/>
              <a:t>CSS</a:t>
            </a:r>
          </a:p>
          <a:p>
            <a:r>
              <a:rPr lang="de-CH" dirty="0" smtClean="0"/>
              <a:t>Marcel</a:t>
            </a:r>
          </a:p>
          <a:p>
            <a:pPr lvl="1"/>
            <a:r>
              <a:rPr lang="de-CH" dirty="0"/>
              <a:t>_________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Distribution </a:t>
            </a:r>
            <a:r>
              <a:rPr lang="de-CH" dirty="0" err="1"/>
              <a:t>among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1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work demands good planning – especially in teams where there’s a gap in skills &amp; experience</a:t>
            </a:r>
          </a:p>
          <a:p>
            <a:r>
              <a:rPr lang="en-US" dirty="0" smtClean="0"/>
              <a:t>As a beginner it’s a blessing to have skilled colleagues around you</a:t>
            </a:r>
          </a:p>
          <a:p>
            <a:pPr lvl="1"/>
            <a:r>
              <a:rPr lang="en-US" dirty="0" smtClean="0"/>
              <a:t>CSS can be really tricky and might getting out of control without a proper </a:t>
            </a:r>
            <a:r>
              <a:rPr lang="en-US" dirty="0" smtClean="0"/>
              <a:t>hierarchy</a:t>
            </a:r>
          </a:p>
          <a:p>
            <a:r>
              <a:rPr lang="en-US" dirty="0" smtClean="0"/>
              <a:t>If you do it, do it right (translations</a:t>
            </a:r>
            <a:r>
              <a:rPr lang="en-US" dirty="0"/>
              <a:t>, encapsulation, </a:t>
            </a:r>
            <a:r>
              <a:rPr lang="en-US" dirty="0" smtClean="0"/>
              <a:t>commenting…)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liked </a:t>
            </a:r>
          </a:p>
          <a:p>
            <a:pPr lvl="1"/>
            <a:r>
              <a:rPr lang="en-US" dirty="0" smtClean="0"/>
              <a:t>Despite of the given technologies to use there was enough space for individual implementation</a:t>
            </a:r>
          </a:p>
          <a:p>
            <a:pPr lvl="1"/>
            <a:r>
              <a:rPr lang="en-US" dirty="0" smtClean="0"/>
              <a:t>Separation of the workload depending on the skillset</a:t>
            </a:r>
          </a:p>
          <a:p>
            <a:endParaRPr lang="en-US" dirty="0"/>
          </a:p>
          <a:p>
            <a:r>
              <a:rPr lang="en-US" dirty="0" smtClean="0"/>
              <a:t>What we didn’t like so much…</a:t>
            </a:r>
          </a:p>
          <a:p>
            <a:pPr lvl="1"/>
            <a:r>
              <a:rPr lang="en-US" dirty="0" smtClean="0"/>
              <a:t>the effort to replace the implementation of a feature with another technology required too much time in some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999" y="2788647"/>
            <a:ext cx="8171999" cy="540000"/>
          </a:xfrm>
        </p:spPr>
        <p:txBody>
          <a:bodyPr/>
          <a:lstStyle/>
          <a:p>
            <a:pPr algn="ctr"/>
            <a:r>
              <a:rPr lang="de-CH" sz="3200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19576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I</a:t>
            </a:r>
            <a:r>
              <a:rPr lang="de-CH" dirty="0" err="1" smtClean="0"/>
              <a:t>ntroduction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store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Live </a:t>
            </a:r>
            <a:r>
              <a:rPr lang="de-CH" dirty="0" err="1" smtClean="0"/>
              <a:t>demonstration</a:t>
            </a:r>
            <a:r>
              <a:rPr lang="de-CH" dirty="0" smtClean="0"/>
              <a:t> &amp; </a:t>
            </a:r>
            <a:r>
              <a:rPr lang="de-CH" dirty="0" err="1" smtClean="0"/>
              <a:t>features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Distribution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 smtClean="0"/>
              <a:t> &amp; </a:t>
            </a:r>
            <a:r>
              <a:rPr lang="de-CH" dirty="0" err="1" smtClean="0"/>
              <a:t>review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project without the support of a backend-framework: </a:t>
            </a:r>
          </a:p>
          <a:p>
            <a:pPr lvl="1"/>
            <a:r>
              <a:rPr lang="en-US" dirty="0" smtClean="0"/>
              <a:t>Book shop called “</a:t>
            </a:r>
            <a:r>
              <a:rPr lang="en-US" dirty="0" err="1" smtClean="0"/>
              <a:t>groot</a:t>
            </a:r>
            <a:r>
              <a:rPr lang="en-US" dirty="0" smtClean="0"/>
              <a:t>”</a:t>
            </a:r>
          </a:p>
          <a:p>
            <a:r>
              <a:rPr lang="en-US" dirty="0"/>
              <a:t>2 </a:t>
            </a:r>
            <a:r>
              <a:rPr lang="en-US" dirty="0" smtClean="0"/>
              <a:t>shops</a:t>
            </a:r>
            <a:r>
              <a:rPr lang="en-US" dirty="0"/>
              <a:t>, 1 presentation</a:t>
            </a:r>
          </a:p>
          <a:p>
            <a:endParaRPr lang="en-US" dirty="0" smtClean="0"/>
          </a:p>
          <a:p>
            <a:r>
              <a:rPr lang="en-US" dirty="0" smtClean="0"/>
              <a:t>Background &amp; personal skills of the team members</a:t>
            </a:r>
          </a:p>
          <a:p>
            <a:pPr lvl="1"/>
            <a:r>
              <a:rPr lang="en-US" dirty="0" smtClean="0"/>
              <a:t>Martin: Backend Web-Developer</a:t>
            </a:r>
          </a:p>
          <a:p>
            <a:pPr lvl="1"/>
            <a:r>
              <a:rPr lang="en-US" dirty="0" smtClean="0"/>
              <a:t>Fabian:</a:t>
            </a:r>
          </a:p>
          <a:p>
            <a:pPr lvl="2"/>
            <a:r>
              <a:rPr lang="en-US" dirty="0" smtClean="0"/>
              <a:t>Never really used any technology covered in the course</a:t>
            </a:r>
            <a:br>
              <a:rPr lang="en-US" dirty="0" smtClean="0"/>
            </a:br>
            <a:r>
              <a:rPr lang="en-US" dirty="0" smtClean="0"/>
              <a:t>except for HTML and CSS in apprenticeship. Therefore the pace of the course was quite demanding.</a:t>
            </a:r>
          </a:p>
          <a:p>
            <a:pPr lvl="1"/>
            <a:r>
              <a:rPr lang="en-US" dirty="0" smtClean="0"/>
              <a:t>Marcel</a:t>
            </a:r>
            <a:r>
              <a:rPr lang="en-US" dirty="0" smtClean="0"/>
              <a:t>: Web-Developer (</a:t>
            </a:r>
            <a:r>
              <a:rPr lang="en-US" dirty="0" err="1" smtClean="0"/>
              <a:t>Webflow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all the ones from the course: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265692" cy="3960000"/>
          </a:xfrm>
        </p:spPr>
        <p:txBody>
          <a:bodyPr/>
          <a:lstStyle/>
          <a:p>
            <a:r>
              <a:rPr lang="en-US" dirty="0" smtClean="0"/>
              <a:t>HTML for static content and templates</a:t>
            </a:r>
          </a:p>
          <a:p>
            <a:r>
              <a:rPr lang="en-US" dirty="0" smtClean="0"/>
              <a:t>CSS3 for </a:t>
            </a:r>
            <a:r>
              <a:rPr lang="en-US" dirty="0"/>
              <a:t>s</a:t>
            </a:r>
            <a:r>
              <a:rPr lang="en-US" dirty="0" smtClean="0"/>
              <a:t>tyling and animation</a:t>
            </a:r>
          </a:p>
          <a:p>
            <a:r>
              <a:rPr lang="en-US" dirty="0" smtClean="0"/>
              <a:t>JavaScript for the shopping cart cookie</a:t>
            </a:r>
          </a:p>
          <a:p>
            <a:r>
              <a:rPr lang="en-US" dirty="0" smtClean="0"/>
              <a:t>PHP (OOP) for the server</a:t>
            </a:r>
          </a:p>
          <a:p>
            <a:r>
              <a:rPr lang="en-US" dirty="0" smtClean="0"/>
              <a:t>AJAX </a:t>
            </a:r>
            <a:r>
              <a:rPr lang="en-US" dirty="0"/>
              <a:t>for </a:t>
            </a:r>
            <a:r>
              <a:rPr lang="en-US" dirty="0" smtClean="0"/>
              <a:t>fetching Wikipedia data and autocomplete of the search</a:t>
            </a:r>
          </a:p>
          <a:p>
            <a:r>
              <a:rPr lang="en-US" dirty="0" smtClean="0"/>
              <a:t>REST </a:t>
            </a:r>
            <a:r>
              <a:rPr lang="en-US" dirty="0"/>
              <a:t>for </a:t>
            </a:r>
            <a:r>
              <a:rPr lang="en-US" dirty="0" smtClean="0"/>
              <a:t>fetching Wikipedia articles via REST client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in addition to them:</a:t>
            </a:r>
          </a:p>
          <a:p>
            <a:pPr lvl="1"/>
            <a:r>
              <a:rPr lang="en-US" dirty="0" smtClean="0"/>
              <a:t>MySQL </a:t>
            </a:r>
            <a:r>
              <a:rPr lang="en-US" dirty="0"/>
              <a:t>for </a:t>
            </a:r>
            <a:r>
              <a:rPr lang="en-US" dirty="0" smtClean="0"/>
              <a:t>storing </a:t>
            </a:r>
            <a:r>
              <a:rPr lang="en-US" dirty="0"/>
              <a:t>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Regex for form validation / template rendering and translation files</a:t>
            </a:r>
          </a:p>
          <a:p>
            <a:pPr lvl="1"/>
            <a:r>
              <a:rPr lang="en-US" dirty="0" err="1" smtClean="0"/>
              <a:t>jQuery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Core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850000" cy="3960000"/>
          </a:xfrm>
        </p:spPr>
        <p:txBody>
          <a:bodyPr/>
          <a:lstStyle/>
          <a:p>
            <a:r>
              <a:rPr lang="de-CH" dirty="0" smtClean="0"/>
              <a:t>Template Engine</a:t>
            </a:r>
          </a:p>
          <a:p>
            <a:pPr lvl="1"/>
            <a:r>
              <a:rPr lang="de-CH" dirty="0" smtClean="0"/>
              <a:t>Variables </a:t>
            </a:r>
            <a:r>
              <a:rPr lang="de-CH" dirty="0"/>
              <a:t>/ </a:t>
            </a:r>
            <a:r>
              <a:rPr lang="de-CH" dirty="0" err="1" smtClean="0"/>
              <a:t>Ifs</a:t>
            </a:r>
            <a:r>
              <a:rPr lang="de-CH" dirty="0" smtClean="0"/>
              <a:t> </a:t>
            </a:r>
            <a:r>
              <a:rPr lang="de-CH" dirty="0"/>
              <a:t>/ </a:t>
            </a:r>
            <a:r>
              <a:rPr lang="de-CH" dirty="0" smtClean="0"/>
              <a:t>Loops</a:t>
            </a:r>
            <a:endParaRPr lang="de-CH" dirty="0"/>
          </a:p>
          <a:p>
            <a:r>
              <a:rPr lang="de-CH" dirty="0"/>
              <a:t>Translation</a:t>
            </a:r>
          </a:p>
          <a:p>
            <a:pPr lvl="1"/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files</a:t>
            </a:r>
            <a:endParaRPr lang="de-CH" dirty="0"/>
          </a:p>
          <a:p>
            <a:pPr lvl="1"/>
            <a:r>
              <a:rPr lang="de-CH" dirty="0" smtClean="0"/>
              <a:t>Variables </a:t>
            </a:r>
            <a:r>
              <a:rPr lang="de-CH" dirty="0" err="1" smtClean="0"/>
              <a:t>possible</a:t>
            </a:r>
            <a:endParaRPr lang="de-CH" dirty="0" smtClean="0"/>
          </a:p>
          <a:p>
            <a:r>
              <a:rPr lang="de-CH" dirty="0" smtClean="0"/>
              <a:t>DB-Models </a:t>
            </a:r>
          </a:p>
          <a:p>
            <a:pPr lvl="1"/>
            <a:r>
              <a:rPr lang="de-CH" dirty="0" smtClean="0"/>
              <a:t>Dynamic</a:t>
            </a:r>
          </a:p>
          <a:p>
            <a:pPr lvl="1"/>
            <a:r>
              <a:rPr lang="de-CH" dirty="0" smtClean="0"/>
              <a:t>Simple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extend</a:t>
            </a:r>
            <a:endParaRPr lang="de-CH" dirty="0" smtClean="0"/>
          </a:p>
          <a:p>
            <a:r>
              <a:rPr lang="de-CH" dirty="0" smtClean="0"/>
              <a:t>View Controller</a:t>
            </a:r>
          </a:p>
          <a:p>
            <a:pPr lvl="1"/>
            <a:r>
              <a:rPr lang="de-CH" dirty="0" smtClean="0"/>
              <a:t>Fast </a:t>
            </a:r>
            <a:r>
              <a:rPr lang="de-CH" dirty="0" err="1" smtClean="0"/>
              <a:t>development</a:t>
            </a:r>
            <a:endParaRPr lang="de-CH" dirty="0" smtClean="0"/>
          </a:p>
          <a:p>
            <a:pPr lvl="1"/>
            <a:r>
              <a:rPr lang="de-CH" dirty="0" smtClean="0"/>
              <a:t>AJAX-</a:t>
            </a:r>
            <a:r>
              <a:rPr lang="de-CH" dirty="0" err="1" smtClean="0"/>
              <a:t>calls</a:t>
            </a:r>
            <a:endParaRPr lang="de-CH" dirty="0" smtClean="0"/>
          </a:p>
          <a:p>
            <a:pPr lvl="1"/>
            <a:endParaRPr lang="de-CH" dirty="0" smtClean="0"/>
          </a:p>
          <a:p>
            <a:pPr lvl="2"/>
            <a:endParaRPr lang="de-CH" dirty="0" smtClean="0"/>
          </a:p>
        </p:txBody>
      </p:sp>
      <p:pic>
        <p:nvPicPr>
          <p:cNvPr id="2" name="Bild 1" descr="model present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6" b="49669"/>
          <a:stretch/>
        </p:blipFill>
        <p:spPr>
          <a:xfrm>
            <a:off x="3985849" y="1248764"/>
            <a:ext cx="4642067" cy="42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Translation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Inhaltsplatzhalter 2" descr="model presentation-translation.png"/>
          <p:cNvPicPr>
            <a:picLocks noGrp="1" noChangeAspect="1"/>
          </p:cNvPicPr>
          <p:nvPr>
            <p:ph sz="half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 r="1837" b="59804"/>
          <a:stretch/>
        </p:blipFill>
        <p:spPr>
          <a:xfrm>
            <a:off x="617726" y="1124693"/>
            <a:ext cx="8022273" cy="3888155"/>
          </a:xfrm>
        </p:spPr>
      </p:pic>
    </p:spTree>
    <p:extLst>
      <p:ext uri="{BB962C8B-B14F-4D97-AF65-F5344CB8AC3E}">
        <p14:creationId xmlns:p14="http://schemas.microsoft.com/office/powerpoint/2010/main" val="41289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 - Template Engine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Bild 4" descr="model presentation-render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6" r="3255" b="51852"/>
          <a:stretch/>
        </p:blipFill>
        <p:spPr>
          <a:xfrm>
            <a:off x="1208762" y="1465385"/>
            <a:ext cx="6980637" cy="36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Login</a:t>
            </a:r>
          </a:p>
          <a:p>
            <a:r>
              <a:rPr lang="de-CH" dirty="0" err="1" smtClean="0"/>
              <a:t>Translations</a:t>
            </a:r>
            <a:endParaRPr lang="de-CH" dirty="0" smtClean="0"/>
          </a:p>
          <a:p>
            <a:r>
              <a:rPr lang="de-CH" dirty="0" smtClean="0"/>
              <a:t>Genres &amp; </a:t>
            </a:r>
            <a:r>
              <a:rPr lang="de-CH" dirty="0" err="1" smtClean="0"/>
              <a:t>Searching</a:t>
            </a:r>
            <a:endParaRPr lang="de-CH" dirty="0"/>
          </a:p>
          <a:p>
            <a:r>
              <a:rPr lang="de-CH" dirty="0" smtClean="0"/>
              <a:t>Wikipedia-REST</a:t>
            </a:r>
          </a:p>
          <a:p>
            <a:r>
              <a:rPr lang="de-CH" dirty="0" smtClean="0"/>
              <a:t>User Model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8" y="3773550"/>
            <a:ext cx="4657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48" y="1508938"/>
            <a:ext cx="53625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0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8171998" cy="3960000"/>
          </a:xfrm>
        </p:spPr>
        <p:txBody>
          <a:bodyPr/>
          <a:lstStyle/>
          <a:p>
            <a:r>
              <a:rPr lang="de-CH" dirty="0" smtClean="0"/>
              <a:t>Shopping </a:t>
            </a:r>
            <a:r>
              <a:rPr lang="de-CH" dirty="0" err="1" smtClean="0"/>
              <a:t>with</a:t>
            </a:r>
            <a:r>
              <a:rPr lang="de-CH" dirty="0" smtClean="0"/>
              <a:t> «</a:t>
            </a:r>
            <a:r>
              <a:rPr lang="de-CH" dirty="0" err="1" smtClean="0"/>
              <a:t>groot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endParaRPr lang="de-CH" dirty="0" smtClean="0"/>
          </a:p>
          <a:p>
            <a:pPr lvl="2"/>
            <a:r>
              <a:rPr lang="de-CH" dirty="0" smtClean="0"/>
              <a:t>OOP </a:t>
            </a:r>
            <a:r>
              <a:rPr lang="de-CH" dirty="0" err="1"/>
              <a:t>e</a:t>
            </a:r>
            <a:r>
              <a:rPr lang="de-CH" dirty="0" err="1" smtClean="0"/>
              <a:t>lement</a:t>
            </a:r>
            <a:r>
              <a:rPr lang="de-CH" dirty="0" smtClean="0"/>
              <a:t> in PHP</a:t>
            </a:r>
          </a:p>
          <a:p>
            <a:pPr lvl="2"/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temporarily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JSON </a:t>
            </a:r>
            <a:r>
              <a:rPr lang="de-CH" dirty="0" err="1" smtClean="0"/>
              <a:t>encoded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a Cookie</a:t>
            </a:r>
          </a:p>
          <a:p>
            <a:pPr lvl="2"/>
            <a:r>
              <a:rPr lang="de-CH" dirty="0" err="1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shopping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in </a:t>
            </a:r>
            <a:r>
              <a:rPr lang="de-CH" dirty="0" err="1" smtClean="0"/>
              <a:t>order</a:t>
            </a:r>
            <a:r>
              <a:rPr lang="de-CH" dirty="0" smtClean="0"/>
              <a:t> to have </a:t>
            </a:r>
            <a:r>
              <a:rPr lang="de-CH" dirty="0" err="1" smtClean="0"/>
              <a:t>access</a:t>
            </a:r>
            <a:r>
              <a:rPr lang="de-CH" dirty="0" smtClean="0"/>
              <a:t> to </a:t>
            </a:r>
            <a:r>
              <a:rPr lang="de-CH" dirty="0" err="1" smtClean="0"/>
              <a:t>functions</a:t>
            </a:r>
            <a:r>
              <a:rPr lang="de-CH" dirty="0" smtClean="0"/>
              <a:t> like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price</a:t>
            </a:r>
            <a:r>
              <a:rPr lang="de-CH" dirty="0" smtClean="0"/>
              <a:t> &amp; </a:t>
            </a:r>
            <a:r>
              <a:rPr lang="de-CH" dirty="0" err="1" smtClean="0"/>
              <a:t>display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cart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Ordering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17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purl.org/dc/elements/1.1/"/>
    <ds:schemaRef ds:uri="4b463c31-e9b0-413b-88df-ea7e9f53a7ba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551ef7e-3b29-44d1-a8ad-ef34c26bfc60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423</Words>
  <Application>Microsoft Office PowerPoint</Application>
  <PresentationFormat>Bildschirmpräsentation (4:3)</PresentationFormat>
  <Paragraphs>93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BFH_PPT_Vorlage</vt:lpstr>
      <vt:lpstr>We are groot</vt:lpstr>
      <vt:lpstr>Presentation of «groot»</vt:lpstr>
      <vt:lpstr>Introduction</vt:lpstr>
      <vt:lpstr>Technologies used in the project</vt:lpstr>
      <vt:lpstr>Live Demonstration &amp; Features - Core</vt:lpstr>
      <vt:lpstr>Live Demonstration &amp; Features - Translation</vt:lpstr>
      <vt:lpstr>Live Demonstration &amp; Features - Template Engine</vt:lpstr>
      <vt:lpstr>Live Demonstration &amp; Features</vt:lpstr>
      <vt:lpstr>Live Demonstration &amp; Features</vt:lpstr>
      <vt:lpstr>Distribution among the team</vt:lpstr>
      <vt:lpstr>Lessons learnt &amp; Review</vt:lpstr>
      <vt:lpstr>Lessons learnt &amp; Review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</dc:creator>
  <cp:lastModifiedBy>Marcel</cp:lastModifiedBy>
  <cp:revision>85</cp:revision>
  <cp:lastPrinted>2013-04-25T14:17:09Z</cp:lastPrinted>
  <dcterms:created xsi:type="dcterms:W3CDTF">2015-01-07T11:11:30Z</dcterms:created>
  <dcterms:modified xsi:type="dcterms:W3CDTF">2015-01-11T20:48:41Z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