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63" r:id="rId7"/>
    <p:sldId id="258" r:id="rId8"/>
    <p:sldId id="265" r:id="rId9"/>
    <p:sldId id="275" r:id="rId10"/>
    <p:sldId id="276" r:id="rId11"/>
    <p:sldId id="273" r:id="rId12"/>
    <p:sldId id="274" r:id="rId13"/>
    <p:sldId id="277" r:id="rId14"/>
    <p:sldId id="266" r:id="rId15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1" autoAdjust="0"/>
  </p:normalViewPr>
  <p:slideViewPr>
    <p:cSldViewPr snapToGrid="0" snapToObjects="1" showGuides="1">
      <p:cViewPr>
        <p:scale>
          <a:sx n="130" d="100"/>
          <a:sy n="130" d="100"/>
        </p:scale>
        <p:origin x="-1080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3978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12.01.2015 | Web Programming BTI7054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10.01.2015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12.01.2015 | Web Programming BTI7054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10.01.2015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CH" smtClean="0"/>
              <a:t>12.01.2015 | Web Programming BTI7054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" y="1619251"/>
            <a:ext cx="5837530" cy="7275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5837531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r>
              <a:rPr lang="de-CH" dirty="0" smtClean="0">
                <a:latin typeface="Lucida Sans" pitchFamily="34" charset="0"/>
              </a:rPr>
              <a:t>12.01.2015 | Web Programming BTI7054</a:t>
            </a:r>
            <a:endParaRPr lang="de-CH" dirty="0" smtClean="0">
              <a:latin typeface="Lucida Sans" pitchFamily="34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marR="0" indent="-177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marL="177800" marR="0" lvl="0" indent="-177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/>
            </a:pPr>
            <a:r>
              <a:rPr lang="de-CH" dirty="0" smtClean="0">
                <a:latin typeface="Lucida Sans" pitchFamily="34" charset="0"/>
              </a:rPr>
              <a:t>12.01.2015 | Web Programming BTI7054</a:t>
            </a:r>
          </a:p>
          <a:p>
            <a:pPr lvl="0"/>
            <a:r>
              <a:rPr lang="de-DE" dirty="0" smtClean="0"/>
              <a:t>oder </a:t>
            </a:r>
            <a:r>
              <a:rPr lang="de-DE" dirty="0" smtClean="0"/>
              <a:t>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3204057" y="4658158"/>
            <a:ext cx="3042983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We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are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groot</a:t>
            </a:r>
            <a:endParaRPr lang="de-CH" sz="3600" dirty="0" smtClean="0">
              <a:latin typeface="Impact" panose="020B0806030902050204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769652" y="5295696"/>
            <a:ext cx="1477388" cy="8645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sz="1400" dirty="0" smtClean="0">
                <a:latin typeface="Lucida Sans" pitchFamily="34" charset="0"/>
              </a:rPr>
              <a:t>Martin Käser</a:t>
            </a:r>
          </a:p>
          <a:p>
            <a:r>
              <a:rPr lang="de-CH" sz="1400" dirty="0" smtClean="0">
                <a:latin typeface="Lucida Sans" pitchFamily="34" charset="0"/>
              </a:rPr>
              <a:t>Fabian Schwab</a:t>
            </a:r>
          </a:p>
          <a:p>
            <a:r>
              <a:rPr lang="de-CH" sz="1400" dirty="0" smtClean="0">
                <a:latin typeface="Lucida Sans" pitchFamily="34" charset="0"/>
              </a:rPr>
              <a:t>Marcel </a:t>
            </a:r>
            <a:r>
              <a:rPr lang="de-CH" sz="1400" dirty="0">
                <a:latin typeface="Lucida Sans" pitchFamily="34" charset="0"/>
              </a:rPr>
              <a:t>Tschanz</a:t>
            </a:r>
          </a:p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	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12.01.2015 | Web Programming BTI7054</a:t>
            </a:r>
          </a:p>
          <a:p>
            <a:endParaRPr lang="de-CH" dirty="0" smtClean="0">
              <a:latin typeface="Lucida Sans" pitchFamily="34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>
          <a:xfrm>
            <a:off x="-58523" y="1692000"/>
            <a:ext cx="5925313" cy="280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we liked </a:t>
            </a:r>
          </a:p>
          <a:p>
            <a:pPr lvl="1"/>
            <a:r>
              <a:rPr lang="en-US" dirty="0" smtClean="0"/>
              <a:t>Despite of the given technologies to use there was enough space for individual implementation</a:t>
            </a:r>
          </a:p>
          <a:p>
            <a:endParaRPr lang="en-US" dirty="0"/>
          </a:p>
          <a:p>
            <a:r>
              <a:rPr lang="en-US" dirty="0" smtClean="0"/>
              <a:t>What we didn’t like so much…</a:t>
            </a:r>
          </a:p>
          <a:p>
            <a:pPr lvl="1"/>
            <a:r>
              <a:rPr lang="en-US" dirty="0" smtClean="0"/>
              <a:t>the effort to replace the implementation of a feature with another technology required too much time in some cases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learnt &amp;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999" y="2788647"/>
            <a:ext cx="8171999" cy="540000"/>
          </a:xfrm>
        </p:spPr>
        <p:txBody>
          <a:bodyPr/>
          <a:lstStyle/>
          <a:p>
            <a:pPr algn="ctr"/>
            <a:r>
              <a:rPr lang="de-CH" sz="3200" dirty="0" err="1" smtClean="0"/>
              <a:t>Questions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12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Presentation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«</a:t>
            </a:r>
            <a:r>
              <a:rPr lang="de-CH" dirty="0" err="1" smtClean="0"/>
              <a:t>groot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2"/>
            <a:ext cx="6513884" cy="19576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/>
              <a:t>I</a:t>
            </a:r>
            <a:r>
              <a:rPr lang="de-CH" dirty="0" err="1" smtClean="0"/>
              <a:t>ntroduction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Technologies </a:t>
            </a:r>
            <a:r>
              <a:rPr lang="de-CH" dirty="0" err="1" smtClean="0"/>
              <a:t>used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Architecture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store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Live </a:t>
            </a:r>
            <a:r>
              <a:rPr lang="de-CH" dirty="0" err="1" smtClean="0"/>
              <a:t>demonstration</a:t>
            </a:r>
            <a:r>
              <a:rPr lang="de-CH" dirty="0" smtClean="0"/>
              <a:t> &amp; </a:t>
            </a:r>
            <a:r>
              <a:rPr lang="de-CH" dirty="0" err="1" smtClean="0"/>
              <a:t>features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Distribution </a:t>
            </a:r>
            <a:r>
              <a:rPr lang="de-CH" dirty="0" err="1" smtClean="0"/>
              <a:t>among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r>
              <a:rPr lang="de-CH" dirty="0"/>
              <a:t> </a:t>
            </a:r>
            <a:r>
              <a:rPr lang="de-CH" dirty="0" smtClean="0"/>
              <a:t>&amp; </a:t>
            </a:r>
            <a:r>
              <a:rPr lang="de-CH" dirty="0" err="1" smtClean="0"/>
              <a:t>review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 project: </a:t>
            </a:r>
          </a:p>
          <a:p>
            <a:pPr lvl="1"/>
            <a:r>
              <a:rPr lang="en-US" dirty="0" smtClean="0"/>
              <a:t>Book shop called “</a:t>
            </a:r>
            <a:r>
              <a:rPr lang="en-US" dirty="0" err="1" smtClean="0"/>
              <a:t>groot</a:t>
            </a:r>
            <a:r>
              <a:rPr lang="en-US" dirty="0" smtClean="0"/>
              <a:t>”</a:t>
            </a:r>
          </a:p>
          <a:p>
            <a:r>
              <a:rPr lang="en-US" dirty="0"/>
              <a:t>2 </a:t>
            </a:r>
            <a:r>
              <a:rPr lang="en-US" dirty="0" smtClean="0"/>
              <a:t>shops</a:t>
            </a:r>
            <a:r>
              <a:rPr lang="en-US" dirty="0"/>
              <a:t>, 1 presentation</a:t>
            </a:r>
          </a:p>
          <a:p>
            <a:endParaRPr lang="en-US" dirty="0" smtClean="0"/>
          </a:p>
          <a:p>
            <a:r>
              <a:rPr lang="en-US" dirty="0" smtClean="0"/>
              <a:t>Background &amp; personal skills of the team members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Martin:</a:t>
            </a:r>
            <a:r>
              <a:rPr lang="en-US" dirty="0" smtClean="0"/>
              <a:t> ______________________</a:t>
            </a:r>
          </a:p>
          <a:p>
            <a:pPr lvl="1"/>
            <a:r>
              <a:rPr lang="en-US" dirty="0" smtClean="0"/>
              <a:t>Fabian:</a:t>
            </a:r>
          </a:p>
          <a:p>
            <a:pPr lvl="2"/>
            <a:r>
              <a:rPr lang="en-US" dirty="0" smtClean="0"/>
              <a:t>Never really used any technology covered in the course</a:t>
            </a:r>
            <a:br>
              <a:rPr lang="en-US" dirty="0" smtClean="0"/>
            </a:br>
            <a:r>
              <a:rPr lang="en-US" dirty="0" smtClean="0"/>
              <a:t>except for HTML and CSS in apprenticeship. Therefore the pace of the course was quite demanding.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Marcel: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Technologies used in the project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all the ones from the course: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 smtClean="0"/>
              <a:t>HTML for static content</a:t>
            </a:r>
          </a:p>
          <a:p>
            <a:r>
              <a:rPr lang="en-US" dirty="0" smtClean="0"/>
              <a:t>CSS for Styling</a:t>
            </a:r>
          </a:p>
          <a:p>
            <a:r>
              <a:rPr lang="en-US" dirty="0" smtClean="0"/>
              <a:t>JavaScript for _____________________</a:t>
            </a:r>
          </a:p>
          <a:p>
            <a:r>
              <a:rPr lang="en-US" dirty="0" smtClean="0"/>
              <a:t>PHP </a:t>
            </a:r>
            <a:r>
              <a:rPr lang="en-US" dirty="0"/>
              <a:t>for	_____________________</a:t>
            </a:r>
          </a:p>
          <a:p>
            <a:endParaRPr lang="en-US" dirty="0" smtClean="0"/>
          </a:p>
          <a:p>
            <a:r>
              <a:rPr lang="en-US" dirty="0" smtClean="0"/>
              <a:t>AJAX </a:t>
            </a:r>
            <a:r>
              <a:rPr lang="en-US" dirty="0"/>
              <a:t>for </a:t>
            </a:r>
            <a:r>
              <a:rPr lang="en-US" dirty="0" smtClean="0"/>
              <a:t>_____________________</a:t>
            </a:r>
          </a:p>
          <a:p>
            <a:r>
              <a:rPr lang="en-US" dirty="0" smtClean="0"/>
              <a:t>REST </a:t>
            </a:r>
            <a:r>
              <a:rPr lang="en-US" dirty="0"/>
              <a:t>for _____________________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 in addition to them</a:t>
            </a:r>
            <a:r>
              <a:rPr lang="en-US" dirty="0"/>
              <a:t>: _____________________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7999" y="1439230"/>
            <a:ext cx="8171999" cy="3960000"/>
          </a:xfrm>
        </p:spPr>
        <p:txBody>
          <a:bodyPr/>
          <a:lstStyle/>
          <a:p>
            <a:r>
              <a:rPr lang="de-CH" i="1" dirty="0" smtClean="0"/>
              <a:t>Martin (</a:t>
            </a:r>
            <a:r>
              <a:rPr lang="de-CH" i="1" dirty="0"/>
              <a:t>Namen entfernen wir dann für </a:t>
            </a:r>
            <a:r>
              <a:rPr lang="de-CH" i="1" dirty="0" err="1"/>
              <a:t>Präsi</a:t>
            </a:r>
            <a:r>
              <a:rPr lang="de-CH" i="1" dirty="0" smtClean="0"/>
              <a:t>):</a:t>
            </a:r>
            <a:endParaRPr lang="de-CH" dirty="0" smtClean="0"/>
          </a:p>
          <a:p>
            <a:pPr lvl="1"/>
            <a:r>
              <a:rPr lang="de-CH" dirty="0" smtClean="0"/>
              <a:t>Basis Infrastruktur</a:t>
            </a:r>
          </a:p>
          <a:p>
            <a:pPr lvl="1"/>
            <a:r>
              <a:rPr lang="de-CH" dirty="0" smtClean="0"/>
              <a:t>DEINE THEMEN</a:t>
            </a:r>
          </a:p>
          <a:p>
            <a:pPr lvl="1"/>
            <a:r>
              <a:rPr lang="de-CH" dirty="0" smtClean="0"/>
              <a:t>+ Präsentation eines Features nach Wahl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8171998" cy="3960000"/>
          </a:xfrm>
        </p:spPr>
        <p:txBody>
          <a:bodyPr/>
          <a:lstStyle/>
          <a:p>
            <a:r>
              <a:rPr lang="de-CH" i="1" dirty="0" smtClean="0"/>
              <a:t>Marcel (Namen entfernen wir dann für </a:t>
            </a:r>
            <a:r>
              <a:rPr lang="de-CH" i="1" dirty="0" err="1" smtClean="0"/>
              <a:t>Präsi</a:t>
            </a:r>
            <a:r>
              <a:rPr lang="de-CH" i="1" dirty="0" smtClean="0"/>
              <a:t>):</a:t>
            </a:r>
            <a:endParaRPr lang="de-CH" i="1" dirty="0"/>
          </a:p>
          <a:p>
            <a:pPr lvl="1"/>
            <a:r>
              <a:rPr lang="de-CH" dirty="0" smtClean="0"/>
              <a:t>DEINE THEMEN</a:t>
            </a:r>
          </a:p>
          <a:p>
            <a:pPr lvl="1"/>
            <a:r>
              <a:rPr lang="de-CH" dirty="0" smtClean="0"/>
              <a:t>Wikipedia-REST </a:t>
            </a:r>
            <a:r>
              <a:rPr lang="de-CH" dirty="0"/>
              <a:t>API- Präsentation Shop- </a:t>
            </a:r>
            <a:r>
              <a:rPr lang="de-CH" dirty="0" smtClean="0"/>
              <a:t>Model</a:t>
            </a:r>
            <a:br>
              <a:rPr lang="de-CH" dirty="0" smtClean="0"/>
            </a:br>
            <a:r>
              <a:rPr lang="de-CH" dirty="0" smtClean="0"/>
              <a:t>Beispiel </a:t>
            </a:r>
            <a:r>
              <a:rPr lang="de-CH" dirty="0"/>
              <a:t>anhand </a:t>
            </a:r>
            <a:r>
              <a:rPr lang="de-CH" dirty="0" smtClean="0"/>
              <a:t>User Model </a:t>
            </a:r>
            <a:r>
              <a:rPr lang="de-CH" dirty="0"/>
              <a:t>(</a:t>
            </a:r>
            <a:r>
              <a:rPr lang="de-CH" dirty="0" err="1"/>
              <a:t>create</a:t>
            </a:r>
            <a:r>
              <a:rPr lang="de-CH" dirty="0"/>
              <a:t> / </a:t>
            </a:r>
            <a:r>
              <a:rPr lang="de-CH" dirty="0" err="1"/>
              <a:t>login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10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8171998" cy="3960000"/>
          </a:xfrm>
        </p:spPr>
        <p:txBody>
          <a:bodyPr/>
          <a:lstStyle/>
          <a:p>
            <a:r>
              <a:rPr lang="de-CH" i="1" dirty="0" smtClean="0"/>
              <a:t>Fabian </a:t>
            </a:r>
            <a:r>
              <a:rPr lang="de-CH" i="1" dirty="0"/>
              <a:t>(Namen entfernen wir dann für </a:t>
            </a:r>
            <a:r>
              <a:rPr lang="de-CH" i="1" dirty="0" err="1"/>
              <a:t>Präsi</a:t>
            </a:r>
            <a:r>
              <a:rPr lang="de-CH" i="1" dirty="0" smtClean="0"/>
              <a:t>):</a:t>
            </a:r>
            <a:r>
              <a:rPr lang="de-CH" dirty="0" smtClean="0"/>
              <a:t>:</a:t>
            </a:r>
            <a:endParaRPr lang="de-CH" dirty="0"/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with</a:t>
            </a:r>
            <a:r>
              <a:rPr lang="de-CH" dirty="0" smtClean="0"/>
              <a:t> «</a:t>
            </a:r>
            <a:r>
              <a:rPr lang="de-CH" dirty="0" err="1" smtClean="0"/>
              <a:t>groot</a:t>
            </a:r>
            <a:r>
              <a:rPr lang="de-CH" dirty="0" smtClean="0"/>
              <a:t>»</a:t>
            </a:r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endParaRPr lang="de-CH" dirty="0" smtClean="0"/>
          </a:p>
          <a:p>
            <a:pPr lvl="2"/>
            <a:r>
              <a:rPr lang="de-CH" dirty="0" smtClean="0"/>
              <a:t>OOP </a:t>
            </a:r>
            <a:r>
              <a:rPr lang="de-CH" dirty="0" err="1"/>
              <a:t>e</a:t>
            </a:r>
            <a:r>
              <a:rPr lang="de-CH" dirty="0" err="1" smtClean="0"/>
              <a:t>lement</a:t>
            </a:r>
            <a:r>
              <a:rPr lang="de-CH" dirty="0" smtClean="0"/>
              <a:t> in PHP</a:t>
            </a:r>
          </a:p>
          <a:p>
            <a:pPr lvl="2"/>
            <a:r>
              <a:rPr lang="de-CH" dirty="0" err="1" smtClean="0"/>
              <a:t>Cart</a:t>
            </a:r>
            <a:r>
              <a:rPr lang="de-CH" dirty="0" smtClean="0"/>
              <a:t> </a:t>
            </a:r>
            <a:r>
              <a:rPr lang="de-CH" dirty="0" err="1" smtClean="0"/>
              <a:t>temporarily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JSON </a:t>
            </a:r>
            <a:r>
              <a:rPr lang="de-CH" dirty="0" err="1" smtClean="0"/>
              <a:t>encoded</a:t>
            </a:r>
            <a:r>
              <a:rPr lang="de-CH" dirty="0" smtClean="0"/>
              <a:t> </a:t>
            </a:r>
            <a:r>
              <a:rPr lang="de-CH" dirty="0" err="1" smtClean="0"/>
              <a:t>array</a:t>
            </a:r>
            <a:r>
              <a:rPr lang="de-CH" dirty="0" smtClean="0"/>
              <a:t> in </a:t>
            </a:r>
            <a:r>
              <a:rPr lang="de-CH" smtClean="0"/>
              <a:t>a Cookie</a:t>
            </a:r>
          </a:p>
          <a:p>
            <a:pPr lvl="2"/>
            <a:r>
              <a:rPr lang="de-CH" smtClean="0"/>
              <a:t>Creating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</a:t>
            </a:r>
            <a:r>
              <a:rPr lang="de-CH" dirty="0" err="1" smtClean="0"/>
              <a:t>shopping</a:t>
            </a:r>
            <a:r>
              <a:rPr lang="de-CH" dirty="0" smtClean="0"/>
              <a:t> </a:t>
            </a:r>
            <a:r>
              <a:rPr lang="de-CH" dirty="0" err="1" smtClean="0"/>
              <a:t>cart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array</a:t>
            </a:r>
            <a:r>
              <a:rPr lang="de-CH" dirty="0" smtClean="0"/>
              <a:t> in </a:t>
            </a:r>
            <a:r>
              <a:rPr lang="de-CH" dirty="0" err="1" smtClean="0"/>
              <a:t>order</a:t>
            </a:r>
            <a:r>
              <a:rPr lang="de-CH" dirty="0" smtClean="0"/>
              <a:t> to have </a:t>
            </a:r>
            <a:r>
              <a:rPr lang="de-CH" dirty="0" err="1" smtClean="0"/>
              <a:t>access</a:t>
            </a:r>
            <a:r>
              <a:rPr lang="de-CH" dirty="0" smtClean="0"/>
              <a:t> to </a:t>
            </a:r>
            <a:r>
              <a:rPr lang="de-CH" dirty="0" err="1" smtClean="0"/>
              <a:t>functions</a:t>
            </a:r>
            <a:r>
              <a:rPr lang="de-CH" dirty="0" smtClean="0"/>
              <a:t> like 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price</a:t>
            </a:r>
            <a:r>
              <a:rPr lang="de-CH" dirty="0" smtClean="0"/>
              <a:t> &amp; </a:t>
            </a:r>
            <a:r>
              <a:rPr lang="de-CH" dirty="0" err="1" smtClean="0"/>
              <a:t>display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cart</a:t>
            </a:r>
            <a:r>
              <a:rPr lang="de-CH" dirty="0" smtClean="0"/>
              <a:t> </a:t>
            </a:r>
          </a:p>
          <a:p>
            <a:pPr lvl="2"/>
            <a:r>
              <a:rPr lang="de-CH" dirty="0" err="1" smtClean="0"/>
              <a:t>Ordering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endParaRPr lang="de-CH" dirty="0" smtClean="0"/>
          </a:p>
          <a:p>
            <a:pPr lvl="1"/>
            <a:r>
              <a:rPr lang="de-CH" dirty="0" smtClean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917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Martin</a:t>
            </a:r>
          </a:p>
          <a:p>
            <a:pPr lvl="1"/>
            <a:r>
              <a:rPr lang="de-CH" dirty="0" smtClean="0"/>
              <a:t>_________</a:t>
            </a:r>
          </a:p>
          <a:p>
            <a:r>
              <a:rPr lang="de-CH" dirty="0" smtClean="0"/>
              <a:t>Fabian</a:t>
            </a:r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r>
              <a:rPr lang="de-CH" dirty="0" smtClean="0"/>
              <a:t> &amp; </a:t>
            </a:r>
            <a:r>
              <a:rPr lang="de-CH" dirty="0" err="1" smtClean="0"/>
              <a:t>ordering</a:t>
            </a:r>
            <a:endParaRPr lang="de-CH" dirty="0" smtClean="0"/>
          </a:p>
          <a:p>
            <a:pPr lvl="1"/>
            <a:r>
              <a:rPr lang="de-CH" dirty="0" smtClean="0"/>
              <a:t>CSS</a:t>
            </a:r>
          </a:p>
          <a:p>
            <a:r>
              <a:rPr lang="de-CH" dirty="0" smtClean="0"/>
              <a:t>Marcel</a:t>
            </a:r>
          </a:p>
          <a:p>
            <a:pPr lvl="1"/>
            <a:r>
              <a:rPr lang="de-CH" dirty="0"/>
              <a:t>_________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Distribution </a:t>
            </a:r>
            <a:r>
              <a:rPr lang="de-CH" dirty="0" err="1"/>
              <a:t>among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11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Distribution of work demands good planning – especially in teams where there’s a gap in skills &amp; experience</a:t>
            </a:r>
          </a:p>
          <a:p>
            <a:r>
              <a:rPr lang="en-US" dirty="0" smtClean="0"/>
              <a:t>As a beginner it’s a blessing to have skilled colleagues around you</a:t>
            </a:r>
          </a:p>
          <a:p>
            <a:pPr lvl="1"/>
            <a:r>
              <a:rPr lang="en-US" dirty="0" smtClean="0"/>
              <a:t>CSS can be really tricky and might getting out of control without a proper hierarchy</a:t>
            </a:r>
          </a:p>
          <a:p>
            <a:r>
              <a:rPr lang="en-US" dirty="0" smtClean="0"/>
              <a:t>Handling of the repository tool with a suitable hierarchy and the possibility of versioning (unfortunately not available in GitHub)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learnt &amp;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51ef7e-3b29-44d1-a8ad-ef34c26bfc60">
      <Value>241</Value>
    </TaxCatchAll>
    <BfhIntranetDepartmentText xmlns="4b463c31-e9b0-413b-88df-ea7e9f53a7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85c74107ca2205fa2d79ffbd44cb7ca7">
  <xsd:schema xmlns:xsd="http://www.w3.org/2001/XMLSchema" xmlns:xs="http://www.w3.org/2001/XMLSchema" xmlns:p="http://schemas.microsoft.com/office/2006/metadata/properties" xmlns:ns2="4b463c31-e9b0-413b-88df-ea7e9f53a7ba" xmlns:ns3="2551ef7e-3b29-44d1-a8ad-ef34c26bfc60" targetNamespace="http://schemas.microsoft.com/office/2006/metadata/properties" ma:root="true" ma:fieldsID="850aabddd6d95701c4b28714f3a316c8" ns2:_="" ns3:_="">
    <xsd:import namespace="4b463c31-e9b0-413b-88df-ea7e9f53a7ba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63c31-e9b0-413b-88df-ea7e9f53a7ba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591048-6F15-48C6-9650-9BFF3E56974F}">
  <ds:schemaRefs>
    <ds:schemaRef ds:uri="http://purl.org/dc/elements/1.1/"/>
    <ds:schemaRef ds:uri="4b463c31-e9b0-413b-88df-ea7e9f53a7ba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551ef7e-3b29-44d1-a8ad-ef34c26bfc60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1F62-CC3B-4F2A-BAEC-F8005B132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463c31-e9b0-413b-88df-ea7e9f53a7ba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346</Words>
  <Application>Microsoft Office PowerPoint</Application>
  <PresentationFormat>On-screen Show (4:3)</PresentationFormat>
  <Paragraphs>76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BFH_PPT_Vorlage</vt:lpstr>
      <vt:lpstr>We are groot</vt:lpstr>
      <vt:lpstr>Presentation of «groot»</vt:lpstr>
      <vt:lpstr>Introduction</vt:lpstr>
      <vt:lpstr>Technologies used in the project</vt:lpstr>
      <vt:lpstr>Live Demonstration &amp; Features</vt:lpstr>
      <vt:lpstr>Live Demonstration &amp; Features</vt:lpstr>
      <vt:lpstr>Live Demonstration &amp; Features</vt:lpstr>
      <vt:lpstr>Distribution among the team</vt:lpstr>
      <vt:lpstr>Lessons learnt &amp; Review</vt:lpstr>
      <vt:lpstr>Lessons learnt &amp; Review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Dude</dc:creator>
  <cp:lastModifiedBy>Dude</cp:lastModifiedBy>
  <cp:revision>60</cp:revision>
  <cp:lastPrinted>2013-04-25T14:17:09Z</cp:lastPrinted>
  <dcterms:created xsi:type="dcterms:W3CDTF">2015-01-07T11:11:30Z</dcterms:created>
  <dcterms:modified xsi:type="dcterms:W3CDTF">2015-01-10T16:58:48Z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0x0101009127C3B567804923A8661E062BBD8EF500562C9D82744B284A86093F1D9B579BDC</vt:lpwstr>
  </property>
  <property fmtid="{D5CDD505-2E9C-101B-9397-08002B2CF9AE}" pid="3" name="BfhIntranetDocumentType">
    <vt:lpwstr>241;#Vorlage|de1a6d3c-ac6a-4b34-8edd-308eb81066db</vt:lpwstr>
  </property>
</Properties>
</file>