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9" r:id="rId6"/>
    <p:sldId id="257" r:id="rId7"/>
    <p:sldId id="263" r:id="rId8"/>
    <p:sldId id="258" r:id="rId9"/>
    <p:sldId id="265" r:id="rId10"/>
    <p:sldId id="270" r:id="rId11"/>
    <p:sldId id="271" r:id="rId12"/>
    <p:sldId id="272" r:id="rId13"/>
    <p:sldId id="273" r:id="rId14"/>
    <p:sldId id="274" r:id="rId15"/>
    <p:sldId id="266" r:id="rId16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3" autoAdjust="0"/>
  </p:normalViewPr>
  <p:slideViewPr>
    <p:cSldViewPr snapToGrid="0" snapToObjects="1" showGuides="1">
      <p:cViewPr>
        <p:scale>
          <a:sx n="130" d="100"/>
          <a:sy n="130" d="100"/>
        </p:scale>
        <p:origin x="-10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07.01.2015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07.01.2015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06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1" y="1619251"/>
            <a:ext cx="5837530" cy="72750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5837531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3204057" y="4658158"/>
            <a:ext cx="3042983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CH" sz="3600" dirty="0" err="1" smtClean="0">
                <a:latin typeface="Impact" panose="020B0806030902050204" pitchFamily="34" charset="0"/>
                <a:cs typeface="Lucida Sans Unicode" pitchFamily="34" charset="0"/>
              </a:rPr>
              <a:t>We</a:t>
            </a:r>
            <a:r>
              <a:rPr lang="de-CH" sz="3600" dirty="0" smtClean="0">
                <a:latin typeface="Impact" panose="020B0806030902050204" pitchFamily="34" charset="0"/>
                <a:cs typeface="Lucida Sans Unicode" pitchFamily="34" charset="0"/>
              </a:rPr>
              <a:t> </a:t>
            </a:r>
            <a:r>
              <a:rPr lang="de-CH" sz="3600" dirty="0" err="1" smtClean="0">
                <a:latin typeface="Impact" panose="020B0806030902050204" pitchFamily="34" charset="0"/>
                <a:cs typeface="Lucida Sans Unicode" pitchFamily="34" charset="0"/>
              </a:rPr>
              <a:t>are</a:t>
            </a:r>
            <a:r>
              <a:rPr lang="de-CH" sz="3600" dirty="0" smtClean="0">
                <a:latin typeface="Impact" panose="020B0806030902050204" pitchFamily="34" charset="0"/>
                <a:cs typeface="Lucida Sans Unicode" pitchFamily="34" charset="0"/>
              </a:rPr>
              <a:t> </a:t>
            </a:r>
            <a:r>
              <a:rPr lang="de-CH" sz="3600" dirty="0" err="1" smtClean="0">
                <a:latin typeface="Impact" panose="020B0806030902050204" pitchFamily="34" charset="0"/>
                <a:cs typeface="Lucida Sans Unicode" pitchFamily="34" charset="0"/>
              </a:rPr>
              <a:t>groot</a:t>
            </a:r>
            <a:endParaRPr lang="de-CH" sz="3600" dirty="0" smtClean="0">
              <a:latin typeface="Impact" panose="020B0806030902050204" pitchFamily="34" charset="0"/>
              <a:cs typeface="Lucida Sans Unicode" pitchFamily="34" charset="0"/>
            </a:endParaRP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68313" y="5156200"/>
            <a:ext cx="6783387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 smtClean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61963" y="6299200"/>
            <a:ext cx="6789737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 err="1" smtClean="0">
                <a:latin typeface="Lucida Sans" pitchFamily="34" charset="0"/>
              </a:rPr>
              <a:t>Authors</a:t>
            </a:r>
            <a:r>
              <a:rPr lang="de-CH" dirty="0" smtClean="0">
                <a:latin typeface="Lucida Sans" pitchFamily="34" charset="0"/>
              </a:rPr>
              <a:t>:  M. Käser, F. Schwab, M. Tschanz</a:t>
            </a: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2" b="16812"/>
          <a:stretch>
            <a:fillRect/>
          </a:stretch>
        </p:blipFill>
        <p:spPr>
          <a:xfrm>
            <a:off x="-58523" y="1692000"/>
            <a:ext cx="5925313" cy="280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Martin</a:t>
            </a:r>
          </a:p>
          <a:p>
            <a:pPr lvl="1"/>
            <a:r>
              <a:rPr lang="de-CH" dirty="0" err="1" smtClean="0"/>
              <a:t>viu</a:t>
            </a:r>
            <a:endParaRPr lang="de-CH" dirty="0" smtClean="0"/>
          </a:p>
          <a:p>
            <a:r>
              <a:rPr lang="de-CH" dirty="0" smtClean="0"/>
              <a:t>Fabian</a:t>
            </a:r>
          </a:p>
          <a:p>
            <a:pPr lvl="1"/>
            <a:r>
              <a:rPr lang="de-CH" dirty="0" smtClean="0"/>
              <a:t>…</a:t>
            </a:r>
          </a:p>
          <a:p>
            <a:pPr lvl="1"/>
            <a:r>
              <a:rPr lang="de-CH" dirty="0" smtClean="0"/>
              <a:t>Shopping </a:t>
            </a:r>
            <a:r>
              <a:rPr lang="de-CH" dirty="0" err="1" smtClean="0"/>
              <a:t>Cart</a:t>
            </a:r>
            <a:r>
              <a:rPr lang="de-CH" dirty="0" smtClean="0"/>
              <a:t> &amp; </a:t>
            </a:r>
            <a:r>
              <a:rPr lang="de-CH" dirty="0" err="1" smtClean="0"/>
              <a:t>Ordering</a:t>
            </a:r>
            <a:endParaRPr lang="de-CH" dirty="0" smtClean="0"/>
          </a:p>
          <a:p>
            <a:r>
              <a:rPr lang="de-CH" dirty="0" smtClean="0"/>
              <a:t>Marcel</a:t>
            </a:r>
          </a:p>
          <a:p>
            <a:pPr lvl="1"/>
            <a:r>
              <a:rPr lang="de-CH" dirty="0" err="1" smtClean="0"/>
              <a:t>ou</a:t>
            </a:r>
            <a:r>
              <a:rPr lang="de-CH" dirty="0" smtClean="0"/>
              <a:t> </a:t>
            </a:r>
            <a:r>
              <a:rPr lang="de-CH" dirty="0" err="1" smtClean="0"/>
              <a:t>viu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Distribution </a:t>
            </a:r>
            <a:r>
              <a:rPr lang="de-CH" dirty="0" err="1"/>
              <a:t>among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team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0112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Distribution of work demands good planning – especially in teams where there’s a gap in skills &amp; experience</a:t>
            </a:r>
          </a:p>
          <a:p>
            <a:r>
              <a:rPr lang="en-US" dirty="0" err="1" smtClean="0"/>
              <a:t>Layouting</a:t>
            </a:r>
            <a:r>
              <a:rPr lang="en-US" dirty="0" smtClean="0"/>
              <a:t> consumes plenty of time – especially if you’re not familiar with CSS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we liked </a:t>
            </a:r>
          </a:p>
          <a:p>
            <a:pPr lvl="1"/>
            <a:r>
              <a:rPr lang="en-US" dirty="0" smtClean="0"/>
              <a:t>Despite of the given technologies to use there was enough space for individual implementation</a:t>
            </a:r>
          </a:p>
          <a:p>
            <a:endParaRPr lang="en-US" dirty="0"/>
          </a:p>
          <a:p>
            <a:r>
              <a:rPr lang="en-US" dirty="0" smtClean="0"/>
              <a:t>What we didn’t like so much…</a:t>
            </a:r>
          </a:p>
          <a:p>
            <a:pPr lvl="1"/>
            <a:r>
              <a:rPr lang="en-US" dirty="0" smtClean="0"/>
              <a:t>the effort to replace the implementation of a feature with another technology required too much time in some cases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Lessons learnt &amp; Review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574" y="3335730"/>
            <a:ext cx="352960" cy="328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284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Inhaltsplatzhalter 4"/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Textplatzhalter 6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Textplatzhalter 7"/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125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Presentation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groot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2"/>
            <a:ext cx="6513884" cy="195768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err="1"/>
              <a:t>I</a:t>
            </a:r>
            <a:r>
              <a:rPr lang="de-CH" dirty="0" err="1" smtClean="0"/>
              <a:t>ntroduction</a:t>
            </a: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smtClean="0"/>
              <a:t>Technologies </a:t>
            </a:r>
            <a:r>
              <a:rPr lang="de-CH" dirty="0" err="1" smtClean="0"/>
              <a:t>used</a:t>
            </a:r>
            <a:r>
              <a:rPr lang="de-CH" dirty="0" smtClean="0"/>
              <a:t> in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project</a:t>
            </a: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err="1" smtClean="0"/>
              <a:t>Architecture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store</a:t>
            </a: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err="1"/>
              <a:t>L</a:t>
            </a:r>
            <a:r>
              <a:rPr lang="de-CH" dirty="0" err="1" smtClean="0"/>
              <a:t>live</a:t>
            </a:r>
            <a:r>
              <a:rPr lang="de-CH" dirty="0" smtClean="0"/>
              <a:t> </a:t>
            </a:r>
            <a:r>
              <a:rPr lang="de-CH" dirty="0" err="1" smtClean="0"/>
              <a:t>demonstration</a:t>
            </a:r>
            <a:r>
              <a:rPr lang="de-CH" dirty="0" smtClean="0"/>
              <a:t> &amp; Features</a:t>
            </a: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smtClean="0"/>
              <a:t>Distribution </a:t>
            </a:r>
            <a:r>
              <a:rPr lang="de-CH" dirty="0" err="1" smtClean="0"/>
              <a:t>among</a:t>
            </a:r>
            <a:r>
              <a:rPr lang="de-CH" dirty="0" smtClean="0"/>
              <a:t> </a:t>
            </a:r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team</a:t>
            </a:r>
            <a:endParaRPr lang="de-CH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learnt</a:t>
            </a:r>
            <a:r>
              <a:rPr lang="de-CH" dirty="0"/>
              <a:t> </a:t>
            </a:r>
            <a:r>
              <a:rPr lang="de-CH" dirty="0" smtClean="0"/>
              <a:t>&amp; </a:t>
            </a:r>
            <a:r>
              <a:rPr lang="de-CH" dirty="0" err="1" smtClean="0"/>
              <a:t>review</a:t>
            </a:r>
            <a:endParaRPr lang="de-CH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▶ due to the limited time, focus your presentation on the demo plus maybe </a:t>
            </a:r>
            <a:br>
              <a:rPr lang="en-US" dirty="0"/>
            </a:br>
            <a:r>
              <a:rPr lang="en-US" dirty="0"/>
              <a:t>some highlights &amp; distinct features of your project 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987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Book shop called «</a:t>
            </a:r>
            <a:r>
              <a:rPr lang="en-US" dirty="0" err="1" smtClean="0"/>
              <a:t>groot</a:t>
            </a:r>
            <a:r>
              <a:rPr lang="en-US" dirty="0" smtClean="0"/>
              <a:t>» - apparently we sell books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Background &amp; personal skills of the team members</a:t>
            </a:r>
          </a:p>
          <a:p>
            <a:pPr lvl="1"/>
            <a:r>
              <a:rPr lang="en-US" dirty="0" smtClean="0"/>
              <a:t>Martin:</a:t>
            </a:r>
          </a:p>
          <a:p>
            <a:pPr lvl="1"/>
            <a:r>
              <a:rPr lang="en-US" dirty="0" smtClean="0"/>
              <a:t>Fabian:</a:t>
            </a:r>
          </a:p>
          <a:p>
            <a:pPr lvl="2"/>
            <a:r>
              <a:rPr lang="en-US" dirty="0" smtClean="0"/>
              <a:t>Never really used any technology covered in the course</a:t>
            </a:r>
            <a:br>
              <a:rPr lang="en-US" dirty="0" smtClean="0"/>
            </a:br>
            <a:r>
              <a:rPr lang="en-US" dirty="0" smtClean="0"/>
              <a:t>except for HTML and CSS in apprenticeship</a:t>
            </a:r>
          </a:p>
          <a:p>
            <a:pPr lvl="1"/>
            <a:r>
              <a:rPr lang="en-US" dirty="0" smtClean="0"/>
              <a:t>Marcel: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2 Shops, 1 presentation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Technologies used in the project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 all the ones from the course: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habt</a:t>
            </a:r>
            <a:r>
              <a:rPr lang="en-US" dirty="0" smtClean="0"/>
              <a:t> </a:t>
            </a:r>
            <a:r>
              <a:rPr lang="en-US" dirty="0" err="1" smtClean="0"/>
              <a:t>ihr</a:t>
            </a:r>
            <a:r>
              <a:rPr lang="en-US" dirty="0" smtClean="0"/>
              <a:t> </a:t>
            </a:r>
            <a:r>
              <a:rPr lang="en-US" dirty="0" err="1" smtClean="0"/>
              <a:t>noch</a:t>
            </a:r>
            <a:r>
              <a:rPr lang="en-US" dirty="0" smtClean="0"/>
              <a:t> </a:t>
            </a:r>
            <a:r>
              <a:rPr lang="en-US" dirty="0" err="1" smtClean="0"/>
              <a:t>verwendet</a:t>
            </a:r>
            <a:r>
              <a:rPr lang="en-US" dirty="0" smtClean="0"/>
              <a:t>?</a:t>
            </a:r>
          </a:p>
          <a:p>
            <a:r>
              <a:rPr lang="en-US" dirty="0" smtClean="0"/>
              <a:t>HTML for static content</a:t>
            </a:r>
          </a:p>
          <a:p>
            <a:r>
              <a:rPr lang="en-US" dirty="0" smtClean="0"/>
              <a:t>CSS for Styling</a:t>
            </a:r>
          </a:p>
          <a:p>
            <a:r>
              <a:rPr lang="en-US" dirty="0" smtClean="0"/>
              <a:t>JavaScript for</a:t>
            </a:r>
          </a:p>
          <a:p>
            <a:r>
              <a:rPr lang="en-US" dirty="0" smtClean="0"/>
              <a:t>PHP for</a:t>
            </a:r>
          </a:p>
          <a:p>
            <a:endParaRPr lang="en-US" dirty="0" smtClean="0"/>
          </a:p>
          <a:p>
            <a:r>
              <a:rPr lang="en-US" dirty="0" smtClean="0"/>
              <a:t>AJAX for</a:t>
            </a:r>
          </a:p>
          <a:p>
            <a:r>
              <a:rPr lang="en-US" dirty="0" smtClean="0"/>
              <a:t>REST for</a:t>
            </a:r>
          </a:p>
          <a:p>
            <a:r>
              <a:rPr lang="en-US" dirty="0" smtClean="0"/>
              <a:t>and in addition to them: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Live Demonstration &amp; Features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Vorgängig Dinu</a:t>
            </a:r>
            <a:r>
              <a:rPr lang="de-CH" dirty="0" smtClean="0"/>
              <a:t>:</a:t>
            </a:r>
          </a:p>
          <a:p>
            <a:r>
              <a:rPr lang="de-CH" dirty="0" smtClean="0"/>
              <a:t>Aufbau </a:t>
            </a:r>
            <a:r>
              <a:rPr lang="de-CH" dirty="0" err="1" smtClean="0"/>
              <a:t>Groot</a:t>
            </a:r>
            <a:r>
              <a:rPr lang="de-CH" smtClean="0"/>
              <a:t>-Stack</a:t>
            </a:r>
          </a:p>
          <a:p>
            <a:endParaRPr lang="de-CH" dirty="0" smtClean="0"/>
          </a:p>
          <a:p>
            <a:r>
              <a:rPr lang="de-CH" dirty="0" smtClean="0"/>
              <a:t>Translation Files</a:t>
            </a:r>
          </a:p>
          <a:p>
            <a:r>
              <a:rPr lang="de-CH" dirty="0" err="1" smtClean="0"/>
              <a:t>TemplateRenderer</a:t>
            </a:r>
            <a:endParaRPr lang="de-CH" dirty="0" smtClean="0"/>
          </a:p>
          <a:p>
            <a:r>
              <a:rPr lang="de-CH" dirty="0" smtClean="0"/>
              <a:t>View-</a:t>
            </a:r>
            <a:r>
              <a:rPr lang="de-CH" dirty="0" err="1" smtClean="0"/>
              <a:t>Controlle</a:t>
            </a:r>
            <a:endParaRPr lang="de-CH" dirty="0" smtClean="0"/>
          </a:p>
          <a:p>
            <a:pPr lvl="1"/>
            <a:r>
              <a:rPr lang="de-CH" dirty="0" smtClean="0"/>
              <a:t>Eventuell </a:t>
            </a:r>
            <a:r>
              <a:rPr lang="de-CH" dirty="0"/>
              <a:t>Standardablauf Such mit erstelltem Seq. Diagramm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de-CH" dirty="0" err="1" smtClean="0"/>
              <a:t>Märcu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Wikipedia-REST </a:t>
            </a:r>
            <a:r>
              <a:rPr lang="de-CH" dirty="0"/>
              <a:t>API- Präsentation Shop- Model, </a:t>
            </a:r>
            <a:r>
              <a:rPr lang="de-CH" dirty="0" err="1"/>
              <a:t>beispiel</a:t>
            </a:r>
            <a:r>
              <a:rPr lang="de-CH" dirty="0"/>
              <a:t> anhand </a:t>
            </a:r>
            <a:r>
              <a:rPr lang="de-CH" dirty="0" err="1"/>
              <a:t>UserModel</a:t>
            </a:r>
            <a:r>
              <a:rPr lang="de-CH" dirty="0"/>
              <a:t> (</a:t>
            </a:r>
            <a:r>
              <a:rPr lang="de-CH" dirty="0" err="1"/>
              <a:t>create</a:t>
            </a:r>
            <a:r>
              <a:rPr lang="de-CH" dirty="0"/>
              <a:t> / </a:t>
            </a:r>
            <a:r>
              <a:rPr lang="de-CH" dirty="0" err="1"/>
              <a:t>login</a:t>
            </a:r>
            <a:r>
              <a:rPr lang="de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321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Features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Beschrieb des Features	</a:t>
            </a:r>
            <a:endParaRPr lang="de-CH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de-CH" dirty="0" err="1" smtClean="0"/>
              <a:t>PrintScreen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9052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Features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Beschrieb des Features	</a:t>
            </a:r>
            <a:endParaRPr lang="de-CH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de-CH" dirty="0" err="1" smtClean="0"/>
              <a:t>PrintScreen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9052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Features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1" name="Textplatzhalter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Inhaltsplatzhalter 8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Beschrieb des Features	</a:t>
            </a:r>
            <a:endParaRPr lang="de-CH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de-CH" dirty="0" err="1" smtClean="0"/>
              <a:t>PrintScreen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9052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562C9D82744B284A86093F1D9B579BDC" ma:contentTypeVersion="2" ma:contentTypeDescription="Ein neues Dokument erstellen." ma:contentTypeScope="" ma:versionID="85c74107ca2205fa2d79ffbd44cb7ca7">
  <xsd:schema xmlns:xsd="http://www.w3.org/2001/XMLSchema" xmlns:xs="http://www.w3.org/2001/XMLSchema" xmlns:p="http://schemas.microsoft.com/office/2006/metadata/properties" xmlns:ns2="4b463c31-e9b0-413b-88df-ea7e9f53a7ba" xmlns:ns3="2551ef7e-3b29-44d1-a8ad-ef34c26bfc60" targetNamespace="http://schemas.microsoft.com/office/2006/metadata/properties" ma:root="true" ma:fieldsID="850aabddd6d95701c4b28714f3a316c8" ns2:_="" ns3:_="">
    <xsd:import namespace="4b463c31-e9b0-413b-88df-ea7e9f53a7ba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463c31-e9b0-413b-88df-ea7e9f53a7ba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74e92fac-6607-49d4-87f2-706e70d1a0b0}" ma:internalName="TaxCatchAll" ma:showField="CatchAllData" ma:web="2551ef7e-3b29-44d1-a8ad-ef34c26bf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551ef7e-3b29-44d1-a8ad-ef34c26bfc60">
      <Value>241</Value>
    </TaxCatchAll>
    <BfhIntranetDepartmentText xmlns="4b463c31-e9b0-413b-88df-ea7e9f53a7ba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Props1.xml><?xml version="1.0" encoding="utf-8"?>
<ds:datastoreItem xmlns:ds="http://schemas.openxmlformats.org/officeDocument/2006/customXml" ds:itemID="{8F3C1F62-CC3B-4F2A-BAEC-F8005B132E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463c31-e9b0-413b-88df-ea7e9f53a7ba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F5E5E7-7F77-47A8-99A9-B4D5839292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591048-6F15-48C6-9650-9BFF3E56974F}">
  <ds:schemaRefs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2551ef7e-3b29-44d1-a8ad-ef34c26bfc60"/>
    <ds:schemaRef ds:uri="4b463c31-e9b0-413b-88df-ea7e9f53a7ba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241</Words>
  <Application>Microsoft Office PowerPoint</Application>
  <PresentationFormat>On-screen Show (4:3)</PresentationFormat>
  <Paragraphs>72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BFH_PPT_Vorlage</vt:lpstr>
      <vt:lpstr>We are groot</vt:lpstr>
      <vt:lpstr>Presentation of groot</vt:lpstr>
      <vt:lpstr>▶ due to the limited time, focus your presentation on the demo plus maybe  some highlights &amp; distinct features of your project </vt:lpstr>
      <vt:lpstr>Introduction</vt:lpstr>
      <vt:lpstr>Technologies used in the project</vt:lpstr>
      <vt:lpstr>Live Demonstration &amp; Features</vt:lpstr>
      <vt:lpstr>Features</vt:lpstr>
      <vt:lpstr>Features</vt:lpstr>
      <vt:lpstr>Features</vt:lpstr>
      <vt:lpstr>Distribution among the team</vt:lpstr>
      <vt:lpstr>Lessons learnt &amp; Review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Dude</dc:creator>
  <cp:lastModifiedBy>Dude</cp:lastModifiedBy>
  <cp:revision>24</cp:revision>
  <cp:lastPrinted>2013-04-25T14:17:09Z</cp:lastPrinted>
  <dcterms:created xsi:type="dcterms:W3CDTF">2015-01-07T11:11:30Z</dcterms:created>
  <dcterms:modified xsi:type="dcterms:W3CDTF">2015-01-07T13:27:25Z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0x0101009127C3B567804923A8661E062BBD8EF500562C9D82744B284A86093F1D9B579BDC</vt:lpwstr>
  </property>
  <property fmtid="{D5CDD505-2E9C-101B-9397-08002B2CF9AE}" pid="3" name="BfhIntranetDocumentType">
    <vt:lpwstr>241;#Vorlage|de1a6d3c-ac6a-4b34-8edd-308eb81066db</vt:lpwstr>
  </property>
</Properties>
</file>