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3" r:id="rId7"/>
    <p:sldId id="258" r:id="rId8"/>
    <p:sldId id="265" r:id="rId9"/>
    <p:sldId id="278" r:id="rId10"/>
    <p:sldId id="279" r:id="rId11"/>
    <p:sldId id="275" r:id="rId12"/>
    <p:sldId id="276" r:id="rId13"/>
    <p:sldId id="273" r:id="rId14"/>
    <p:sldId id="274" r:id="rId15"/>
    <p:sldId id="277" r:id="rId16"/>
    <p:sldId id="266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2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1080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Core Applikation</a:t>
            </a:r>
          </a:p>
          <a:p>
            <a:pPr lvl="1"/>
            <a:r>
              <a:rPr lang="de-CH" dirty="0" smtClean="0"/>
              <a:t>Search </a:t>
            </a:r>
            <a:r>
              <a:rPr lang="de-CH" dirty="0" err="1" smtClean="0"/>
              <a:t>view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genre</a:t>
            </a:r>
            <a:r>
              <a:rPr lang="de-CH" dirty="0"/>
              <a:t> </a:t>
            </a:r>
            <a:r>
              <a:rPr lang="de-CH" dirty="0" err="1"/>
              <a:t>v</a:t>
            </a:r>
            <a:r>
              <a:rPr lang="de-CH" dirty="0" err="1" smtClean="0"/>
              <a:t>iew</a:t>
            </a:r>
            <a:endParaRPr lang="de-CH" dirty="0" smtClean="0"/>
          </a:p>
          <a:p>
            <a:pPr lvl="1"/>
            <a:r>
              <a:rPr lang="de-CH" dirty="0" smtClean="0"/>
              <a:t>AJAX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CSS </a:t>
            </a:r>
            <a:r>
              <a:rPr lang="de-CH" dirty="0" err="1" smtClean="0"/>
              <a:t>finalizing</a:t>
            </a:r>
            <a:endParaRPr lang="de-CH" dirty="0"/>
          </a:p>
          <a:p>
            <a:pPr lvl="1"/>
            <a:r>
              <a:rPr lang="de-CH" dirty="0" smtClean="0"/>
              <a:t>(Emotional Support)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/>
              <a:t>_________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pPr lvl="1"/>
            <a:r>
              <a:rPr lang="en-US" dirty="0" smtClean="0"/>
              <a:t>Separation of the workload depending on the skillset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 without the support of a framework: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 Backend Web-Developer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Marcel: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265692" cy="3960000"/>
          </a:xfrm>
        </p:spPr>
        <p:txBody>
          <a:bodyPr/>
          <a:lstStyle/>
          <a:p>
            <a:r>
              <a:rPr lang="en-US" dirty="0" smtClean="0"/>
              <a:t>HTML for static content and templates</a:t>
            </a:r>
          </a:p>
          <a:p>
            <a:r>
              <a:rPr lang="en-US" dirty="0" smtClean="0"/>
              <a:t>CSS3 for </a:t>
            </a:r>
            <a:r>
              <a:rPr lang="en-US" dirty="0"/>
              <a:t>s</a:t>
            </a:r>
            <a:r>
              <a:rPr lang="en-US" dirty="0" smtClean="0"/>
              <a:t>tyling and animation</a:t>
            </a:r>
          </a:p>
          <a:p>
            <a:r>
              <a:rPr lang="en-US" dirty="0" smtClean="0"/>
              <a:t>JavaScript for the shopping cart cookie</a:t>
            </a:r>
          </a:p>
          <a:p>
            <a:r>
              <a:rPr lang="en-US" dirty="0" smtClean="0"/>
              <a:t>PHP (OOP) for the server</a:t>
            </a:r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fetching Wikipedia data and autocomplete of the search</a:t>
            </a:r>
          </a:p>
          <a:p>
            <a:r>
              <a:rPr lang="en-US" dirty="0" smtClean="0"/>
              <a:t>REST </a:t>
            </a:r>
            <a:r>
              <a:rPr lang="en-US" dirty="0"/>
              <a:t>for </a:t>
            </a:r>
            <a:r>
              <a:rPr lang="en-US" dirty="0" smtClean="0"/>
              <a:t>fetching Wikipedia articles via REST client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them: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for storing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Regex for form validation / template rendering and translation files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Core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850000" cy="3960000"/>
          </a:xfrm>
        </p:spPr>
        <p:txBody>
          <a:bodyPr/>
          <a:lstStyle/>
          <a:p>
            <a:r>
              <a:rPr lang="de-CH" dirty="0" smtClean="0"/>
              <a:t>Template Engine</a:t>
            </a:r>
          </a:p>
          <a:p>
            <a:pPr lvl="1"/>
            <a:r>
              <a:rPr lang="de-CH" dirty="0" smtClean="0"/>
              <a:t>Variables </a:t>
            </a:r>
            <a:r>
              <a:rPr lang="de-CH" dirty="0"/>
              <a:t>/ </a:t>
            </a:r>
            <a:r>
              <a:rPr lang="de-CH" dirty="0" err="1" smtClean="0"/>
              <a:t>Ifs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smtClean="0"/>
              <a:t>Loops</a:t>
            </a:r>
            <a:endParaRPr lang="de-CH" dirty="0"/>
          </a:p>
          <a:p>
            <a:r>
              <a:rPr lang="de-CH" dirty="0"/>
              <a:t>Translation</a:t>
            </a:r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files</a:t>
            </a:r>
            <a:endParaRPr lang="de-CH" dirty="0"/>
          </a:p>
          <a:p>
            <a:pPr lvl="1"/>
            <a:r>
              <a:rPr lang="de-CH" dirty="0" smtClean="0"/>
              <a:t>Variables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smtClean="0"/>
              <a:t>DB-Models </a:t>
            </a:r>
          </a:p>
          <a:p>
            <a:pPr lvl="1"/>
            <a:r>
              <a:rPr lang="de-CH" dirty="0" smtClean="0"/>
              <a:t>Dynamic</a:t>
            </a:r>
          </a:p>
          <a:p>
            <a:pPr lvl="1"/>
            <a:r>
              <a:rPr lang="de-CH" dirty="0" smtClean="0"/>
              <a:t>Simple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smtClean="0"/>
              <a:t>View Controller</a:t>
            </a:r>
          </a:p>
          <a:p>
            <a:pPr lvl="1"/>
            <a:r>
              <a:rPr lang="de-CH" dirty="0" smtClean="0"/>
              <a:t>Fast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smtClean="0"/>
              <a:t>AJAX-</a:t>
            </a:r>
            <a:r>
              <a:rPr lang="de-CH" dirty="0" err="1" smtClean="0"/>
              <a:t>calls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" name="Bild 1" descr="model 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49669"/>
          <a:stretch/>
        </p:blipFill>
        <p:spPr>
          <a:xfrm>
            <a:off x="3985849" y="1248764"/>
            <a:ext cx="4642067" cy="42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Translation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Inhaltsplatzhalter 2" descr="model presentation-translation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1837" b="59804"/>
          <a:stretch/>
        </p:blipFill>
        <p:spPr>
          <a:xfrm>
            <a:off x="617726" y="1124693"/>
            <a:ext cx="8022273" cy="3888155"/>
          </a:xfrm>
        </p:spPr>
      </p:pic>
    </p:spTree>
    <p:extLst>
      <p:ext uri="{BB962C8B-B14F-4D97-AF65-F5344CB8AC3E}">
        <p14:creationId xmlns:p14="http://schemas.microsoft.com/office/powerpoint/2010/main" val="4128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Template Engine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4" descr="model presentation-render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3255" b="51852"/>
          <a:stretch/>
        </p:blipFill>
        <p:spPr>
          <a:xfrm>
            <a:off x="1208762" y="1465385"/>
            <a:ext cx="6980637" cy="3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Marcel (Namen entfernen wir dann für </a:t>
            </a:r>
            <a:r>
              <a:rPr lang="de-CH" i="1" dirty="0" err="1" smtClean="0"/>
              <a:t>Präsi</a:t>
            </a:r>
            <a:r>
              <a:rPr lang="de-CH" i="1" dirty="0" smtClean="0"/>
              <a:t>):</a:t>
            </a:r>
            <a:endParaRPr lang="de-CH" i="1" dirty="0"/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Wikipedia-REST </a:t>
            </a:r>
            <a:r>
              <a:rPr lang="de-CH" dirty="0"/>
              <a:t>API- Präsentation Shop- </a:t>
            </a:r>
            <a:r>
              <a:rPr lang="de-CH" dirty="0" smtClean="0"/>
              <a:t>Model</a:t>
            </a:r>
            <a:br>
              <a:rPr lang="de-CH" dirty="0" smtClean="0"/>
            </a:br>
            <a:r>
              <a:rPr lang="de-CH" dirty="0" smtClean="0"/>
              <a:t>Beispiel </a:t>
            </a:r>
            <a:r>
              <a:rPr lang="de-CH" dirty="0"/>
              <a:t>anhand </a:t>
            </a:r>
            <a:r>
              <a:rPr lang="de-CH" dirty="0" smtClean="0"/>
              <a:t>User Model </a:t>
            </a:r>
            <a:r>
              <a:rPr lang="de-CH" dirty="0"/>
              <a:t>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Fabian </a:t>
            </a:r>
            <a:r>
              <a:rPr lang="de-CH" i="1" dirty="0"/>
              <a:t>(Namen entfernen wir dann für </a:t>
            </a:r>
            <a:r>
              <a:rPr lang="de-CH" i="1" dirty="0" err="1"/>
              <a:t>Präsi</a:t>
            </a:r>
            <a:r>
              <a:rPr lang="de-CH" i="1" dirty="0" smtClean="0"/>
              <a:t>):</a:t>
            </a:r>
            <a:r>
              <a:rPr lang="de-CH" dirty="0" smtClean="0"/>
              <a:t>:</a:t>
            </a:r>
            <a:endParaRPr lang="de-CH" dirty="0"/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smtClean="0"/>
              <a:t>a Cookie</a:t>
            </a:r>
          </a:p>
          <a:p>
            <a:pPr lvl="2"/>
            <a:r>
              <a:rPr lang="de-CH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lvl="1"/>
            <a:r>
              <a:rPr lang="de-CH" dirty="0" smtClean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426</Words>
  <Application>Microsoft Office PowerPoint</Application>
  <PresentationFormat>On-screen Show (4:3)</PresentationFormat>
  <Paragraphs>90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 - Core</vt:lpstr>
      <vt:lpstr>Live Demonstration &amp; Features - Translation</vt:lpstr>
      <vt:lpstr>Live Demonstration &amp; Features - Template Engine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79</cp:revision>
  <cp:lastPrinted>2013-04-25T14:17:09Z</cp:lastPrinted>
  <dcterms:created xsi:type="dcterms:W3CDTF">2015-01-07T11:11:30Z</dcterms:created>
  <dcterms:modified xsi:type="dcterms:W3CDTF">2015-01-11T13:38:35Z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