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3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10.01.15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10.01.15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  <a:endParaRPr lang="de-CH" dirty="0" smtClean="0"/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r>
              <a:rPr lang="en-US" dirty="0" smtClean="0"/>
              <a:t>Handling of the repository tool with a suitable hierarchy and the possibility of versioning (unfortunately not available in </a:t>
            </a:r>
            <a:r>
              <a:rPr lang="en-US" dirty="0" err="1" smtClean="0"/>
              <a:t>GitHub</a:t>
            </a:r>
            <a:r>
              <a:rPr lang="en-US" dirty="0" smtClean="0"/>
              <a:t>) [WIESO </a:t>
            </a:r>
            <a:r>
              <a:rPr lang="en-US" dirty="0" err="1" smtClean="0"/>
              <a:t>nid</a:t>
            </a:r>
            <a:r>
              <a:rPr lang="en-US" dirty="0" smtClean="0"/>
              <a:t>, was </a:t>
            </a:r>
            <a:r>
              <a:rPr lang="en-US" dirty="0" err="1" smtClean="0"/>
              <a:t>meinsch</a:t>
            </a:r>
            <a:r>
              <a:rPr lang="en-US" dirty="0" smtClean="0"/>
              <a:t> do?]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framework: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  <a:endParaRPr lang="en-US" dirty="0" smtClean="0"/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for </a:t>
            </a:r>
            <a:r>
              <a:rPr lang="en-US" dirty="0" smtClean="0"/>
              <a:t>static </a:t>
            </a:r>
            <a:r>
              <a:rPr lang="en-US" dirty="0" smtClean="0"/>
              <a:t>content and templates</a:t>
            </a:r>
            <a:endParaRPr lang="en-US" dirty="0" smtClean="0"/>
          </a:p>
          <a:p>
            <a:r>
              <a:rPr lang="en-US" dirty="0" smtClean="0"/>
              <a:t>CSS3 </a:t>
            </a:r>
            <a:r>
              <a:rPr lang="en-US" dirty="0" smtClean="0"/>
              <a:t>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 smtClean="0"/>
              <a:t>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storing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</a:t>
            </a:r>
            <a:r>
              <a:rPr lang="de-CH" dirty="0" smtClean="0"/>
              <a:t>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</a:t>
            </a:r>
            <a:r>
              <a:rPr lang="de-CH" dirty="0" smtClean="0"/>
              <a:t>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</a:t>
            </a:r>
            <a:r>
              <a:rPr lang="de-CH" dirty="0" smtClean="0"/>
              <a:t>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Marcel (Namen entfernen wir dann für </a:t>
            </a:r>
            <a:r>
              <a:rPr lang="de-CH" i="1" dirty="0" err="1" smtClean="0"/>
              <a:t>Präsi</a:t>
            </a:r>
            <a:r>
              <a:rPr lang="de-CH" i="1" dirty="0" smtClean="0"/>
              <a:t>):</a:t>
            </a:r>
            <a:endParaRPr lang="de-CH" i="1" dirty="0"/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Wikipedia-REST </a:t>
            </a:r>
            <a:r>
              <a:rPr lang="de-CH" dirty="0"/>
              <a:t>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Fabian </a:t>
            </a:r>
            <a:r>
              <a:rPr lang="de-CH" i="1" dirty="0"/>
              <a:t>(Namen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r>
              <a:rPr lang="de-CH" dirty="0" smtClean="0"/>
              <a:t>:</a:t>
            </a:r>
            <a:endParaRPr lang="de-CH" dirty="0"/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smtClean="0"/>
              <a:t>a Cookie</a:t>
            </a:r>
          </a:p>
          <a:p>
            <a:pPr lvl="2"/>
            <a:r>
              <a:rPr lang="de-CH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lvl="1"/>
            <a:r>
              <a:rPr lang="de-CH" dirty="0" smtClean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460</Words>
  <Application>Microsoft Macintosh PowerPoint</Application>
  <PresentationFormat>Bildschirmpräsentation 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Martin Käser</cp:lastModifiedBy>
  <cp:revision>78</cp:revision>
  <cp:lastPrinted>2013-04-25T14:17:09Z</cp:lastPrinted>
  <dcterms:created xsi:type="dcterms:W3CDTF">2015-01-07T11:11:30Z</dcterms:created>
  <dcterms:modified xsi:type="dcterms:W3CDTF">2015-01-10T18:32:17Z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