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6" r:id="rId5"/>
    <p:sldId id="268" r:id="rId6"/>
    <p:sldId id="269" r:id="rId7"/>
    <p:sldId id="270" r:id="rId8"/>
    <p:sldId id="281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4FBFC-FBAD-439C-A526-DAD238AA3C9F}" v="40" dt="2024-09-27T04:45:06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673" autoAdjust="0"/>
  </p:normalViewPr>
  <p:slideViewPr>
    <p:cSldViewPr snapToGrid="0">
      <p:cViewPr varScale="1">
        <p:scale>
          <a:sx n="78" d="100"/>
          <a:sy n="78" d="100"/>
        </p:scale>
        <p:origin x="8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C7F32-C2E5-47CC-8E6B-517D52CBC88D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4D6E0-00FC-4655-801D-A07CF648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C01A9-1C06-44E3-ABAA-E89EA51A0D6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BEB2-3B9A-E69F-EC11-FF88A8883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0EF74-91F1-8C96-0304-8DCA7BC32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46FF6-9F74-EAF9-33FB-2D348240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1B7-790F-4626-A098-98B668131C12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F6806-D3E3-5F89-6061-B0EF234F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55803-B0BA-AE8F-5808-4780019F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E427-795B-4689-AA03-987B224AE0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683843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9C74-4832-87A8-8C14-F7567E30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50921-4DE0-5044-1DDB-E46455187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E0EED-0406-5309-E7BC-287168FA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1B7-790F-4626-A098-98B668131C12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70AA0-9207-77E9-69BD-EFD30D43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E40F-CEA5-D884-C70C-6137FB00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E427-795B-4689-AA03-987B224AE0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772041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0E1EE-C160-78C1-A160-761C66452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45F77-7880-66B9-84D5-A77A22A92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35D09-FEE2-7CC5-037A-5AE2B1E2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1B7-790F-4626-A098-98B668131C12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BC65-63B0-313E-76D0-3B824A6F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77F6D-B4EF-997D-041C-6AA3360E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E427-795B-4689-AA03-987B224AE0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909141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55CB-C5E2-D1BD-C1A2-F4EB53A7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F747-CD0C-D8BE-E43A-C576A03A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B3EC-744A-6769-C8D6-826E0E6D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1B7-790F-4626-A098-98B668131C12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10E0D-5D20-D8C0-EF3B-260DF989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03902-4CEA-4F4E-087D-FF9C5C3F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E427-795B-4689-AA03-987B224AE0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65733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19D8-A2E5-1F0B-705D-0C0AAD38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C2CAF-89B9-F08E-508E-A807EBAFF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44F79-1454-BA18-6617-6C721493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1B7-790F-4626-A098-98B668131C12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ACA5-3D6A-22BF-8EDC-A56D548D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101B4-A56C-69EE-FE94-41A0B0EA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E427-795B-4689-AA03-987B224AE0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087139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9EDB-0021-F031-F00F-70F29164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DABC-5BD1-D857-C38C-95111F573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920BD-D801-EA1F-0C10-4D5500BD1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57547-129B-39CD-A003-7D56E448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1B7-790F-4626-A098-98B668131C12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C76A1-5237-60B6-7E9E-D10E1EFF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D83B1-E4F7-CAAA-73EA-FCC3B2C3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E427-795B-4689-AA03-987B224AE0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940025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71D2-666D-CDC5-52AE-CF19DFB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7BCE8-3A07-8623-8DFD-6C4BDD542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7DA9D-CB06-1978-79A0-D195E3819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B623-C4B3-EE8A-F2DB-D301773F8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FEDE9-B387-0997-D9DE-23619823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260D4-171A-6270-2E32-3F876E4B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1B7-790F-4626-A098-98B668131C12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54816-18FE-F48F-84BD-E4CDD5DC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A334D-A978-C8BB-2EC3-357528B1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E427-795B-4689-AA03-987B224AE0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158020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257B-8528-CA03-2C0A-35CD6108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C0D5E-BD44-9968-B2C5-9EA26C24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1B7-790F-4626-A098-98B668131C12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CEF7E-51AB-8E91-5652-9FE27371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73FDE-38CD-C886-2CB2-E5CD6370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E427-795B-4689-AA03-987B224AE0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063339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DEBB4-AD45-91D8-C348-0C1781AA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1B7-790F-4626-A098-98B668131C12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17E72-98C8-DD0C-2903-6355FDEE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19A4D-23DD-A629-D726-CEBC4D5F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E427-795B-4689-AA03-987B224AE0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21453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5BD7-E3ED-4037-043A-7B0F151F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DD6F7-E501-98B7-52AF-63DD5500F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AA95B-6FCC-7EFF-A798-A081ED595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B060C-94F6-C5F7-4BA6-0FB711C7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1B7-790F-4626-A098-98B668131C12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DE58A-8E3F-D2F4-F986-F3B0FD7E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EC6C3-DFF1-F0D4-1B9A-4735EC05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E427-795B-4689-AA03-987B224AE0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284864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4F69-DFAE-0BC3-EC44-C5263E9A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280BE-53CC-CAC5-21E3-714E54FF9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E8024-E2B3-F76E-98B6-71B952B14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E8E7E-80AC-00DC-56DD-CB782D7B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1B7-790F-4626-A098-98B668131C12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615C1-9285-C968-2F89-7DE96024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29CC4-485A-C36E-1172-1C8BFFE8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E427-795B-4689-AA03-987B224AE0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562112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2F735-2F36-530E-AA19-FD637CDC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E3CFE-F409-4CC4-F00F-B18791E6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16238-ECB5-92B5-63F4-8344E9BBB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061B7-790F-4626-A098-98B668131C12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7F789-9ED7-996C-3455-BB89998A5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61660-E038-0307-0510-17B7C50F8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5E427-795B-4689-AA03-987B224AE0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43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E5571-2BDC-4469-AFEA-52B925A98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DD4586-2008-F7A3-3DCB-F9DEF1ED1FE4}"/>
              </a:ext>
            </a:extLst>
          </p:cNvPr>
          <p:cNvSpPr txBox="1"/>
          <p:nvPr/>
        </p:nvSpPr>
        <p:spPr>
          <a:xfrm>
            <a:off x="866775" y="937356"/>
            <a:ext cx="104584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ahnschrift Condensed" pitchFamily="34" charset="0"/>
              </a:rPr>
              <a:t>CONTINUOUS INTEGRATION SERVER</a:t>
            </a:r>
            <a:endParaRPr lang="en-IN" sz="8000" b="1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ABECF-C67E-E021-8E6C-64BB7A356C46}"/>
              </a:ext>
            </a:extLst>
          </p:cNvPr>
          <p:cNvSpPr txBox="1"/>
          <p:nvPr/>
        </p:nvSpPr>
        <p:spPr>
          <a:xfrm flipH="1">
            <a:off x="8111612" y="4904981"/>
            <a:ext cx="4080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PRESENTED BY:</a:t>
            </a:r>
          </a:p>
          <a:p>
            <a:r>
              <a:rPr lang="en-US" dirty="0">
                <a:solidFill>
                  <a:schemeClr val="bg1"/>
                </a:solidFill>
              </a:rPr>
              <a:t>M A KAIF – 3BR23CS085</a:t>
            </a:r>
          </a:p>
          <a:p>
            <a:r>
              <a:rPr lang="en-US" dirty="0">
                <a:solidFill>
                  <a:schemeClr val="bg1"/>
                </a:solidFill>
              </a:rPr>
              <a:t>MD AKIF BARI SHAIK – 3BR23CS096</a:t>
            </a:r>
          </a:p>
          <a:p>
            <a:r>
              <a:rPr lang="en-US" dirty="0">
                <a:solidFill>
                  <a:schemeClr val="bg1"/>
                </a:solidFill>
              </a:rPr>
              <a:t>MOHAMMED MUNTASEEB – 3BR23CS101</a:t>
            </a:r>
          </a:p>
          <a:p>
            <a:r>
              <a:rPr lang="en-US" dirty="0">
                <a:solidFill>
                  <a:schemeClr val="bg1"/>
                </a:solidFill>
              </a:rPr>
              <a:t>MOHAMMED ZUNAID – 3BR23CS103</a:t>
            </a:r>
          </a:p>
          <a:p>
            <a:r>
              <a:rPr lang="en-US" dirty="0">
                <a:solidFill>
                  <a:schemeClr val="bg1"/>
                </a:solidFill>
              </a:rPr>
              <a:t>PUNITH RAJ N H – 3BR23CS122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60729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7C07-769B-F24A-A444-5F924B7E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0" y="403123"/>
            <a:ext cx="10960510" cy="57738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   </a:t>
            </a:r>
            <a:r>
              <a:rPr lang="en-US" sz="3600" b="1" u="sng" dirty="0">
                <a:solidFill>
                  <a:srgbClr val="FF0000"/>
                </a:solidFill>
              </a:rPr>
              <a:t>Conclusion</a:t>
            </a:r>
          </a:p>
          <a:p>
            <a:r>
              <a:rPr lang="en-US" dirty="0"/>
              <a:t>This proof of concept illustrates the essential functionality of a Continuous Integration server implemented in Python. The basic architecture and in-memory storage provide a foundation for managing builds and tracking their statuses. Although the POC is limited in scope, it serves as a starting point for further development and enhancement.</a:t>
            </a:r>
          </a:p>
          <a:p>
            <a:endParaRPr lang="en-US" dirty="0"/>
          </a:p>
          <a:p>
            <a:r>
              <a:rPr lang="en-US" dirty="0"/>
              <a:t>The conclusion of a Continuous Integration (CI) server proof of concept (POC) is to demonstrate how a CI server automates the process of building, testing, and integrating code changes from multiple developers. It shows that using a CI server can help catch errors early, improve collaboration, and streamline development </a:t>
            </a:r>
            <a:r>
              <a:rPr lang="en-US" dirty="0" err="1"/>
              <a:t>workflows.By</a:t>
            </a:r>
            <a:r>
              <a:rPr lang="en-US" dirty="0"/>
              <a:t> running tests automatically on every code commit, the CI server helps detect bugs and issues early in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3744306233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6B7A1-B8A8-4D4B-1663-A59EAC0B662C}"/>
              </a:ext>
            </a:extLst>
          </p:cNvPr>
          <p:cNvSpPr txBox="1"/>
          <p:nvPr/>
        </p:nvSpPr>
        <p:spPr>
          <a:xfrm>
            <a:off x="355053" y="337083"/>
            <a:ext cx="1088898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>
                <a:ea typeface="MS UI Gothic" panose="020B0600070205080204" pitchFamily="34" charset="-128"/>
              </a:rPr>
              <a:t> CI is a software development practice where developers frequently integrate code into a    shared repository. Each integration is verified by an automated build and test process, allowing teams to detect problems early.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>
              <a:ea typeface="MS UI Gothic" panose="020B060007020508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ea typeface="MS UI Gothic" panose="020B0600070205080204" pitchFamily="34" charset="-128"/>
              </a:rPr>
              <a:t> </a:t>
            </a:r>
            <a:r>
              <a:rPr lang="en-US" sz="2200" b="1" dirty="0">
                <a:ea typeface="MS UI Gothic" panose="020B0600070205080204" pitchFamily="34" charset="-128"/>
              </a:rPr>
              <a:t>The main goals are to: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ea typeface="MS UI Gothic" panose="020B0600070205080204" pitchFamily="34" charset="-128"/>
              </a:rPr>
              <a:t>Improve code quality.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ea typeface="MS UI Gothic" panose="020B0600070205080204" pitchFamily="34" charset="-128"/>
              </a:rPr>
              <a:t>Reduce the risk of integration issues.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ea typeface="MS UI Gothic" panose="020B0600070205080204" pitchFamily="34" charset="-128"/>
              </a:rPr>
              <a:t> Ensure faster deployment and delivery.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>
              <a:ea typeface="MS UI Gothic" panose="020B0600070205080204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>
                <a:ea typeface="MS UI Gothic" panose="020B0600070205080204" pitchFamily="34" charset="-128"/>
              </a:rPr>
              <a:t>A CI server is a system or platform used to automate the integration and build process.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>
              <a:ea typeface="MS UI Gothic" panose="020B060007020508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ea typeface="MS UI Gothic" panose="020B0600070205080204" pitchFamily="34" charset="-128"/>
              </a:rPr>
              <a:t>Popular CI servers include: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ea typeface="MS UI Gothic" panose="020B0600070205080204" pitchFamily="34" charset="-128"/>
              </a:rPr>
              <a:t> Jenkins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ea typeface="MS UI Gothic" panose="020B0600070205080204" pitchFamily="34" charset="-128"/>
              </a:rPr>
              <a:t> </a:t>
            </a:r>
            <a:r>
              <a:rPr lang="en-US" sz="2200" dirty="0" err="1">
                <a:ea typeface="MS UI Gothic" panose="020B0600070205080204" pitchFamily="34" charset="-128"/>
              </a:rPr>
              <a:t>GitLab</a:t>
            </a:r>
            <a:endParaRPr lang="en-US" sz="2200" dirty="0">
              <a:ea typeface="MS UI Gothic" panose="020B060007020508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ea typeface="MS UI Gothic" panose="020B0600070205080204" pitchFamily="34" charset="-128"/>
              </a:rPr>
              <a:t> </a:t>
            </a:r>
            <a:r>
              <a:rPr lang="en-US" sz="2200" dirty="0" err="1">
                <a:ea typeface="MS UI Gothic" panose="020B0600070205080204" pitchFamily="34" charset="-128"/>
              </a:rPr>
              <a:t>CITravis</a:t>
            </a:r>
            <a:r>
              <a:rPr lang="en-US" sz="2200" dirty="0">
                <a:ea typeface="MS UI Gothic" panose="020B0600070205080204" pitchFamily="34" charset="-128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ea typeface="MS UI Gothic" panose="020B0600070205080204" pitchFamily="34" charset="-128"/>
              </a:rPr>
              <a:t> </a:t>
            </a:r>
            <a:r>
              <a:rPr lang="en-US" sz="2200" dirty="0" err="1">
                <a:ea typeface="MS UI Gothic" panose="020B0600070205080204" pitchFamily="34" charset="-128"/>
              </a:rPr>
              <a:t>CICircle</a:t>
            </a:r>
            <a:endParaRPr lang="en-US" sz="2200" dirty="0">
              <a:ea typeface="MS UI Gothic" panose="020B060007020508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ea typeface="MS UI Gothic" panose="020B0600070205080204" pitchFamily="34" charset="-128"/>
              </a:rPr>
              <a:t> </a:t>
            </a:r>
            <a:r>
              <a:rPr lang="en-US" sz="2200" dirty="0" err="1">
                <a:ea typeface="MS UI Gothic" panose="020B0600070205080204" pitchFamily="34" charset="-128"/>
              </a:rPr>
              <a:t>CITeamCity</a:t>
            </a:r>
            <a:endParaRPr lang="en-US" sz="2200" dirty="0">
              <a:ea typeface="MS UI Gothic" panose="020B060007020508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ea typeface="MS UI Gothic" panose="020B0600070205080204" pitchFamily="34" charset="-128"/>
              </a:rPr>
              <a:t> Bamboo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103786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A0A717-05AB-A1F6-4D6E-73EA430F0FCC}"/>
              </a:ext>
            </a:extLst>
          </p:cNvPr>
          <p:cNvSpPr txBox="1"/>
          <p:nvPr/>
        </p:nvSpPr>
        <p:spPr>
          <a:xfrm>
            <a:off x="0" y="0"/>
            <a:ext cx="1134872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u="sng" dirty="0">
                <a:ea typeface="MS UI Gothic" panose="020B0600070205080204" pitchFamily="34" charset="-128"/>
              </a:rPr>
              <a:t>Objectives of the CI Server POC: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ea typeface="MS UI Gothic" panose="020B060007020508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ea typeface="MS UI Gothic" panose="020B0600070205080204" pitchFamily="34" charset="-128"/>
              </a:rPr>
              <a:t>1. Automate code integration, building, and testing processes.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ea typeface="MS UI Gothic" panose="020B0600070205080204" pitchFamily="34" charset="-128"/>
              </a:rPr>
              <a:t>2. Evaluate the performance, compatibility, and scalability of the CI server with your existing toolchain (e.g., version control, build tools).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ea typeface="MS UI Gothic" panose="020B0600070205080204" pitchFamily="34" charset="-128"/>
              </a:rPr>
              <a:t>3. Assess the ease of use and setup.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ea typeface="MS UI Gothic" panose="020B0600070205080204" pitchFamily="34" charset="-128"/>
              </a:rPr>
              <a:t>4. Analyze the impact on development workflow, particularly around code quality and speed of integration.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u="sng" dirty="0">
              <a:ea typeface="MS UI Gothic" panose="020B0600070205080204" pitchFamily="34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u="sng" dirty="0">
                <a:ea typeface="MS UI Gothic" panose="020B0600070205080204" pitchFamily="34" charset="-128"/>
              </a:rPr>
              <a:t>Steps for Setting Up a CI Server POC:</a:t>
            </a:r>
          </a:p>
          <a:p>
            <a:endParaRPr lang="en-US" sz="2000" dirty="0">
              <a:ea typeface="MS UI Gothic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a typeface="MS UI Gothic" panose="020B0600070205080204" pitchFamily="34" charset="-128"/>
              </a:rPr>
              <a:t>Step 1: Define the Scope of the POC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a typeface="MS UI Gothic" panose="020B0600070205080204" pitchFamily="34" charset="-128"/>
              </a:rPr>
              <a:t>Step 2: Choose the CI Server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a typeface="MS UI Gothic" panose="020B0600070205080204" pitchFamily="34" charset="-128"/>
              </a:rPr>
              <a:t>Step 3: Install and Configure the CI Server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a typeface="MS UI Gothic" panose="020B0600070205080204" pitchFamily="34" charset="-128"/>
              </a:rPr>
              <a:t>Step 4: Set Up a Build Pipeline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a typeface="MS UI Gothic" panose="020B0600070205080204" pitchFamily="34" charset="-128"/>
              </a:rPr>
              <a:t>Step 5: Monitor and Optimize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u="sng" dirty="0">
              <a:ea typeface="MS UI Gothic" panose="020B0600070205080204" pitchFamily="34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u="sng" dirty="0">
                <a:ea typeface="MS UI Gothic" panose="020B0600070205080204" pitchFamily="34" charset="-128"/>
              </a:rPr>
              <a:t>Once the POC is complete, the organization can make informed decisions about: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ea typeface="MS UI Gothic" panose="020B060007020508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ea typeface="MS UI Gothic" panose="020B0600070205080204" pitchFamily="34" charset="-128"/>
              </a:rPr>
              <a:t>The feasibility of using CI in their development process.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ea typeface="MS UI Gothic" panose="020B0600070205080204" pitchFamily="34" charset="-128"/>
              </a:rPr>
              <a:t>Whether to scale the CI server to handle more repositories, complex builds, or larger teams.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ea typeface="MS UI Gothic" panose="020B0600070205080204" pitchFamily="34" charset="-128"/>
              </a:rPr>
              <a:t>Potential adjustments to the development workflow, such as enforcing build passes before merging.</a:t>
            </a:r>
            <a:endParaRPr lang="en-IN" sz="2000" dirty="0"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3284723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048243" y="214290"/>
            <a:ext cx="2000264" cy="57150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09720" y="1142984"/>
            <a:ext cx="2476517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09720" y="5214950"/>
            <a:ext cx="2476517" cy="642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09720" y="2071678"/>
            <a:ext cx="2476517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09720" y="3000372"/>
            <a:ext cx="2476517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9720" y="3929066"/>
            <a:ext cx="2476517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15262" y="5500702"/>
            <a:ext cx="2476517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15262" y="4643446"/>
            <a:ext cx="2476517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15262" y="3786190"/>
            <a:ext cx="2476517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5262" y="2071678"/>
            <a:ext cx="2476517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15262" y="2928934"/>
            <a:ext cx="2476517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15262" y="1071546"/>
            <a:ext cx="2476517" cy="642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5709" y="50004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FLOW CHART</a:t>
            </a:r>
          </a:p>
        </p:txBody>
      </p:sp>
      <p:sp>
        <p:nvSpPr>
          <p:cNvPr id="26" name="Oval 25"/>
          <p:cNvSpPr/>
          <p:nvPr/>
        </p:nvSpPr>
        <p:spPr>
          <a:xfrm>
            <a:off x="5143493" y="6143644"/>
            <a:ext cx="2000264" cy="57150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524496" y="285728"/>
            <a:ext cx="123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09720" y="1214422"/>
            <a:ext cx="24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Build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09720" y="2143116"/>
            <a:ext cx="24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Retrive</a:t>
            </a:r>
            <a:r>
              <a:rPr lang="en-US" dirty="0"/>
              <a:t> Build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09720" y="3071810"/>
            <a:ext cx="24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Automate Build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09720" y="3929066"/>
            <a:ext cx="24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Track Build Status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09720" y="5214951"/>
            <a:ext cx="24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Build Details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15262" y="1071547"/>
            <a:ext cx="24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Build Status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15262" y="2143116"/>
            <a:ext cx="24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 Build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15262" y="3000372"/>
            <a:ext cx="24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Random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15262" y="3857628"/>
            <a:ext cx="24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Track Build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5262" y="4714884"/>
            <a:ext cx="24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Status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15262" y="5572140"/>
            <a:ext cx="24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Delete Build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10248" y="621508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cxnSp>
        <p:nvCxnSpPr>
          <p:cNvPr id="42" name="Straight Arrow Connector 41"/>
          <p:cNvCxnSpPr>
            <a:stCxn id="2" idx="4"/>
            <a:endCxn id="3" idx="0"/>
          </p:cNvCxnSpPr>
          <p:nvPr/>
        </p:nvCxnSpPr>
        <p:spPr>
          <a:xfrm rot="5400000">
            <a:off x="4369582" y="-535808"/>
            <a:ext cx="357190" cy="30003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" idx="2"/>
            <a:endCxn id="7" idx="0"/>
          </p:cNvCxnSpPr>
          <p:nvPr/>
        </p:nvCxnSpPr>
        <p:spPr>
          <a:xfrm rot="5400000">
            <a:off x="2833665" y="1857099"/>
            <a:ext cx="428628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2"/>
            <a:endCxn id="8" idx="0"/>
          </p:cNvCxnSpPr>
          <p:nvPr/>
        </p:nvCxnSpPr>
        <p:spPr>
          <a:xfrm rot="5400000">
            <a:off x="2833665" y="2785794"/>
            <a:ext cx="428628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2"/>
            <a:endCxn id="31" idx="0"/>
          </p:cNvCxnSpPr>
          <p:nvPr/>
        </p:nvCxnSpPr>
        <p:spPr>
          <a:xfrm rot="5400000">
            <a:off x="2833665" y="3714488"/>
            <a:ext cx="428628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2"/>
            <a:endCxn id="32" idx="0"/>
          </p:cNvCxnSpPr>
          <p:nvPr/>
        </p:nvCxnSpPr>
        <p:spPr>
          <a:xfrm rot="5400000">
            <a:off x="2619351" y="4786322"/>
            <a:ext cx="8572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3" idx="2"/>
            <a:endCxn id="13" idx="0"/>
          </p:cNvCxnSpPr>
          <p:nvPr/>
        </p:nvCxnSpPr>
        <p:spPr>
          <a:xfrm rot="5400000">
            <a:off x="8638122" y="1756278"/>
            <a:ext cx="6307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3" idx="2"/>
            <a:endCxn id="14" idx="0"/>
          </p:cNvCxnSpPr>
          <p:nvPr/>
        </p:nvCxnSpPr>
        <p:spPr>
          <a:xfrm rot="5400000">
            <a:off x="8774925" y="2750075"/>
            <a:ext cx="35719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2"/>
            <a:endCxn id="12" idx="0"/>
          </p:cNvCxnSpPr>
          <p:nvPr/>
        </p:nvCxnSpPr>
        <p:spPr>
          <a:xfrm rot="5400000">
            <a:off x="8774925" y="3607331"/>
            <a:ext cx="35719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2" idx="2"/>
            <a:endCxn id="11" idx="0"/>
          </p:cNvCxnSpPr>
          <p:nvPr/>
        </p:nvCxnSpPr>
        <p:spPr>
          <a:xfrm rot="5400000">
            <a:off x="8774925" y="4464587"/>
            <a:ext cx="35719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1" idx="2"/>
            <a:endCxn id="10" idx="0"/>
          </p:cNvCxnSpPr>
          <p:nvPr/>
        </p:nvCxnSpPr>
        <p:spPr>
          <a:xfrm rot="5400000">
            <a:off x="8774925" y="5321843"/>
            <a:ext cx="35719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8" idx="3"/>
          </p:cNvCxnSpPr>
          <p:nvPr/>
        </p:nvCxnSpPr>
        <p:spPr>
          <a:xfrm flipV="1">
            <a:off x="4286237" y="1377387"/>
            <a:ext cx="3410928" cy="21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6" idx="2"/>
            <a:endCxn id="26" idx="2"/>
          </p:cNvCxnSpPr>
          <p:nvPr/>
        </p:nvCxnSpPr>
        <p:spPr>
          <a:xfrm rot="16200000" flipH="1">
            <a:off x="3809984" y="5095887"/>
            <a:ext cx="571504" cy="2095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" idx="2"/>
            <a:endCxn id="26" idx="6"/>
          </p:cNvCxnSpPr>
          <p:nvPr/>
        </p:nvCxnSpPr>
        <p:spPr>
          <a:xfrm rot="5400000">
            <a:off x="7834325" y="5310201"/>
            <a:ext cx="428628" cy="18097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37" idx="1"/>
          </p:cNvCxnSpPr>
          <p:nvPr/>
        </p:nvCxnSpPr>
        <p:spPr>
          <a:xfrm rot="10800000" flipV="1">
            <a:off x="3047979" y="4899550"/>
            <a:ext cx="4667283" cy="2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8191515" y="6072207"/>
            <a:ext cx="571504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YES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048243" y="1142985"/>
            <a:ext cx="571504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YES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857741" y="4643447"/>
            <a:ext cx="571504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YES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D7F4B5-EF35-9011-BE98-4CAE0B949514}"/>
              </a:ext>
            </a:extLst>
          </p:cNvPr>
          <p:cNvSpPr txBox="1"/>
          <p:nvPr/>
        </p:nvSpPr>
        <p:spPr>
          <a:xfrm>
            <a:off x="162046" y="185196"/>
            <a:ext cx="677119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i="1" dirty="0"/>
              <a:t>class Build:</a:t>
            </a:r>
          </a:p>
          <a:p>
            <a:r>
              <a:rPr lang="en-IN" sz="1700" b="1" i="1" dirty="0"/>
              <a:t>    def __</a:t>
            </a:r>
            <a:r>
              <a:rPr lang="en-IN" sz="1700" b="1" i="1" dirty="0" err="1"/>
              <a:t>init</a:t>
            </a:r>
            <a:r>
              <a:rPr lang="en-IN" sz="1700" b="1" i="1" dirty="0"/>
              <a:t>__(self, </a:t>
            </a:r>
            <a:r>
              <a:rPr lang="en-IN" sz="1700" b="1" i="1" dirty="0" err="1"/>
              <a:t>build_id</a:t>
            </a:r>
            <a:r>
              <a:rPr lang="en-IN" sz="1700" b="1" i="1" dirty="0"/>
              <a:t>, status, </a:t>
            </a:r>
            <a:r>
              <a:rPr lang="en-IN" sz="1700" b="1" i="1" dirty="0" err="1"/>
              <a:t>code_version</a:t>
            </a:r>
            <a:r>
              <a:rPr lang="en-IN" sz="1700" b="1" i="1" dirty="0"/>
              <a:t>):</a:t>
            </a:r>
          </a:p>
          <a:p>
            <a:r>
              <a:rPr lang="en-IN" sz="1700" b="1" i="1" dirty="0"/>
              <a:t>        </a:t>
            </a:r>
            <a:r>
              <a:rPr lang="en-IN" sz="1700" b="1" i="1" dirty="0" err="1"/>
              <a:t>self.build_id</a:t>
            </a:r>
            <a:r>
              <a:rPr lang="en-IN" sz="1700" b="1" i="1" dirty="0"/>
              <a:t> = </a:t>
            </a:r>
            <a:r>
              <a:rPr lang="en-IN" sz="1700" b="1" i="1" dirty="0" err="1"/>
              <a:t>build_id</a:t>
            </a:r>
            <a:endParaRPr lang="en-IN" sz="1700" b="1" i="1" dirty="0"/>
          </a:p>
          <a:p>
            <a:r>
              <a:rPr lang="en-IN" sz="1700" b="1" i="1" dirty="0"/>
              <a:t>        </a:t>
            </a:r>
            <a:r>
              <a:rPr lang="en-IN" sz="1700" b="1" i="1" dirty="0" err="1"/>
              <a:t>self.status</a:t>
            </a:r>
            <a:r>
              <a:rPr lang="en-IN" sz="1700" b="1" i="1" dirty="0"/>
              <a:t> = status</a:t>
            </a:r>
          </a:p>
          <a:p>
            <a:r>
              <a:rPr lang="en-IN" sz="1700" b="1" i="1" dirty="0"/>
              <a:t>        </a:t>
            </a:r>
            <a:r>
              <a:rPr lang="en-IN" sz="1700" b="1" i="1" dirty="0" err="1"/>
              <a:t>self.code_version</a:t>
            </a:r>
            <a:r>
              <a:rPr lang="en-IN" sz="1700" b="1" i="1" dirty="0"/>
              <a:t> = </a:t>
            </a:r>
            <a:r>
              <a:rPr lang="en-IN" sz="1700" b="1" i="1" dirty="0" err="1"/>
              <a:t>code_version</a:t>
            </a:r>
            <a:endParaRPr lang="en-IN" sz="1700" b="1" i="1" dirty="0"/>
          </a:p>
          <a:p>
            <a:endParaRPr lang="en-IN" sz="1700" b="1" i="1" dirty="0"/>
          </a:p>
          <a:p>
            <a:r>
              <a:rPr lang="en-IN" sz="1700" b="1" i="1" dirty="0"/>
              <a:t>    def __</a:t>
            </a:r>
            <a:r>
              <a:rPr lang="en-IN" sz="1700" b="1" i="1" dirty="0" err="1"/>
              <a:t>repr</a:t>
            </a:r>
            <a:r>
              <a:rPr lang="en-IN" sz="1700" b="1" i="1" dirty="0"/>
              <a:t>__(self):</a:t>
            </a:r>
          </a:p>
          <a:p>
            <a:r>
              <a:rPr lang="en-IN" sz="1700" b="1" i="1" dirty="0"/>
              <a:t>        return </a:t>
            </a:r>
            <a:r>
              <a:rPr lang="en-IN" sz="1700" b="1" i="1" dirty="0" err="1"/>
              <a:t>f"Build</a:t>
            </a:r>
            <a:r>
              <a:rPr lang="en-IN" sz="1700" b="1" i="1" dirty="0"/>
              <a:t>(</a:t>
            </a:r>
            <a:r>
              <a:rPr lang="en-IN" sz="1700" b="1" i="1" dirty="0" err="1"/>
              <a:t>build_id</a:t>
            </a:r>
            <a:r>
              <a:rPr lang="en-IN" sz="1700" b="1" i="1" dirty="0"/>
              <a:t>={</a:t>
            </a:r>
            <a:r>
              <a:rPr lang="en-IN" sz="1700" b="1" i="1" dirty="0" err="1"/>
              <a:t>self.build_id</a:t>
            </a:r>
            <a:r>
              <a:rPr lang="en-IN" sz="1700" b="1" i="1" dirty="0"/>
              <a:t>}, status='{</a:t>
            </a:r>
            <a:r>
              <a:rPr lang="en-IN" sz="1700" b="1" i="1" dirty="0" err="1"/>
              <a:t>self.status</a:t>
            </a:r>
            <a:r>
              <a:rPr lang="en-IN" sz="1700" b="1" i="1" dirty="0"/>
              <a:t>}', </a:t>
            </a:r>
            <a:r>
              <a:rPr lang="en-IN" sz="1700" b="1" i="1" dirty="0" err="1"/>
              <a:t>code_version</a:t>
            </a:r>
            <a:r>
              <a:rPr lang="en-IN" sz="1700" b="1" i="1" dirty="0"/>
              <a:t>='{</a:t>
            </a:r>
            <a:r>
              <a:rPr lang="en-IN" sz="1700" b="1" i="1" dirty="0" err="1"/>
              <a:t>self.code_version</a:t>
            </a:r>
            <a:r>
              <a:rPr lang="en-IN" sz="1700" b="1" i="1" dirty="0"/>
              <a:t>}')"</a:t>
            </a:r>
          </a:p>
          <a:p>
            <a:endParaRPr lang="en-IN" sz="1700" b="1" i="1" dirty="0"/>
          </a:p>
          <a:p>
            <a:endParaRPr lang="en-IN" sz="1700" b="1" i="1" dirty="0"/>
          </a:p>
          <a:p>
            <a:r>
              <a:rPr lang="en-IN" sz="1700" b="1" i="1" dirty="0"/>
              <a:t>class </a:t>
            </a:r>
            <a:r>
              <a:rPr lang="en-IN" sz="1700" b="1" i="1" dirty="0" err="1"/>
              <a:t>CIManager</a:t>
            </a:r>
            <a:r>
              <a:rPr lang="en-IN" sz="1700" b="1" i="1" dirty="0"/>
              <a:t>:</a:t>
            </a:r>
          </a:p>
          <a:p>
            <a:r>
              <a:rPr lang="en-IN" sz="1700" b="1" i="1" dirty="0"/>
              <a:t>    def __</a:t>
            </a:r>
            <a:r>
              <a:rPr lang="en-IN" sz="1700" b="1" i="1" dirty="0" err="1"/>
              <a:t>init</a:t>
            </a:r>
            <a:r>
              <a:rPr lang="en-IN" sz="1700" b="1" i="1" dirty="0"/>
              <a:t>__(self):</a:t>
            </a:r>
          </a:p>
          <a:p>
            <a:r>
              <a:rPr lang="en-IN" sz="1700" b="1" i="1" dirty="0"/>
              <a:t>        </a:t>
            </a:r>
            <a:r>
              <a:rPr lang="en-IN" sz="1700" b="1" i="1" dirty="0" err="1"/>
              <a:t>self.builds</a:t>
            </a:r>
            <a:r>
              <a:rPr lang="en-IN" sz="1700" b="1" i="1" dirty="0"/>
              <a:t> = {}</a:t>
            </a:r>
          </a:p>
          <a:p>
            <a:r>
              <a:rPr lang="en-IN" sz="1700" b="1" i="1" dirty="0"/>
              <a:t>        </a:t>
            </a:r>
            <a:r>
              <a:rPr lang="en-IN" sz="1700" b="1" i="1" dirty="0" err="1"/>
              <a:t>self.next_build_id</a:t>
            </a:r>
            <a:r>
              <a:rPr lang="en-IN" sz="1700" b="1" i="1" dirty="0"/>
              <a:t> = 1</a:t>
            </a:r>
          </a:p>
          <a:p>
            <a:endParaRPr lang="en-IN" sz="1700" b="1" i="1" dirty="0"/>
          </a:p>
          <a:p>
            <a:r>
              <a:rPr lang="en-IN" sz="1700" b="1" i="1" dirty="0"/>
              <a:t>    def </a:t>
            </a:r>
            <a:r>
              <a:rPr lang="en-IN" sz="1700" b="1" i="1" dirty="0" err="1"/>
              <a:t>create_build</a:t>
            </a:r>
            <a:r>
              <a:rPr lang="en-IN" sz="1700" b="1" i="1" dirty="0"/>
              <a:t>(self, </a:t>
            </a:r>
            <a:r>
              <a:rPr lang="en-IN" sz="1700" b="1" i="1" dirty="0" err="1"/>
              <a:t>code_version</a:t>
            </a:r>
            <a:r>
              <a:rPr lang="en-IN" sz="1700" b="1" i="1" dirty="0"/>
              <a:t>):</a:t>
            </a:r>
          </a:p>
          <a:p>
            <a:r>
              <a:rPr lang="en-IN" sz="1700" b="1" i="1" dirty="0"/>
              <a:t>        </a:t>
            </a:r>
            <a:r>
              <a:rPr lang="en-IN" sz="1700" b="1" i="1" dirty="0" err="1"/>
              <a:t>build_id</a:t>
            </a:r>
            <a:r>
              <a:rPr lang="en-IN" sz="1700" b="1" i="1" dirty="0"/>
              <a:t> = </a:t>
            </a:r>
            <a:r>
              <a:rPr lang="en-IN" sz="1700" b="1" i="1" dirty="0" err="1"/>
              <a:t>self.next_build_id</a:t>
            </a:r>
            <a:endParaRPr lang="en-IN" sz="1700" b="1" i="1" dirty="0"/>
          </a:p>
          <a:p>
            <a:r>
              <a:rPr lang="en-IN" sz="1700" b="1" i="1" dirty="0"/>
              <a:t>        </a:t>
            </a:r>
            <a:r>
              <a:rPr lang="en-IN" sz="1700" b="1" i="1" dirty="0" err="1"/>
              <a:t>new_build</a:t>
            </a:r>
            <a:r>
              <a:rPr lang="en-IN" sz="1700" b="1" i="1" dirty="0"/>
              <a:t> = Build(</a:t>
            </a:r>
            <a:r>
              <a:rPr lang="en-IN" sz="1700" b="1" i="1" dirty="0" err="1"/>
              <a:t>build_id</a:t>
            </a:r>
            <a:r>
              <a:rPr lang="en-IN" sz="1700" b="1" i="1" dirty="0"/>
              <a:t>, 'Pending', </a:t>
            </a:r>
            <a:r>
              <a:rPr lang="en-IN" sz="1700" b="1" i="1" dirty="0" err="1"/>
              <a:t>code_version</a:t>
            </a:r>
            <a:r>
              <a:rPr lang="en-IN" sz="1700" b="1" i="1" dirty="0"/>
              <a:t>)</a:t>
            </a:r>
          </a:p>
          <a:p>
            <a:r>
              <a:rPr lang="en-IN" sz="1700" b="1" i="1" dirty="0"/>
              <a:t>        </a:t>
            </a:r>
            <a:r>
              <a:rPr lang="en-IN" sz="1700" b="1" i="1" dirty="0" err="1"/>
              <a:t>self.builds</a:t>
            </a:r>
            <a:r>
              <a:rPr lang="en-IN" sz="1700" b="1" i="1" dirty="0"/>
              <a:t>[</a:t>
            </a:r>
            <a:r>
              <a:rPr lang="en-IN" sz="1700" b="1" i="1" dirty="0" err="1"/>
              <a:t>build_id</a:t>
            </a:r>
            <a:r>
              <a:rPr lang="en-IN" sz="1700" b="1" i="1" dirty="0"/>
              <a:t>] = </a:t>
            </a:r>
            <a:r>
              <a:rPr lang="en-IN" sz="1700" b="1" i="1" dirty="0" err="1"/>
              <a:t>new_build</a:t>
            </a:r>
            <a:endParaRPr lang="en-IN" sz="1700" b="1" i="1" dirty="0"/>
          </a:p>
          <a:p>
            <a:r>
              <a:rPr lang="en-IN" sz="1700" b="1" i="1" dirty="0"/>
              <a:t>        </a:t>
            </a:r>
            <a:r>
              <a:rPr lang="en-IN" sz="1700" b="1" i="1" dirty="0" err="1"/>
              <a:t>self.next_build_id</a:t>
            </a:r>
            <a:r>
              <a:rPr lang="en-IN" sz="1700" b="1" i="1" dirty="0"/>
              <a:t> += 1</a:t>
            </a:r>
          </a:p>
          <a:p>
            <a:r>
              <a:rPr lang="en-IN" sz="1700" b="1" i="1" dirty="0"/>
              <a:t>        return </a:t>
            </a:r>
            <a:r>
              <a:rPr lang="en-IN" sz="1700" b="1" i="1" dirty="0" err="1"/>
              <a:t>new_build</a:t>
            </a:r>
            <a:endParaRPr lang="en-IN" sz="1700" b="1" i="1" dirty="0"/>
          </a:p>
          <a:p>
            <a:endParaRPr lang="en-IN" sz="1700" b="1" i="1" dirty="0"/>
          </a:p>
          <a:p>
            <a:r>
              <a:rPr lang="en-IN" sz="1700" b="1" i="1" dirty="0"/>
              <a:t>    def </a:t>
            </a:r>
            <a:r>
              <a:rPr lang="en-IN" sz="1700" b="1" i="1" dirty="0" err="1"/>
              <a:t>update_build_status</a:t>
            </a:r>
            <a:r>
              <a:rPr lang="en-IN" sz="1700" b="1" i="1" dirty="0"/>
              <a:t>(self, </a:t>
            </a:r>
            <a:r>
              <a:rPr lang="en-IN" sz="1700" b="1" i="1" dirty="0" err="1"/>
              <a:t>build_id</a:t>
            </a:r>
            <a:r>
              <a:rPr lang="en-IN" sz="1700" b="1" i="1" dirty="0"/>
              <a:t>, </a:t>
            </a:r>
            <a:r>
              <a:rPr lang="en-IN" sz="1700" b="1" i="1" dirty="0" err="1"/>
              <a:t>new_status</a:t>
            </a:r>
            <a:r>
              <a:rPr lang="en-IN" sz="1700" b="1" i="1" dirty="0"/>
              <a:t>):</a:t>
            </a:r>
          </a:p>
          <a:p>
            <a:r>
              <a:rPr lang="en-IN" sz="1700" b="1" i="1" dirty="0"/>
              <a:t>        if </a:t>
            </a:r>
            <a:r>
              <a:rPr lang="en-IN" sz="1700" b="1" i="1" dirty="0" err="1"/>
              <a:t>build_id</a:t>
            </a:r>
            <a:r>
              <a:rPr lang="en-IN" sz="1700" b="1" i="1" dirty="0"/>
              <a:t> in </a:t>
            </a:r>
            <a:r>
              <a:rPr lang="en-IN" sz="1700" b="1" i="1" dirty="0" err="1"/>
              <a:t>self.builds</a:t>
            </a:r>
            <a:r>
              <a:rPr lang="en-IN" sz="1700" b="1" i="1" dirty="0"/>
              <a:t>:</a:t>
            </a:r>
          </a:p>
          <a:p>
            <a:endParaRPr lang="en-IN" sz="1700" b="1" i="1" dirty="0"/>
          </a:p>
        </p:txBody>
      </p:sp>
    </p:spTree>
    <p:extLst>
      <p:ext uri="{BB962C8B-B14F-4D97-AF65-F5344CB8AC3E}">
        <p14:creationId xmlns:p14="http://schemas.microsoft.com/office/powerpoint/2010/main" val="2332853028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B7083C-781A-DAFA-A1E5-BB4A16E57592}"/>
              </a:ext>
            </a:extLst>
          </p:cNvPr>
          <p:cNvSpPr txBox="1"/>
          <p:nvPr/>
        </p:nvSpPr>
        <p:spPr>
          <a:xfrm>
            <a:off x="173620" y="821802"/>
            <a:ext cx="82180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i="1" dirty="0" err="1"/>
              <a:t>self.builds</a:t>
            </a:r>
            <a:r>
              <a:rPr lang="en-IN" b="1" i="1" dirty="0"/>
              <a:t>[</a:t>
            </a:r>
            <a:r>
              <a:rPr lang="en-IN" b="1" i="1" dirty="0" err="1"/>
              <a:t>build_id</a:t>
            </a:r>
            <a:r>
              <a:rPr lang="en-IN" b="1" i="1" dirty="0"/>
              <a:t>].status = </a:t>
            </a:r>
            <a:r>
              <a:rPr lang="en-IN" b="1" i="1" dirty="0" err="1"/>
              <a:t>new_status</a:t>
            </a:r>
            <a:endParaRPr lang="en-IN" b="1" i="1" dirty="0"/>
          </a:p>
          <a:p>
            <a:r>
              <a:rPr lang="en-IN" b="1" i="1" dirty="0"/>
              <a:t>            return </a:t>
            </a:r>
            <a:r>
              <a:rPr lang="en-IN" b="1" i="1" dirty="0" err="1"/>
              <a:t>self.builds</a:t>
            </a:r>
            <a:r>
              <a:rPr lang="en-IN" b="1" i="1" dirty="0"/>
              <a:t>[</a:t>
            </a:r>
            <a:r>
              <a:rPr lang="en-IN" b="1" i="1" dirty="0" err="1"/>
              <a:t>build_id</a:t>
            </a:r>
            <a:r>
              <a:rPr lang="en-IN" b="1" i="1" dirty="0"/>
              <a:t>]</a:t>
            </a:r>
          </a:p>
          <a:p>
            <a:r>
              <a:rPr lang="en-IN" b="1" i="1" dirty="0"/>
              <a:t>        else:</a:t>
            </a:r>
          </a:p>
          <a:p>
            <a:r>
              <a:rPr lang="en-IN" b="1" i="1" dirty="0"/>
              <a:t>            raise </a:t>
            </a:r>
            <a:r>
              <a:rPr lang="en-IN" b="1" i="1" dirty="0" err="1"/>
              <a:t>ValueError</a:t>
            </a:r>
            <a:r>
              <a:rPr lang="en-IN" b="1" i="1" dirty="0"/>
              <a:t>("Build ID not found.")</a:t>
            </a:r>
          </a:p>
          <a:p>
            <a:endParaRPr lang="en-IN" b="1" i="1" dirty="0"/>
          </a:p>
          <a:p>
            <a:r>
              <a:rPr lang="en-IN" b="1" i="1" dirty="0"/>
              <a:t>    def </a:t>
            </a:r>
            <a:r>
              <a:rPr lang="en-IN" b="1" i="1" dirty="0" err="1"/>
              <a:t>get_build</a:t>
            </a:r>
            <a:r>
              <a:rPr lang="en-IN" b="1" i="1" dirty="0"/>
              <a:t>(self, </a:t>
            </a:r>
            <a:r>
              <a:rPr lang="en-IN" b="1" i="1" dirty="0" err="1"/>
              <a:t>build_id</a:t>
            </a:r>
            <a:r>
              <a:rPr lang="en-IN" b="1" i="1" dirty="0"/>
              <a:t>):</a:t>
            </a:r>
          </a:p>
          <a:p>
            <a:r>
              <a:rPr lang="en-IN" b="1" i="1" dirty="0"/>
              <a:t>        return </a:t>
            </a:r>
            <a:r>
              <a:rPr lang="en-IN" b="1" i="1" dirty="0" err="1"/>
              <a:t>self.builds.get</a:t>
            </a:r>
            <a:r>
              <a:rPr lang="en-IN" b="1" i="1" dirty="0"/>
              <a:t>(</a:t>
            </a:r>
            <a:r>
              <a:rPr lang="en-IN" b="1" i="1" dirty="0" err="1"/>
              <a:t>build_id</a:t>
            </a:r>
            <a:r>
              <a:rPr lang="en-IN" b="1" i="1" dirty="0"/>
              <a:t>, "Build ID not found.")</a:t>
            </a:r>
          </a:p>
          <a:p>
            <a:endParaRPr lang="en-IN" b="1" i="1" dirty="0"/>
          </a:p>
          <a:p>
            <a:r>
              <a:rPr lang="en-IN" b="1" i="1" dirty="0"/>
              <a:t>    def </a:t>
            </a:r>
            <a:r>
              <a:rPr lang="en-IN" b="1" i="1" dirty="0" err="1"/>
              <a:t>delete_build</a:t>
            </a:r>
            <a:r>
              <a:rPr lang="en-IN" b="1" i="1" dirty="0"/>
              <a:t>(self, </a:t>
            </a:r>
            <a:r>
              <a:rPr lang="en-IN" b="1" i="1" dirty="0" err="1"/>
              <a:t>build_id</a:t>
            </a:r>
            <a:r>
              <a:rPr lang="en-IN" b="1" i="1" dirty="0"/>
              <a:t>):</a:t>
            </a:r>
          </a:p>
          <a:p>
            <a:r>
              <a:rPr lang="en-IN" b="1" i="1" dirty="0"/>
              <a:t>        if </a:t>
            </a:r>
            <a:r>
              <a:rPr lang="en-IN" b="1" i="1" dirty="0" err="1"/>
              <a:t>build_id</a:t>
            </a:r>
            <a:r>
              <a:rPr lang="en-IN" b="1" i="1" dirty="0"/>
              <a:t> in </a:t>
            </a:r>
            <a:r>
              <a:rPr lang="en-IN" b="1" i="1" dirty="0" err="1"/>
              <a:t>self.builds</a:t>
            </a:r>
            <a:r>
              <a:rPr lang="en-IN" b="1" i="1" dirty="0"/>
              <a:t>:</a:t>
            </a:r>
          </a:p>
          <a:p>
            <a:r>
              <a:rPr lang="en-IN" b="1" i="1" dirty="0"/>
              <a:t>            del </a:t>
            </a:r>
            <a:r>
              <a:rPr lang="en-IN" b="1" i="1" dirty="0" err="1"/>
              <a:t>self.builds</a:t>
            </a:r>
            <a:r>
              <a:rPr lang="en-IN" b="1" i="1" dirty="0"/>
              <a:t>[</a:t>
            </a:r>
            <a:r>
              <a:rPr lang="en-IN" b="1" i="1" dirty="0" err="1"/>
              <a:t>build_id</a:t>
            </a:r>
            <a:r>
              <a:rPr lang="en-IN" b="1" i="1" dirty="0"/>
              <a:t>]</a:t>
            </a:r>
          </a:p>
          <a:p>
            <a:r>
              <a:rPr lang="en-IN" b="1" i="1" dirty="0"/>
              <a:t>            return </a:t>
            </a:r>
            <a:r>
              <a:rPr lang="en-IN" b="1" i="1" dirty="0" err="1"/>
              <a:t>f"Build</a:t>
            </a:r>
            <a:r>
              <a:rPr lang="en-IN" b="1" i="1" dirty="0"/>
              <a:t> {</a:t>
            </a:r>
            <a:r>
              <a:rPr lang="en-IN" b="1" i="1" dirty="0" err="1"/>
              <a:t>build_id</a:t>
            </a:r>
            <a:r>
              <a:rPr lang="en-IN" b="1" i="1" dirty="0"/>
              <a:t>} deleted."</a:t>
            </a:r>
          </a:p>
          <a:p>
            <a:r>
              <a:rPr lang="en-IN" b="1" i="1" dirty="0"/>
              <a:t>        else:</a:t>
            </a:r>
          </a:p>
          <a:p>
            <a:r>
              <a:rPr lang="en-IN" b="1" i="1" dirty="0"/>
              <a:t>            raise </a:t>
            </a:r>
            <a:r>
              <a:rPr lang="en-IN" b="1" i="1" dirty="0" err="1"/>
              <a:t>ValueError</a:t>
            </a:r>
            <a:r>
              <a:rPr lang="en-IN" b="1" i="1" dirty="0"/>
              <a:t>("Build ID not found.")</a:t>
            </a:r>
          </a:p>
          <a:p>
            <a:endParaRPr lang="en-IN" b="1" i="1" dirty="0"/>
          </a:p>
          <a:p>
            <a:r>
              <a:rPr lang="en-IN" b="1" i="1" dirty="0"/>
              <a:t>    def </a:t>
            </a:r>
            <a:r>
              <a:rPr lang="en-IN" b="1" i="1" dirty="0" err="1"/>
              <a:t>list_builds</a:t>
            </a:r>
            <a:r>
              <a:rPr lang="en-IN" b="1" i="1" dirty="0"/>
              <a:t>(self):</a:t>
            </a:r>
          </a:p>
          <a:p>
            <a:r>
              <a:rPr lang="en-IN" b="1" i="1" dirty="0"/>
              <a:t>        return list(</a:t>
            </a:r>
            <a:r>
              <a:rPr lang="en-IN" b="1" i="1" dirty="0" err="1"/>
              <a:t>self.builds.values</a:t>
            </a:r>
            <a:r>
              <a:rPr lang="en-IN" b="1" i="1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03576612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DD2D1D-3E60-569F-190B-12F2F20AC577}"/>
              </a:ext>
            </a:extLst>
          </p:cNvPr>
          <p:cNvSpPr txBox="1"/>
          <p:nvPr/>
        </p:nvSpPr>
        <p:spPr>
          <a:xfrm>
            <a:off x="694481" y="0"/>
            <a:ext cx="8831483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i="1" dirty="0"/>
              <a:t># Example usage</a:t>
            </a:r>
          </a:p>
          <a:p>
            <a:r>
              <a:rPr lang="en-IN" sz="1700" b="1" i="1" dirty="0"/>
              <a:t>if __name__ == "__main__":</a:t>
            </a:r>
          </a:p>
          <a:p>
            <a:r>
              <a:rPr lang="en-IN" sz="1700" b="1" i="1" dirty="0"/>
              <a:t>    </a:t>
            </a:r>
            <a:r>
              <a:rPr lang="en-IN" sz="1700" b="1" i="1" dirty="0" err="1"/>
              <a:t>ci_manager</a:t>
            </a:r>
            <a:r>
              <a:rPr lang="en-IN" sz="1700" b="1" i="1" dirty="0"/>
              <a:t> = </a:t>
            </a:r>
            <a:r>
              <a:rPr lang="en-IN" sz="1700" b="1" i="1" dirty="0" err="1"/>
              <a:t>CIManager</a:t>
            </a:r>
            <a:r>
              <a:rPr lang="en-IN" sz="1700" b="1" i="1" dirty="0"/>
              <a:t>()</a:t>
            </a:r>
          </a:p>
          <a:p>
            <a:pPr algn="just"/>
            <a:endParaRPr lang="en-IN" sz="1700" b="1" i="1" dirty="0"/>
          </a:p>
          <a:p>
            <a:pPr algn="just"/>
            <a:r>
              <a:rPr lang="en-IN" sz="1700" b="1" i="1" dirty="0"/>
              <a:t> # Create builds</a:t>
            </a:r>
          </a:p>
          <a:p>
            <a:pPr algn="just"/>
            <a:r>
              <a:rPr lang="en-IN" sz="1700" b="1" i="1" dirty="0"/>
              <a:t>    build1 = </a:t>
            </a:r>
            <a:r>
              <a:rPr lang="en-IN" sz="1700" b="1" i="1" dirty="0" err="1"/>
              <a:t>ci_manager.create_build</a:t>
            </a:r>
            <a:r>
              <a:rPr lang="en-IN" sz="1700" b="1" i="1" dirty="0"/>
              <a:t>('v1.0.0')</a:t>
            </a:r>
          </a:p>
          <a:p>
            <a:pPr algn="just"/>
            <a:r>
              <a:rPr lang="en-IN" sz="1700" b="1" i="1" dirty="0"/>
              <a:t>    build2 = </a:t>
            </a:r>
            <a:r>
              <a:rPr lang="en-IN" sz="1700" b="1" i="1" dirty="0" err="1"/>
              <a:t>ci_manager.create_build</a:t>
            </a:r>
            <a:r>
              <a:rPr lang="en-IN" sz="1700" b="1" i="1" dirty="0"/>
              <a:t>('v1.0.1')</a:t>
            </a:r>
          </a:p>
          <a:p>
            <a:pPr algn="just"/>
            <a:r>
              <a:rPr lang="en-IN" sz="1700" b="1" i="1" dirty="0"/>
              <a:t>    print("Created Builds:")</a:t>
            </a:r>
          </a:p>
          <a:p>
            <a:pPr algn="just"/>
            <a:r>
              <a:rPr lang="en-IN" sz="1700" b="1" i="1" dirty="0"/>
              <a:t>    print(</a:t>
            </a:r>
            <a:r>
              <a:rPr lang="en-IN" sz="1700" b="1" i="1" dirty="0" err="1"/>
              <a:t>ci_manager.list_builds</a:t>
            </a:r>
            <a:r>
              <a:rPr lang="en-IN" sz="1700" b="1" i="1" dirty="0"/>
              <a:t>())</a:t>
            </a:r>
          </a:p>
          <a:p>
            <a:pPr algn="just"/>
            <a:endParaRPr lang="en-IN" sz="1700" b="1" i="1" dirty="0"/>
          </a:p>
          <a:p>
            <a:pPr algn="just"/>
            <a:r>
              <a:rPr lang="en-IN" sz="1700" b="1" i="1" dirty="0"/>
              <a:t>    # Update build status</a:t>
            </a:r>
          </a:p>
          <a:p>
            <a:pPr algn="just"/>
            <a:r>
              <a:rPr lang="en-IN" sz="1700" b="1" i="1" dirty="0"/>
              <a:t>    </a:t>
            </a:r>
            <a:r>
              <a:rPr lang="en-IN" sz="1700" b="1" i="1" dirty="0" err="1"/>
              <a:t>ci_manager.update_build_status</a:t>
            </a:r>
            <a:r>
              <a:rPr lang="en-IN" sz="1700" b="1" i="1" dirty="0"/>
              <a:t>(build1.build_id, '</a:t>
            </a:r>
            <a:r>
              <a:rPr lang="en-IN" sz="1700" b="1" i="1" dirty="0" err="1"/>
              <a:t>InProgress</a:t>
            </a:r>
            <a:r>
              <a:rPr lang="en-IN" sz="1700" b="1" i="1" dirty="0"/>
              <a:t>')</a:t>
            </a:r>
          </a:p>
          <a:p>
            <a:pPr algn="just"/>
            <a:r>
              <a:rPr lang="en-IN" sz="1700" b="1" i="1" dirty="0"/>
              <a:t>    </a:t>
            </a:r>
            <a:r>
              <a:rPr lang="en-IN" sz="1700" b="1" i="1" dirty="0" err="1"/>
              <a:t>ci_manager.update_build_status</a:t>
            </a:r>
            <a:r>
              <a:rPr lang="en-IN" sz="1700" b="1" i="1" dirty="0"/>
              <a:t>(build2.build_id, 'Success')</a:t>
            </a:r>
          </a:p>
          <a:p>
            <a:pPr algn="just"/>
            <a:r>
              <a:rPr lang="en-IN" sz="1700" b="1" i="1" dirty="0"/>
              <a:t>    print("\</a:t>
            </a:r>
            <a:r>
              <a:rPr lang="en-IN" sz="1700" b="1" i="1" dirty="0" err="1"/>
              <a:t>nUpdated</a:t>
            </a:r>
            <a:r>
              <a:rPr lang="en-IN" sz="1700" b="1" i="1" dirty="0"/>
              <a:t> Builds:")</a:t>
            </a:r>
          </a:p>
          <a:p>
            <a:pPr algn="just"/>
            <a:r>
              <a:rPr lang="en-IN" sz="1700" b="1" i="1" dirty="0"/>
              <a:t>    print(</a:t>
            </a:r>
            <a:r>
              <a:rPr lang="en-IN" sz="1700" b="1" i="1" dirty="0" err="1"/>
              <a:t>ci_manager.list_builds</a:t>
            </a:r>
            <a:r>
              <a:rPr lang="en-IN" sz="1700" b="1" i="1" dirty="0"/>
              <a:t>())</a:t>
            </a:r>
          </a:p>
          <a:p>
            <a:pPr algn="just"/>
            <a:endParaRPr lang="en-IN" sz="1700" b="1" i="1" dirty="0"/>
          </a:p>
          <a:p>
            <a:pPr algn="just"/>
            <a:r>
              <a:rPr lang="en-IN" sz="1700" b="1" i="1" dirty="0"/>
              <a:t>    # Get a specific build</a:t>
            </a:r>
          </a:p>
          <a:p>
            <a:pPr algn="just"/>
            <a:r>
              <a:rPr lang="en-IN" sz="1700" b="1" i="1" dirty="0"/>
              <a:t>    print("\</a:t>
            </a:r>
            <a:r>
              <a:rPr lang="en-IN" sz="1700" b="1" i="1" dirty="0" err="1"/>
              <a:t>nGet</a:t>
            </a:r>
            <a:r>
              <a:rPr lang="en-IN" sz="1700" b="1" i="1" dirty="0"/>
              <a:t> Build ID 1:")</a:t>
            </a:r>
          </a:p>
          <a:p>
            <a:pPr algn="just"/>
            <a:r>
              <a:rPr lang="en-IN" sz="1700" b="1" i="1" dirty="0"/>
              <a:t>    print(</a:t>
            </a:r>
            <a:r>
              <a:rPr lang="en-IN" sz="1700" b="1" i="1" dirty="0" err="1"/>
              <a:t>ci_manager.get_build</a:t>
            </a:r>
            <a:r>
              <a:rPr lang="en-IN" sz="1700" b="1" i="1" dirty="0"/>
              <a:t>(1))</a:t>
            </a:r>
          </a:p>
          <a:p>
            <a:pPr algn="just"/>
            <a:endParaRPr lang="en-IN" sz="1700" b="1" i="1" dirty="0"/>
          </a:p>
          <a:p>
            <a:pPr algn="just"/>
            <a:r>
              <a:rPr lang="en-IN" sz="1700" b="1" i="1" dirty="0"/>
              <a:t>    # Delete a build</a:t>
            </a:r>
          </a:p>
          <a:p>
            <a:pPr algn="just"/>
            <a:r>
              <a:rPr lang="en-IN" sz="1700" b="1" i="1" dirty="0"/>
              <a:t>    print("\</a:t>
            </a:r>
            <a:r>
              <a:rPr lang="en-IN" sz="1700" b="1" i="1" dirty="0" err="1"/>
              <a:t>nDeleting</a:t>
            </a:r>
            <a:r>
              <a:rPr lang="en-IN" sz="1700" b="1" i="1" dirty="0"/>
              <a:t> Build ID 1:")</a:t>
            </a:r>
          </a:p>
          <a:p>
            <a:pPr algn="just"/>
            <a:r>
              <a:rPr lang="en-IN" sz="1700" b="1" i="1" dirty="0"/>
              <a:t>    print(</a:t>
            </a:r>
            <a:r>
              <a:rPr lang="en-IN" sz="1700" b="1" i="1" dirty="0" err="1"/>
              <a:t>ci_manager.delete_build</a:t>
            </a:r>
            <a:r>
              <a:rPr lang="en-IN" sz="1700" b="1" i="1" dirty="0"/>
              <a:t>(1))</a:t>
            </a:r>
          </a:p>
          <a:p>
            <a:pPr algn="just"/>
            <a:r>
              <a:rPr lang="en-IN" sz="1700" b="1" i="1" dirty="0"/>
              <a:t>    print("\</a:t>
            </a:r>
            <a:r>
              <a:rPr lang="en-IN" sz="1700" b="1" i="1" dirty="0" err="1"/>
              <a:t>nRemaining</a:t>
            </a:r>
            <a:r>
              <a:rPr lang="en-IN" sz="1700" b="1" i="1" dirty="0"/>
              <a:t> Builds:")</a:t>
            </a:r>
          </a:p>
          <a:p>
            <a:pPr algn="just"/>
            <a:r>
              <a:rPr lang="en-IN" sz="1700" b="1" i="1" dirty="0"/>
              <a:t>    print(</a:t>
            </a:r>
            <a:r>
              <a:rPr lang="en-IN" sz="1700" b="1" i="1" dirty="0" err="1"/>
              <a:t>ci_manager.list_builds</a:t>
            </a:r>
            <a:r>
              <a:rPr lang="en-IN" sz="1700" b="1" i="1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824562094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416E64-9A76-94EA-B9C0-516971CD8E02}"/>
              </a:ext>
            </a:extLst>
          </p:cNvPr>
          <p:cNvSpPr txBox="1"/>
          <p:nvPr/>
        </p:nvSpPr>
        <p:spPr>
          <a:xfrm>
            <a:off x="535858" y="2133600"/>
            <a:ext cx="111202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Created Builds:</a:t>
            </a:r>
          </a:p>
          <a:p>
            <a:r>
              <a:rPr lang="en-IN" b="1" dirty="0"/>
              <a:t>[Build(</a:t>
            </a:r>
            <a:r>
              <a:rPr lang="en-IN" b="1" dirty="0" err="1"/>
              <a:t>build_id</a:t>
            </a:r>
            <a:r>
              <a:rPr lang="en-IN" b="1" dirty="0"/>
              <a:t>=1, status='Pending', </a:t>
            </a:r>
            <a:r>
              <a:rPr lang="en-IN" b="1" dirty="0" err="1"/>
              <a:t>code_version</a:t>
            </a:r>
            <a:r>
              <a:rPr lang="en-IN" b="1" dirty="0"/>
              <a:t>='v1.0.0'), Build(</a:t>
            </a:r>
            <a:r>
              <a:rPr lang="en-IN" b="1" dirty="0" err="1"/>
              <a:t>build_id</a:t>
            </a:r>
            <a:r>
              <a:rPr lang="en-IN" b="1" dirty="0"/>
              <a:t>=2, status='Pending', </a:t>
            </a:r>
            <a:r>
              <a:rPr lang="en-IN" b="1" dirty="0" err="1"/>
              <a:t>code_version</a:t>
            </a:r>
            <a:r>
              <a:rPr lang="en-IN" b="1" dirty="0"/>
              <a:t>='v1.0.1’)]</a:t>
            </a:r>
          </a:p>
          <a:p>
            <a:endParaRPr lang="en-IN" b="1" dirty="0"/>
          </a:p>
          <a:p>
            <a:r>
              <a:rPr lang="en-IN" b="1" dirty="0"/>
              <a:t>Updated Builds:[Build(</a:t>
            </a:r>
            <a:r>
              <a:rPr lang="en-IN" b="1" dirty="0" err="1"/>
              <a:t>build_id</a:t>
            </a:r>
            <a:r>
              <a:rPr lang="en-IN" b="1" dirty="0"/>
              <a:t>=1, status='In Progress', </a:t>
            </a:r>
            <a:r>
              <a:rPr lang="en-IN" b="1" dirty="0" err="1"/>
              <a:t>code_version</a:t>
            </a:r>
            <a:r>
              <a:rPr lang="en-IN" b="1" dirty="0"/>
              <a:t>='v1.0.0'), Build(</a:t>
            </a:r>
            <a:r>
              <a:rPr lang="en-IN" b="1" dirty="0" err="1"/>
              <a:t>build_id</a:t>
            </a:r>
            <a:r>
              <a:rPr lang="en-IN" b="1" dirty="0"/>
              <a:t>=2, status='Success', </a:t>
            </a:r>
            <a:r>
              <a:rPr lang="en-IN" b="1" dirty="0" err="1"/>
              <a:t>code_version</a:t>
            </a:r>
            <a:r>
              <a:rPr lang="en-IN" b="1" dirty="0"/>
              <a:t>='v1.0.1’)]</a:t>
            </a:r>
          </a:p>
          <a:p>
            <a:endParaRPr lang="en-IN" b="1" dirty="0"/>
          </a:p>
          <a:p>
            <a:r>
              <a:rPr lang="en-IN" b="1" dirty="0"/>
              <a:t>Get Build ID 1:Build(</a:t>
            </a:r>
            <a:r>
              <a:rPr lang="en-IN" b="1" dirty="0" err="1"/>
              <a:t>build_id</a:t>
            </a:r>
            <a:r>
              <a:rPr lang="en-IN" b="1" dirty="0"/>
              <a:t>=1, status='In Progress', </a:t>
            </a:r>
            <a:r>
              <a:rPr lang="en-IN" b="1" dirty="0" err="1"/>
              <a:t>code_version</a:t>
            </a:r>
            <a:r>
              <a:rPr lang="en-IN" b="1" dirty="0"/>
              <a:t>='v1.0.0')Deleting Build ID 1:Build 1 </a:t>
            </a:r>
            <a:r>
              <a:rPr lang="en-IN" b="1" dirty="0" err="1"/>
              <a:t>deleted.Remaining</a:t>
            </a:r>
            <a:r>
              <a:rPr lang="en-IN" b="1" dirty="0"/>
              <a:t> Builds:[Build(</a:t>
            </a:r>
            <a:r>
              <a:rPr lang="en-IN" b="1" dirty="0" err="1"/>
              <a:t>build_id</a:t>
            </a:r>
            <a:r>
              <a:rPr lang="en-IN" b="1" dirty="0"/>
              <a:t>=2, status='Success', </a:t>
            </a:r>
            <a:r>
              <a:rPr lang="en-IN" b="1" dirty="0" err="1"/>
              <a:t>code_version</a:t>
            </a:r>
            <a:r>
              <a:rPr lang="en-IN" b="1" dirty="0"/>
              <a:t>='v1.0.1’)]</a:t>
            </a:r>
          </a:p>
          <a:p>
            <a:endParaRPr lang="en-IN" b="1" dirty="0"/>
          </a:p>
          <a:p>
            <a:r>
              <a:rPr lang="en-IN" b="1" dirty="0"/>
              <a:t>=== Code Execution Successful ===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495C4-FFFA-ADA3-093B-9576E282CECF}"/>
              </a:ext>
            </a:extLst>
          </p:cNvPr>
          <p:cNvSpPr txBox="1"/>
          <p:nvPr/>
        </p:nvSpPr>
        <p:spPr>
          <a:xfrm>
            <a:off x="559007" y="1370694"/>
            <a:ext cx="3362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b="1" i="1" dirty="0"/>
              <a:t>Sample Output:-</a:t>
            </a:r>
            <a:endParaRPr lang="en-IN" sz="3200" b="1" i="1" dirty="0"/>
          </a:p>
        </p:txBody>
      </p:sp>
    </p:spTree>
    <p:extLst>
      <p:ext uri="{BB962C8B-B14F-4D97-AF65-F5344CB8AC3E}">
        <p14:creationId xmlns:p14="http://schemas.microsoft.com/office/powerpoint/2010/main" val="2076021711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Example Usage</a:t>
            </a:r>
          </a:p>
          <a:p>
            <a:r>
              <a:rPr lang="en-US" sz="2400" dirty="0"/>
              <a:t>The code contains an example demonstrating how to use the </a:t>
            </a:r>
          </a:p>
          <a:p>
            <a:endParaRPr lang="en-US" sz="2400" dirty="0"/>
          </a:p>
          <a:p>
            <a:r>
              <a:rPr lang="en-US" sz="2400" b="1" i="1" dirty="0"/>
              <a:t>CI Manager:</a:t>
            </a:r>
          </a:p>
          <a:p>
            <a:r>
              <a:rPr lang="en-US" sz="2400" b="1" dirty="0"/>
              <a:t>Creating an Instance:</a:t>
            </a:r>
            <a:r>
              <a:rPr lang="en-US" sz="2400" dirty="0"/>
              <a:t> An instance of </a:t>
            </a:r>
            <a:r>
              <a:rPr lang="en-US" sz="2400" dirty="0" err="1"/>
              <a:t>CIManager</a:t>
            </a:r>
            <a:r>
              <a:rPr lang="en-US" sz="2400" dirty="0"/>
              <a:t> is created, initializing the manager to track builds.</a:t>
            </a:r>
          </a:p>
          <a:p>
            <a:endParaRPr lang="en-US" sz="2400" b="1" dirty="0"/>
          </a:p>
          <a:p>
            <a:r>
              <a:rPr lang="en-US" sz="2400" b="1" dirty="0"/>
              <a:t>Creating Builds:</a:t>
            </a:r>
            <a:r>
              <a:rPr lang="en-US" sz="2400" dirty="0"/>
              <a:t> Two builds are created with code versions "v1.0.0" and "v1.0.1". The builds are stored in the builds dictionary, and their details are printed.</a:t>
            </a:r>
          </a:p>
          <a:p>
            <a:endParaRPr lang="en-US" sz="2400" b="1" dirty="0"/>
          </a:p>
          <a:p>
            <a:r>
              <a:rPr lang="en-US" sz="2400" b="1" dirty="0"/>
              <a:t>Updating Build Status:</a:t>
            </a:r>
            <a:r>
              <a:rPr lang="en-US" sz="2400" dirty="0"/>
              <a:t> The status of the first build is updated to "In Progress" and the second build to "Success". The updated statuses are printed.</a:t>
            </a:r>
          </a:p>
          <a:p>
            <a:endParaRPr lang="en-US" sz="2400" b="1" dirty="0"/>
          </a:p>
          <a:p>
            <a:r>
              <a:rPr lang="en-US" sz="2400" b="1" dirty="0"/>
              <a:t>Retrieving a Specific Build:</a:t>
            </a:r>
            <a:r>
              <a:rPr lang="en-US" sz="2400" dirty="0"/>
              <a:t> The build with ID 1 is retrieved and printed.</a:t>
            </a:r>
          </a:p>
          <a:p>
            <a:endParaRPr lang="en-US" sz="2400" b="1" dirty="0"/>
          </a:p>
          <a:p>
            <a:r>
              <a:rPr lang="en-US" sz="2400" b="1" dirty="0"/>
              <a:t>Deleting a Build:</a:t>
            </a:r>
            <a:r>
              <a:rPr lang="en-US" sz="2400" dirty="0"/>
              <a:t> The build with ID 1 is deleted. A confirmation message is printed, followed by a listing of the remaining builds.</a:t>
            </a:r>
          </a:p>
          <a:p>
            <a:endParaRPr lang="en-US" sz="2400" dirty="0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10AFF9A-B67F-4E73-A853-10EEB0AF1EEB}">
  <we:reference id="wa200005669" version="2.0.0.0" store="en-IN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1D70B9A-14C9-4292-ABDC-879FBD9E397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1303</Words>
  <Application>Microsoft Office PowerPoint</Application>
  <PresentationFormat>Widescreen</PresentationFormat>
  <Paragraphs>153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MS UI Gothic</vt:lpstr>
      <vt:lpstr>Arial</vt:lpstr>
      <vt:lpstr>Bahnschrift Condensed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GHS KADECHUR</dc:creator>
  <cp:lastModifiedBy>md zunaid</cp:lastModifiedBy>
  <cp:revision>17</cp:revision>
  <dcterms:created xsi:type="dcterms:W3CDTF">2024-09-26T14:32:27Z</dcterms:created>
  <dcterms:modified xsi:type="dcterms:W3CDTF">2024-09-27T13:18:45Z</dcterms:modified>
</cp:coreProperties>
</file>