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13/10/2023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015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13/10/2023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430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13/10/2023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075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13/10/2023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37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13/10/2023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78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13/10/2023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4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13/10/2023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47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13/10/2023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442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13/10/2023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305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13/10/2023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278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B-09E6-456A-866E-ABAB7096C19D}" type="datetimeFigureOut">
              <a:rPr lang="en-ZA" smtClean="0"/>
              <a:t>13/10/2023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6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6259B-09E6-456A-866E-ABAB7096C19D}" type="datetimeFigureOut">
              <a:rPr lang="en-ZA" smtClean="0"/>
              <a:t>13/10/2023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1E387-E42F-41F2-BCC4-3429914841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019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FAB8C4-F7E7-3508-F24F-7FDB104FC8CA}"/>
              </a:ext>
            </a:extLst>
          </p:cNvPr>
          <p:cNvSpPr txBox="1"/>
          <p:nvPr/>
        </p:nvSpPr>
        <p:spPr>
          <a:xfrm>
            <a:off x="4660598" y="147681"/>
            <a:ext cx="2419700" cy="41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998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Information</a:t>
            </a:r>
            <a:endParaRPr kumimoji="0" lang="en-ZA" sz="1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335CC-AEED-AA1A-9060-3FD71BBCCE55}"/>
              </a:ext>
            </a:extLst>
          </p:cNvPr>
          <p:cNvSpPr txBox="1"/>
          <p:nvPr/>
        </p:nvSpPr>
        <p:spPr>
          <a:xfrm>
            <a:off x="435247" y="251817"/>
            <a:ext cx="2419700" cy="41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998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endParaRPr kumimoji="0" lang="en-ZA" sz="1800" b="1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05084-38DC-5A59-CD8F-C023686D9032}"/>
              </a:ext>
            </a:extLst>
          </p:cNvPr>
          <p:cNvSpPr txBox="1"/>
          <p:nvPr/>
        </p:nvSpPr>
        <p:spPr>
          <a:xfrm>
            <a:off x="8975347" y="156716"/>
            <a:ext cx="2419700" cy="41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998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Knowledge</a:t>
            </a:r>
            <a:endParaRPr kumimoji="0" lang="en-ZA" sz="1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CC762-4326-B94F-0591-D748260613FB}"/>
              </a:ext>
            </a:extLst>
          </p:cNvPr>
          <p:cNvSpPr txBox="1"/>
          <p:nvPr/>
        </p:nvSpPr>
        <p:spPr>
          <a:xfrm>
            <a:off x="502814" y="889992"/>
            <a:ext cx="2294739" cy="363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55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to gather/access data on the south African insurance industry </a:t>
            </a:r>
          </a:p>
          <a:p>
            <a:pPr marL="285750" marR="0" lvl="0" indent="-285750" algn="l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55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55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on demographics of those who have taken insurance </a:t>
            </a:r>
          </a:p>
          <a:p>
            <a:pPr marL="285750" marR="0" lvl="0" indent="-285750" algn="l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55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55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 online for this info </a:t>
            </a:r>
          </a:p>
          <a:p>
            <a:pPr marL="285750" marR="0" lvl="0" indent="-285750" algn="l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55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FFA03-1B31-0DAF-EC4A-E1D078E5F16D}"/>
              </a:ext>
            </a:extLst>
          </p:cNvPr>
          <p:cNvSpPr txBox="1"/>
          <p:nvPr/>
        </p:nvSpPr>
        <p:spPr>
          <a:xfrm>
            <a:off x="4692602" y="638175"/>
            <a:ext cx="2294739" cy="381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5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many people in Africa take insurance </a:t>
            </a:r>
          </a:p>
          <a:p>
            <a:pPr marL="285750" marR="0" lvl="0" indent="-285750" algn="l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55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5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could be due to low income </a:t>
            </a:r>
          </a:p>
          <a:p>
            <a:pPr marL="285750" marR="0" lvl="0" indent="-285750" algn="l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55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5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Being sceptical about the need for insurance</a:t>
            </a:r>
          </a:p>
          <a:p>
            <a:pPr marL="285750" marR="0" lvl="0" indent="-285750" algn="l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55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55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is room to grow the industry  </a:t>
            </a:r>
          </a:p>
          <a:p>
            <a:pPr marL="285750" marR="0" lvl="0" indent="-285750" algn="l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55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554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 can we target?</a:t>
            </a:r>
            <a:endParaRPr kumimoji="0" lang="en-ZA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DE56F-27B5-5C97-8F4B-5C15F52CF464}"/>
              </a:ext>
            </a:extLst>
          </p:cNvPr>
          <p:cNvSpPr txBox="1"/>
          <p:nvPr/>
        </p:nvSpPr>
        <p:spPr>
          <a:xfrm>
            <a:off x="8975347" y="821490"/>
            <a:ext cx="2419700" cy="2552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55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 analysis on SA insurance industry to identify a gap in the market</a:t>
            </a:r>
          </a:p>
          <a:p>
            <a:pPr marL="285750" marR="0" lvl="0" indent="-285750" algn="l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55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55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can be done using graphs and dashboards</a:t>
            </a:r>
          </a:p>
          <a:p>
            <a:pPr marL="285750" marR="0" lvl="0" indent="-285750" algn="l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55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507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55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conducting surveys</a:t>
            </a:r>
            <a:endParaRPr kumimoji="0" lang="en-Z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0336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Makaira Nair</dc:creator>
  <cp:lastModifiedBy>Makaira Nair</cp:lastModifiedBy>
  <cp:revision>1</cp:revision>
  <dcterms:created xsi:type="dcterms:W3CDTF">2023-10-13T12:18:27Z</dcterms:created>
  <dcterms:modified xsi:type="dcterms:W3CDTF">2023-10-13T12:37:17Z</dcterms:modified>
</cp:coreProperties>
</file>