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7"/>
    <p:restoredTop sz="86081"/>
  </p:normalViewPr>
  <p:slideViewPr>
    <p:cSldViewPr>
      <p:cViewPr varScale="1">
        <p:scale>
          <a:sx n="93" d="100"/>
          <a:sy n="93" d="100"/>
        </p:scale>
        <p:origin x="928" y="208"/>
      </p:cViewPr>
      <p:guideLst>
        <p:guide orient="horz" pos="2160"/>
        <p:guide pos="288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0DEFEE5-DA19-2046-874B-E2B16E788C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79C8C01-6409-5946-9522-DA9161B53B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395E2F6-C226-E145-BEA6-2E0A5B77E62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BF3E07C-677B-864B-ABF4-083300B35C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ED6BDB7-BBB6-EE40-B05A-63106E0344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DDD1E5D-87E0-0F40-A2C5-84E3CA008E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B58354-B162-594E-9464-510814BE54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84FA15-9261-8944-914C-1B4EB447D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6D91A-FEEB-574B-9D83-437A649D8F1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430C4EB-D0FA-344F-9EE8-87C296A7E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A794E87-EDCC-694C-9AD9-854D42DD7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7C7ECC-D494-9641-A676-918A4BBC9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FA720-EDA6-F74B-9914-93CFCF27B00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AA4BE5A-0531-9849-AE96-DAF2C78B9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9050758-BBA4-364D-877A-B0E55783F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41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B80A-7123-EC4A-A611-0CED28840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4940-CABB-8446-A3B0-AF9CBFCBE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4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C432-E6BE-B347-BE4B-C2B5BB5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B492-8F72-F443-A37E-11D3D5BC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4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3171B-AD0D-ED4D-9057-7883235C1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C3B93-0526-6345-958E-51E94E56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4876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65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0A32-E449-9C47-8F1F-14062763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D107-1BB9-DE4A-B616-EB7098D8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61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BF0B-8FB2-3E40-A0F2-452D1A14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023B-FFCF-724F-9F00-4A7375DF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7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E9C2-A2A2-6E45-8C80-5CE39BBC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1890-798C-5E4D-959C-21CCFAEA5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03617-90E7-324B-BBA3-BE0A4E39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1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D780-2C4A-B043-8F2F-5813C5CE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AA123-6F4F-494A-A783-4916997A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EE35A-10AF-7A46-A0C4-51D7F99D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79CAC-EF82-3440-8F5A-F0251CEAB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7B37-5E44-6742-A831-B08342AF3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9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DA65-1238-4F45-A428-A2C7AF07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80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40DA-3881-AB40-8088-6E73C78B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296E-97EE-E749-B172-396B6BA3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ABB4-F3C2-E04D-BB22-F5946CFC7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24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C938-6804-7749-A5D5-7E6D8B31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5932C-8583-9349-BA8E-304F3F5B2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5D9B8-6AC4-2048-9366-0150D9579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356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1944168-EB42-F141-8EB4-479D57C50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646F51B-2B65-A643-8292-AF304BED7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0"/>
            <a:ext cx="8229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4100" name="Picture 4" descr="UT logo horz">
            <a:extLst>
              <a:ext uri="{FF2B5EF4-FFF2-40B4-BE49-F238E27FC236}">
                <a16:creationId xmlns:a16="http://schemas.microsoft.com/office/drawing/2014/main" id="{3D1ABCB8-B18C-4B49-9236-0E3D0761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943600"/>
            <a:ext cx="186690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5">
            <a:extLst>
              <a:ext uri="{FF2B5EF4-FFF2-40B4-BE49-F238E27FC236}">
                <a16:creationId xmlns:a16="http://schemas.microsoft.com/office/drawing/2014/main" id="{C4E842E0-0E7E-8141-8DAC-D432A629B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13E7D">
              <a:alpha val="9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sswire.com/436847/72-of-Resumes-are-Never-Seen-by-Employ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DAAF3BC-D6B1-E840-9A83-E0B019EED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 anchor="ctr"/>
          <a:lstStyle/>
          <a:p>
            <a:r>
              <a:rPr lang="en-US" altLang="en-US" sz="4800" b="0" i="1" dirty="0">
                <a:latin typeface="Avenir Book Oblique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Fairness and Complexity Trade-Off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642D1A2-36F5-0040-8B99-437296098A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28700" y="4495800"/>
            <a:ext cx="7086600" cy="1219200"/>
          </a:xfrm>
        </p:spPr>
        <p:txBody>
          <a:bodyPr/>
          <a:lstStyle/>
          <a:p>
            <a:r>
              <a:rPr lang="en-US" altLang="en-US" sz="2000" dirty="0"/>
              <a:t>Slides prepared by Makan Arastuie</a:t>
            </a:r>
          </a:p>
          <a:p>
            <a:r>
              <a:rPr lang="en-US" altLang="en-US" sz="2000" dirty="0"/>
              <a:t>EECS 6980 - Probabilistic Methods in Data Science Course Project</a:t>
            </a:r>
          </a:p>
          <a:p>
            <a:r>
              <a:rPr lang="en-US" altLang="en-US" sz="2000" dirty="0"/>
              <a:t>04/18/2018</a:t>
            </a:r>
          </a:p>
        </p:txBody>
      </p:sp>
      <p:pic>
        <p:nvPicPr>
          <p:cNvPr id="2057" name="Picture 9" descr="Engineering Hlogo 2color cc">
            <a:extLst>
              <a:ext uri="{FF2B5EF4-FFF2-40B4-BE49-F238E27FC236}">
                <a16:creationId xmlns:a16="http://schemas.microsoft.com/office/drawing/2014/main" id="{78AAD018-958B-B74C-8331-8609492F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902325"/>
            <a:ext cx="2971800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C1BBADA-C774-AF40-92F1-E1ADD129B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b="0" dirty="0">
                <a:solidFill>
                  <a:schemeClr val="bg1"/>
                </a:solidFill>
                <a:latin typeface="Athelas" panose="02000503000000020003" pitchFamily="2" charset="77"/>
              </a:rPr>
              <a:t>Why Fairness in AI Matters?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68AF6-D3BF-4342-886C-111064F81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606925"/>
            <a:ext cx="8229600" cy="109383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/>
              <a:t>“</a:t>
            </a:r>
            <a:r>
              <a:rPr lang="en-US" sz="2400" dirty="0"/>
              <a:t>These software systems can in some cases be so efficient at screening resumes and evaluating personality tests that </a:t>
            </a:r>
            <a:r>
              <a:rPr lang="en-US" sz="2400" dirty="0">
                <a:hlinkClick r:id="rId3"/>
              </a:rPr>
              <a:t>72% of resumes</a:t>
            </a:r>
            <a:r>
              <a:rPr lang="en-US" sz="2400" dirty="0"/>
              <a:t> are weeded out before a human ever sees them.” </a:t>
            </a:r>
          </a:p>
          <a:p>
            <a:pPr marL="0" indent="0" algn="ctr">
              <a:buNone/>
            </a:pPr>
            <a:r>
              <a:rPr lang="en-US" sz="1800" dirty="0"/>
              <a:t>– Gideon &amp; Cathy</a:t>
            </a:r>
            <a:endParaRPr lang="en-US" altLang="en-US" sz="1800" dirty="0"/>
          </a:p>
        </p:txBody>
      </p:sp>
      <p:pic>
        <p:nvPicPr>
          <p:cNvPr id="5124" name="Picture 4" descr="Engineering Hlogo 2color cc">
            <a:extLst>
              <a:ext uri="{FF2B5EF4-FFF2-40B4-BE49-F238E27FC236}">
                <a16:creationId xmlns:a16="http://schemas.microsoft.com/office/drawing/2014/main" id="{D8B6FB33-50B1-A642-BCD3-7AD1FB1D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902325"/>
            <a:ext cx="2971800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ED7B3D-576C-0C4B-B31D-F04DF2B9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949325"/>
            <a:ext cx="6781800" cy="34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theme/theme1.xml><?xml version="1.0" encoding="utf-8"?>
<a:theme xmlns:a="http://schemas.openxmlformats.org/drawingml/2006/main" name="UT PowerPoint Template">
  <a:themeElements>
    <a:clrScheme name="UT Power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T PowerPoint Templat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UT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 PowerPoint Template</Template>
  <TotalTime>1977</TotalTime>
  <Words>47</Words>
  <Application>Microsoft Macintosh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Symbols</vt:lpstr>
      <vt:lpstr>Arial</vt:lpstr>
      <vt:lpstr>Athelas</vt:lpstr>
      <vt:lpstr>Avenir Book Oblique</vt:lpstr>
      <vt:lpstr>Garamond</vt:lpstr>
      <vt:lpstr>UT PowerPoint Template</vt:lpstr>
      <vt:lpstr>Fairness and Complexity Trade-Off</vt:lpstr>
      <vt:lpstr>Why Fairness in AI Matters?</vt:lpstr>
    </vt:vector>
  </TitlesOfParts>
  <Company>Medical College of Ohio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jtadams</dc:creator>
  <cp:lastModifiedBy/>
  <cp:revision>349</cp:revision>
  <cp:lastPrinted>2018-04-04T04:39:35Z</cp:lastPrinted>
  <dcterms:created xsi:type="dcterms:W3CDTF">2006-09-01T12:40:18Z</dcterms:created>
  <dcterms:modified xsi:type="dcterms:W3CDTF">2018-04-17T00:50:19Z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viewCycleID">
    <vt:i4>577320477</vt:i4>
  </property>
  <property fmtid="{D5CDD505-2E9C-101B-9397-08002B2CF9AE}" pid="3" name="_EmailEntryID">
    <vt:lpwstr>000000003046171D39325C47849EF50305B9675C070034E2201419676A47942CF74E79011C110000023299170000F35EAAB9768B1D43B233BB5FEC7FF9BF000000FB1BA80000</vt:lpwstr>
  </property>
</Properties>
</file>