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3" r:id="rId2"/>
    <p:sldId id="274" r:id="rId3"/>
    <p:sldId id="314" r:id="rId4"/>
    <p:sldId id="315" r:id="rId5"/>
    <p:sldId id="316" r:id="rId6"/>
    <p:sldId id="319" r:id="rId7"/>
    <p:sldId id="313" r:id="rId8"/>
    <p:sldId id="312" r:id="rId9"/>
    <p:sldId id="321" r:id="rId10"/>
    <p:sldId id="309" r:id="rId11"/>
    <p:sldId id="322" r:id="rId12"/>
    <p:sldId id="323" r:id="rId13"/>
    <p:sldId id="324" r:id="rId14"/>
    <p:sldId id="325" r:id="rId15"/>
    <p:sldId id="326" r:id="rId16"/>
    <p:sldId id="310" r:id="rId17"/>
    <p:sldId id="320" r:id="rId18"/>
    <p:sldId id="31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CF3F61-4569-406A-9813-92F5979509F6}" v="11" dt="2024-01-17T08:07:01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2323" autoAdjust="0"/>
  </p:normalViewPr>
  <p:slideViewPr>
    <p:cSldViewPr snapToGrid="0" snapToObjects="1">
      <p:cViewPr varScale="1">
        <p:scale>
          <a:sx n="76" d="100"/>
          <a:sy n="76" d="100"/>
        </p:scale>
        <p:origin x="164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west" userId="2dfd1654a3769fe6" providerId="LiveId" clId="{C2CF3F61-4569-406A-9813-92F5979509F6}"/>
    <pc:docChg chg="custSel addSld delSld modSld">
      <pc:chgData name="muhammad west" userId="2dfd1654a3769fe6" providerId="LiveId" clId="{C2CF3F61-4569-406A-9813-92F5979509F6}" dt="2024-01-17T10:39:56.976" v="548" actId="207"/>
      <pc:docMkLst>
        <pc:docMk/>
      </pc:docMkLst>
      <pc:sldChg chg="delSp modSp mod">
        <pc:chgData name="muhammad west" userId="2dfd1654a3769fe6" providerId="LiveId" clId="{C2CF3F61-4569-406A-9813-92F5979509F6}" dt="2024-01-17T10:39:56.976" v="548" actId="207"/>
        <pc:sldMkLst>
          <pc:docMk/>
          <pc:sldMk cId="2914749791" sldId="274"/>
        </pc:sldMkLst>
        <pc:spChg chg="mod">
          <ac:chgData name="muhammad west" userId="2dfd1654a3769fe6" providerId="LiveId" clId="{C2CF3F61-4569-406A-9813-92F5979509F6}" dt="2024-01-16T08:48:57.772" v="2" actId="207"/>
          <ac:spMkLst>
            <pc:docMk/>
            <pc:sldMk cId="2914749791" sldId="274"/>
            <ac:spMk id="3" creationId="{434829A1-F196-F22F-564F-97CF36D9C91C}"/>
          </ac:spMkLst>
        </pc:spChg>
        <pc:spChg chg="mod">
          <ac:chgData name="muhammad west" userId="2dfd1654a3769fe6" providerId="LiveId" clId="{C2CF3F61-4569-406A-9813-92F5979509F6}" dt="2024-01-17T10:39:56.976" v="548" actId="207"/>
          <ac:spMkLst>
            <pc:docMk/>
            <pc:sldMk cId="2914749791" sldId="274"/>
            <ac:spMk id="4" creationId="{00000000-0000-0000-0000-000000000000}"/>
          </ac:spMkLst>
        </pc:spChg>
        <pc:spChg chg="mod">
          <ac:chgData name="muhammad west" userId="2dfd1654a3769fe6" providerId="LiveId" clId="{C2CF3F61-4569-406A-9813-92F5979509F6}" dt="2024-01-17T10:39:52.251" v="547" actId="207"/>
          <ac:spMkLst>
            <pc:docMk/>
            <pc:sldMk cId="2914749791" sldId="274"/>
            <ac:spMk id="11" creationId="{00000000-0000-0000-0000-000000000000}"/>
          </ac:spMkLst>
        </pc:spChg>
        <pc:picChg chg="del">
          <ac:chgData name="muhammad west" userId="2dfd1654a3769fe6" providerId="LiveId" clId="{C2CF3F61-4569-406A-9813-92F5979509F6}" dt="2024-01-16T08:48:41.648" v="0" actId="478"/>
          <ac:picMkLst>
            <pc:docMk/>
            <pc:sldMk cId="2914749791" sldId="274"/>
            <ac:picMk id="1025" creationId="{EC5ABAC2-A5E0-9AB1-6F5F-53E2136F5DC1}"/>
          </ac:picMkLst>
        </pc:picChg>
      </pc:sldChg>
      <pc:sldChg chg="addSp modSp">
        <pc:chgData name="muhammad west" userId="2dfd1654a3769fe6" providerId="LiveId" clId="{C2CF3F61-4569-406A-9813-92F5979509F6}" dt="2024-01-17T08:07:01.118" v="543"/>
        <pc:sldMkLst>
          <pc:docMk/>
          <pc:sldMk cId="2301275150" sldId="283"/>
        </pc:sldMkLst>
        <pc:spChg chg="add mod">
          <ac:chgData name="muhammad west" userId="2dfd1654a3769fe6" providerId="LiveId" clId="{C2CF3F61-4569-406A-9813-92F5979509F6}" dt="2024-01-17T08:07:01.118" v="543"/>
          <ac:spMkLst>
            <pc:docMk/>
            <pc:sldMk cId="2301275150" sldId="283"/>
            <ac:spMk id="3" creationId="{F0C1CA04-24F8-FFB0-EDE6-4966016AD304}"/>
          </ac:spMkLst>
        </pc:spChg>
      </pc:sldChg>
      <pc:sldChg chg="modSp">
        <pc:chgData name="muhammad west" userId="2dfd1654a3769fe6" providerId="LiveId" clId="{C2CF3F61-4569-406A-9813-92F5979509F6}" dt="2024-01-16T11:50:42.227" v="541" actId="1076"/>
        <pc:sldMkLst>
          <pc:docMk/>
          <pc:sldMk cId="954466628" sldId="316"/>
        </pc:sldMkLst>
        <pc:picChg chg="mod">
          <ac:chgData name="muhammad west" userId="2dfd1654a3769fe6" providerId="LiveId" clId="{C2CF3F61-4569-406A-9813-92F5979509F6}" dt="2024-01-16T11:50:42.227" v="541" actId="1076"/>
          <ac:picMkLst>
            <pc:docMk/>
            <pc:sldMk cId="954466628" sldId="316"/>
            <ac:picMk id="1038" creationId="{B7BEEB24-2C34-0FAD-0C3A-323C3B3DF52E}"/>
          </ac:picMkLst>
        </pc:picChg>
      </pc:sldChg>
      <pc:sldChg chg="del">
        <pc:chgData name="muhammad west" userId="2dfd1654a3769fe6" providerId="LiveId" clId="{C2CF3F61-4569-406A-9813-92F5979509F6}" dt="2024-01-17T08:07:40.317" v="546" actId="47"/>
        <pc:sldMkLst>
          <pc:docMk/>
          <pc:sldMk cId="1508864642" sldId="317"/>
        </pc:sldMkLst>
      </pc:sldChg>
      <pc:sldChg chg="modSp mod">
        <pc:chgData name="muhammad west" userId="2dfd1654a3769fe6" providerId="LiveId" clId="{C2CF3F61-4569-406A-9813-92F5979509F6}" dt="2024-01-16T11:51:17.279" v="542" actId="207"/>
        <pc:sldMkLst>
          <pc:docMk/>
          <pc:sldMk cId="582312893" sldId="319"/>
        </pc:sldMkLst>
        <pc:spChg chg="mod">
          <ac:chgData name="muhammad west" userId="2dfd1654a3769fe6" providerId="LiveId" clId="{C2CF3F61-4569-406A-9813-92F5979509F6}" dt="2024-01-16T11:51:17.279" v="542" actId="207"/>
          <ac:spMkLst>
            <pc:docMk/>
            <pc:sldMk cId="582312893" sldId="319"/>
            <ac:spMk id="6" creationId="{5F81ED6B-B991-7CA0-29FE-57B470476B72}"/>
          </ac:spMkLst>
        </pc:spChg>
      </pc:sldChg>
      <pc:sldChg chg="modSp mod">
        <pc:chgData name="muhammad west" userId="2dfd1654a3769fe6" providerId="LiveId" clId="{C2CF3F61-4569-406A-9813-92F5979509F6}" dt="2024-01-16T11:46:46.849" v="540" actId="1076"/>
        <pc:sldMkLst>
          <pc:docMk/>
          <pc:sldMk cId="2344889365" sldId="325"/>
        </pc:sldMkLst>
        <pc:graphicFrameChg chg="mod modGraphic">
          <ac:chgData name="muhammad west" userId="2dfd1654a3769fe6" providerId="LiveId" clId="{C2CF3F61-4569-406A-9813-92F5979509F6}" dt="2024-01-16T11:46:46.849" v="540" actId="1076"/>
          <ac:graphicFrameMkLst>
            <pc:docMk/>
            <pc:sldMk cId="2344889365" sldId="325"/>
            <ac:graphicFrameMk id="4" creationId="{73D2AF1E-A590-B2D3-9CC0-E247648B4695}"/>
          </ac:graphicFrameMkLst>
        </pc:graphicFrameChg>
      </pc:sldChg>
      <pc:sldChg chg="addSp delSp modSp add mod">
        <pc:chgData name="muhammad west" userId="2dfd1654a3769fe6" providerId="LiveId" clId="{C2CF3F61-4569-406A-9813-92F5979509F6}" dt="2024-01-16T11:33:13.454" v="533" actId="113"/>
        <pc:sldMkLst>
          <pc:docMk/>
          <pc:sldMk cId="1360475103" sldId="326"/>
        </pc:sldMkLst>
        <pc:spChg chg="mod">
          <ac:chgData name="muhammad west" userId="2dfd1654a3769fe6" providerId="LiveId" clId="{C2CF3F61-4569-406A-9813-92F5979509F6}" dt="2024-01-16T09:49:49.526" v="118" actId="20577"/>
          <ac:spMkLst>
            <pc:docMk/>
            <pc:sldMk cId="1360475103" sldId="326"/>
            <ac:spMk id="3" creationId="{18BB293D-35AB-9A4E-DA29-2C1D0C8EAC77}"/>
          </ac:spMkLst>
        </pc:spChg>
        <pc:graphicFrameChg chg="del">
          <ac:chgData name="muhammad west" userId="2dfd1654a3769fe6" providerId="LiveId" clId="{C2CF3F61-4569-406A-9813-92F5979509F6}" dt="2024-01-16T09:49:15.843" v="104" actId="21"/>
          <ac:graphicFrameMkLst>
            <pc:docMk/>
            <pc:sldMk cId="1360475103" sldId="326"/>
            <ac:graphicFrameMk id="4" creationId="{73D2AF1E-A590-B2D3-9CC0-E247648B4695}"/>
          </ac:graphicFrameMkLst>
        </pc:graphicFrameChg>
        <pc:graphicFrameChg chg="add mod modGraphic">
          <ac:chgData name="muhammad west" userId="2dfd1654a3769fe6" providerId="LiveId" clId="{C2CF3F61-4569-406A-9813-92F5979509F6}" dt="2024-01-16T11:33:13.454" v="533" actId="113"/>
          <ac:graphicFrameMkLst>
            <pc:docMk/>
            <pc:sldMk cId="1360475103" sldId="326"/>
            <ac:graphicFrameMk id="5" creationId="{2D151A3A-19E8-A601-BD65-A930FBD3B7CB}"/>
          </ac:graphicFrameMkLst>
        </pc:graphicFrameChg>
        <pc:graphicFrameChg chg="add mod">
          <ac:chgData name="muhammad west" userId="2dfd1654a3769fe6" providerId="LiveId" clId="{C2CF3F61-4569-406A-9813-92F5979509F6}" dt="2024-01-16T09:49:27.427" v="106"/>
          <ac:graphicFrameMkLst>
            <pc:docMk/>
            <pc:sldMk cId="1360475103" sldId="326"/>
            <ac:graphicFrameMk id="6" creationId="{73D2AF1E-A590-B2D3-9CC0-E247648B4695}"/>
          </ac:graphicFrameMkLst>
        </pc:graphicFrameChg>
      </pc:sldChg>
      <pc:sldChg chg="new del">
        <pc:chgData name="muhammad west" userId="2dfd1654a3769fe6" providerId="LiveId" clId="{C2CF3F61-4569-406A-9813-92F5979509F6}" dt="2024-01-17T08:07:37.974" v="545" actId="47"/>
        <pc:sldMkLst>
          <pc:docMk/>
          <pc:sldMk cId="3662276829" sldId="327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image" Target="../media/image10.jpe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image" Target="../media/image10.jpe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66CB90-E336-2142-B6E4-D19A7FC48DFA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B66958BE-D1DA-7942-A9EC-6E2809E25176}">
      <dgm:prSet phldrT="[Text]" custT="1"/>
      <dgm:spPr/>
      <dgm:t>
        <a:bodyPr/>
        <a:lstStyle/>
        <a:p>
          <a:r>
            <a:rPr lang="en-GB" sz="1400" b="1" dirty="0"/>
            <a:t>ACCOUNTING RECORDS</a:t>
          </a:r>
        </a:p>
      </dgm:t>
    </dgm:pt>
    <dgm:pt modelId="{83538C36-D683-CE4C-8437-2607241F2346}" type="parTrans" cxnId="{1E38C53C-A891-D74E-8E18-258877C1F53A}">
      <dgm:prSet/>
      <dgm:spPr/>
      <dgm:t>
        <a:bodyPr/>
        <a:lstStyle/>
        <a:p>
          <a:endParaRPr lang="en-GB" sz="2000" b="1"/>
        </a:p>
      </dgm:t>
    </dgm:pt>
    <dgm:pt modelId="{9D546F8C-5CA8-634C-A9B3-ECA1DCBCA291}" type="sibTrans" cxnId="{1E38C53C-A891-D74E-8E18-258877C1F53A}">
      <dgm:prSet/>
      <dgm:spPr/>
      <dgm:t>
        <a:bodyPr/>
        <a:lstStyle/>
        <a:p>
          <a:endParaRPr lang="en-GB" sz="2000" b="1"/>
        </a:p>
      </dgm:t>
    </dgm:pt>
    <dgm:pt modelId="{30EF277D-010C-DC43-B283-5F04E7F7FB50}">
      <dgm:prSet phldrT="[Text]" custT="1"/>
      <dgm:spPr/>
      <dgm:t>
        <a:bodyPr/>
        <a:lstStyle/>
        <a:p>
          <a:r>
            <a:rPr lang="en-GB" sz="1400" b="1" dirty="0"/>
            <a:t>FINANCIAL STATEMENTS</a:t>
          </a:r>
        </a:p>
      </dgm:t>
    </dgm:pt>
    <dgm:pt modelId="{6A04548D-97FB-6F44-A16B-781490DD2DCB}" type="parTrans" cxnId="{417373C9-E212-AF4D-9BB9-65C6678C2796}">
      <dgm:prSet/>
      <dgm:spPr/>
      <dgm:t>
        <a:bodyPr/>
        <a:lstStyle/>
        <a:p>
          <a:endParaRPr lang="en-GB" sz="2000" b="1"/>
        </a:p>
      </dgm:t>
    </dgm:pt>
    <dgm:pt modelId="{9D4A8C4D-E9FF-D946-B9AB-EA56D4104FE8}" type="sibTrans" cxnId="{417373C9-E212-AF4D-9BB9-65C6678C2796}">
      <dgm:prSet/>
      <dgm:spPr/>
      <dgm:t>
        <a:bodyPr/>
        <a:lstStyle/>
        <a:p>
          <a:endParaRPr lang="en-GB" sz="2000" b="1"/>
        </a:p>
      </dgm:t>
    </dgm:pt>
    <dgm:pt modelId="{1C322F26-0F90-4B46-814A-26857216BB4D}">
      <dgm:prSet phldrT="[Text]" custT="1"/>
      <dgm:spPr/>
      <dgm:t>
        <a:bodyPr/>
        <a:lstStyle/>
        <a:p>
          <a:endParaRPr lang="en-GB" sz="1400" b="1" dirty="0"/>
        </a:p>
        <a:p>
          <a:endParaRPr lang="en-GB" sz="1400" b="1" dirty="0"/>
        </a:p>
        <a:p>
          <a:endParaRPr lang="en-GB" sz="1400" b="1" dirty="0"/>
        </a:p>
        <a:p>
          <a:r>
            <a:rPr lang="en-GB" sz="1400" b="1" dirty="0"/>
            <a:t>FINANCIAL REPORTING</a:t>
          </a:r>
        </a:p>
        <a:p>
          <a:endParaRPr lang="en-GB" sz="1400" b="1" dirty="0"/>
        </a:p>
        <a:p>
          <a:endParaRPr lang="en-GB" sz="1400" b="1" dirty="0"/>
        </a:p>
        <a:p>
          <a:endParaRPr lang="en-GB" sz="1400" b="1" dirty="0"/>
        </a:p>
      </dgm:t>
    </dgm:pt>
    <dgm:pt modelId="{44E349A4-4F82-8344-B24C-4E2D5C0B6FAF}" type="parTrans" cxnId="{6486076E-51FD-E940-A537-845CF90EC86A}">
      <dgm:prSet/>
      <dgm:spPr/>
      <dgm:t>
        <a:bodyPr/>
        <a:lstStyle/>
        <a:p>
          <a:endParaRPr lang="en-GB" sz="2000" b="1"/>
        </a:p>
      </dgm:t>
    </dgm:pt>
    <dgm:pt modelId="{B70CB788-C848-3642-A929-5E7C80CB0695}" type="sibTrans" cxnId="{6486076E-51FD-E940-A537-845CF90EC86A}">
      <dgm:prSet/>
      <dgm:spPr/>
      <dgm:t>
        <a:bodyPr/>
        <a:lstStyle/>
        <a:p>
          <a:endParaRPr lang="en-GB" sz="2000" b="1"/>
        </a:p>
      </dgm:t>
    </dgm:pt>
    <dgm:pt modelId="{2DA50C6A-D3E0-554C-B7CA-B632394FDDC9}" type="pres">
      <dgm:prSet presAssocID="{F366CB90-E336-2142-B6E4-D19A7FC48DFA}" presName="Name0" presStyleCnt="0">
        <dgm:presLayoutVars>
          <dgm:dir/>
          <dgm:animLvl val="lvl"/>
          <dgm:resizeHandles val="exact"/>
        </dgm:presLayoutVars>
      </dgm:prSet>
      <dgm:spPr/>
    </dgm:pt>
    <dgm:pt modelId="{CC33F180-D6A5-5342-AFD3-12DA267FC2E4}" type="pres">
      <dgm:prSet presAssocID="{1C322F26-0F90-4B46-814A-26857216BB4D}" presName="boxAndChildren" presStyleCnt="0"/>
      <dgm:spPr/>
    </dgm:pt>
    <dgm:pt modelId="{54EA56EE-08C7-9C40-8CE9-F2FA399B44E6}" type="pres">
      <dgm:prSet presAssocID="{1C322F26-0F90-4B46-814A-26857216BB4D}" presName="parentTextBox" presStyleLbl="node1" presStyleIdx="0" presStyleCnt="3" custScaleY="150101"/>
      <dgm:spPr/>
    </dgm:pt>
    <dgm:pt modelId="{08543A7C-FEE5-DA40-B9F3-5EFBA74AC6B5}" type="pres">
      <dgm:prSet presAssocID="{9D4A8C4D-E9FF-D946-B9AB-EA56D4104FE8}" presName="sp" presStyleCnt="0"/>
      <dgm:spPr/>
    </dgm:pt>
    <dgm:pt modelId="{B02BA272-C120-2742-A282-181822818EAB}" type="pres">
      <dgm:prSet presAssocID="{30EF277D-010C-DC43-B283-5F04E7F7FB50}" presName="arrowAndChildren" presStyleCnt="0"/>
      <dgm:spPr/>
    </dgm:pt>
    <dgm:pt modelId="{91876013-0CE8-0445-9BB0-BBAC021F4017}" type="pres">
      <dgm:prSet presAssocID="{30EF277D-010C-DC43-B283-5F04E7F7FB50}" presName="parentTextArrow" presStyleLbl="node1" presStyleIdx="1" presStyleCnt="3" custScaleY="153920"/>
      <dgm:spPr/>
    </dgm:pt>
    <dgm:pt modelId="{49649CB6-E439-0447-8C0E-15CA05ED7960}" type="pres">
      <dgm:prSet presAssocID="{9D546F8C-5CA8-634C-A9B3-ECA1DCBCA291}" presName="sp" presStyleCnt="0"/>
      <dgm:spPr/>
    </dgm:pt>
    <dgm:pt modelId="{04B88527-D35C-6D44-AED4-6FBD841F4CA1}" type="pres">
      <dgm:prSet presAssocID="{B66958BE-D1DA-7942-A9EC-6E2809E25176}" presName="arrowAndChildren" presStyleCnt="0"/>
      <dgm:spPr/>
    </dgm:pt>
    <dgm:pt modelId="{3847C9EE-C848-2947-AF1B-F61B9FC9A5D1}" type="pres">
      <dgm:prSet presAssocID="{B66958BE-D1DA-7942-A9EC-6E2809E25176}" presName="parentTextArrow" presStyleLbl="node1" presStyleIdx="2" presStyleCnt="3" custScaleY="163908"/>
      <dgm:spPr/>
    </dgm:pt>
  </dgm:ptLst>
  <dgm:cxnLst>
    <dgm:cxn modelId="{D6B27F29-577B-E244-9D0C-6B7408040018}" type="presOf" srcId="{F366CB90-E336-2142-B6E4-D19A7FC48DFA}" destId="{2DA50C6A-D3E0-554C-B7CA-B632394FDDC9}" srcOrd="0" destOrd="0" presId="urn:microsoft.com/office/officeart/2005/8/layout/process4"/>
    <dgm:cxn modelId="{1E38C53C-A891-D74E-8E18-258877C1F53A}" srcId="{F366CB90-E336-2142-B6E4-D19A7FC48DFA}" destId="{B66958BE-D1DA-7942-A9EC-6E2809E25176}" srcOrd="0" destOrd="0" parTransId="{83538C36-D683-CE4C-8437-2607241F2346}" sibTransId="{9D546F8C-5CA8-634C-A9B3-ECA1DCBCA291}"/>
    <dgm:cxn modelId="{6486076E-51FD-E940-A537-845CF90EC86A}" srcId="{F366CB90-E336-2142-B6E4-D19A7FC48DFA}" destId="{1C322F26-0F90-4B46-814A-26857216BB4D}" srcOrd="2" destOrd="0" parTransId="{44E349A4-4F82-8344-B24C-4E2D5C0B6FAF}" sibTransId="{B70CB788-C848-3642-A929-5E7C80CB0695}"/>
    <dgm:cxn modelId="{76FCDF53-2CF5-E144-B49D-81D00DD35BDA}" type="presOf" srcId="{30EF277D-010C-DC43-B283-5F04E7F7FB50}" destId="{91876013-0CE8-0445-9BB0-BBAC021F4017}" srcOrd="0" destOrd="0" presId="urn:microsoft.com/office/officeart/2005/8/layout/process4"/>
    <dgm:cxn modelId="{100BF673-21E8-7742-A5AE-793A89266303}" type="presOf" srcId="{B66958BE-D1DA-7942-A9EC-6E2809E25176}" destId="{3847C9EE-C848-2947-AF1B-F61B9FC9A5D1}" srcOrd="0" destOrd="0" presId="urn:microsoft.com/office/officeart/2005/8/layout/process4"/>
    <dgm:cxn modelId="{79504CBE-B72C-3B48-8D96-7047E215DBEB}" type="presOf" srcId="{1C322F26-0F90-4B46-814A-26857216BB4D}" destId="{54EA56EE-08C7-9C40-8CE9-F2FA399B44E6}" srcOrd="0" destOrd="0" presId="urn:microsoft.com/office/officeart/2005/8/layout/process4"/>
    <dgm:cxn modelId="{417373C9-E212-AF4D-9BB9-65C6678C2796}" srcId="{F366CB90-E336-2142-B6E4-D19A7FC48DFA}" destId="{30EF277D-010C-DC43-B283-5F04E7F7FB50}" srcOrd="1" destOrd="0" parTransId="{6A04548D-97FB-6F44-A16B-781490DD2DCB}" sibTransId="{9D4A8C4D-E9FF-D946-B9AB-EA56D4104FE8}"/>
    <dgm:cxn modelId="{2F516AC1-D754-714C-B602-ED7C8713C761}" type="presParOf" srcId="{2DA50C6A-D3E0-554C-B7CA-B632394FDDC9}" destId="{CC33F180-D6A5-5342-AFD3-12DA267FC2E4}" srcOrd="0" destOrd="0" presId="urn:microsoft.com/office/officeart/2005/8/layout/process4"/>
    <dgm:cxn modelId="{2274C68F-179A-2540-A598-81962B193256}" type="presParOf" srcId="{CC33F180-D6A5-5342-AFD3-12DA267FC2E4}" destId="{54EA56EE-08C7-9C40-8CE9-F2FA399B44E6}" srcOrd="0" destOrd="0" presId="urn:microsoft.com/office/officeart/2005/8/layout/process4"/>
    <dgm:cxn modelId="{AD9E92F2-ADF8-FA4B-A200-0659009E8762}" type="presParOf" srcId="{2DA50C6A-D3E0-554C-B7CA-B632394FDDC9}" destId="{08543A7C-FEE5-DA40-B9F3-5EFBA74AC6B5}" srcOrd="1" destOrd="0" presId="urn:microsoft.com/office/officeart/2005/8/layout/process4"/>
    <dgm:cxn modelId="{34E38122-CDD0-0D45-B92B-EE7E3345F687}" type="presParOf" srcId="{2DA50C6A-D3E0-554C-B7CA-B632394FDDC9}" destId="{B02BA272-C120-2742-A282-181822818EAB}" srcOrd="2" destOrd="0" presId="urn:microsoft.com/office/officeart/2005/8/layout/process4"/>
    <dgm:cxn modelId="{510BAA85-7A9D-BF4C-B12F-B8381E5EB902}" type="presParOf" srcId="{B02BA272-C120-2742-A282-181822818EAB}" destId="{91876013-0CE8-0445-9BB0-BBAC021F4017}" srcOrd="0" destOrd="0" presId="urn:microsoft.com/office/officeart/2005/8/layout/process4"/>
    <dgm:cxn modelId="{FD7A8342-7EB6-8348-8253-94975C4D9BB1}" type="presParOf" srcId="{2DA50C6A-D3E0-554C-B7CA-B632394FDDC9}" destId="{49649CB6-E439-0447-8C0E-15CA05ED7960}" srcOrd="3" destOrd="0" presId="urn:microsoft.com/office/officeart/2005/8/layout/process4"/>
    <dgm:cxn modelId="{84A33093-B965-D34D-8270-97D8DC6A068E}" type="presParOf" srcId="{2DA50C6A-D3E0-554C-B7CA-B632394FDDC9}" destId="{04B88527-D35C-6D44-AED4-6FBD841F4CA1}" srcOrd="4" destOrd="0" presId="urn:microsoft.com/office/officeart/2005/8/layout/process4"/>
    <dgm:cxn modelId="{0C98CD67-D65E-4A4E-8DD3-7D4A27874C72}" type="presParOf" srcId="{04B88527-D35C-6D44-AED4-6FBD841F4CA1}" destId="{3847C9EE-C848-2947-AF1B-F61B9FC9A5D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DBD91-1885-A44E-82EA-D36109D6A77B}" type="doc">
      <dgm:prSet loTypeId="urn:microsoft.com/office/officeart/2005/8/layout/process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0003588C-1C45-7446-AE9C-DE330961B99A}">
      <dgm:prSet phldrT="[Text]"/>
      <dgm:spPr/>
      <dgm:t>
        <a:bodyPr/>
        <a:lstStyle/>
        <a:p>
          <a:r>
            <a:rPr lang="en-GB" dirty="0"/>
            <a:t>Sales order</a:t>
          </a:r>
        </a:p>
      </dgm:t>
    </dgm:pt>
    <dgm:pt modelId="{3EEA038C-88C1-7149-96BC-816B07F68F7D}" type="parTrans" cxnId="{50E692A3-1100-4649-A02E-397966000855}">
      <dgm:prSet/>
      <dgm:spPr/>
      <dgm:t>
        <a:bodyPr/>
        <a:lstStyle/>
        <a:p>
          <a:endParaRPr lang="en-GB"/>
        </a:p>
      </dgm:t>
    </dgm:pt>
    <dgm:pt modelId="{B6744CD0-9176-0847-8EA1-848A8C74628A}" type="sibTrans" cxnId="{50E692A3-1100-4649-A02E-397966000855}">
      <dgm:prSet/>
      <dgm:spPr/>
      <dgm:t>
        <a:bodyPr/>
        <a:lstStyle/>
        <a:p>
          <a:endParaRPr lang="en-GB"/>
        </a:p>
      </dgm:t>
    </dgm:pt>
    <dgm:pt modelId="{CD80BDDF-8888-1945-9800-E910FAFD60D4}">
      <dgm:prSet phldrT="[Text]"/>
      <dgm:spPr/>
      <dgm:t>
        <a:bodyPr/>
        <a:lstStyle/>
        <a:p>
          <a:r>
            <a:rPr lang="en-GB" dirty="0"/>
            <a:t>Delivery note</a:t>
          </a:r>
        </a:p>
      </dgm:t>
    </dgm:pt>
    <dgm:pt modelId="{FC4412C8-57BF-194E-9B9C-2E5211ED5502}" type="parTrans" cxnId="{F8F47DF1-A261-3948-8C1E-ABB1D6988DB7}">
      <dgm:prSet/>
      <dgm:spPr/>
      <dgm:t>
        <a:bodyPr/>
        <a:lstStyle/>
        <a:p>
          <a:endParaRPr lang="en-GB"/>
        </a:p>
      </dgm:t>
    </dgm:pt>
    <dgm:pt modelId="{A2FC3E6D-5E1E-0B43-B3EE-9195896EE66D}" type="sibTrans" cxnId="{F8F47DF1-A261-3948-8C1E-ABB1D6988DB7}">
      <dgm:prSet/>
      <dgm:spPr/>
      <dgm:t>
        <a:bodyPr/>
        <a:lstStyle/>
        <a:p>
          <a:endParaRPr lang="en-GB"/>
        </a:p>
      </dgm:t>
    </dgm:pt>
    <dgm:pt modelId="{7C0E2DC1-A695-4F45-9730-2D366967A9EA}">
      <dgm:prSet phldrT="[Text]"/>
      <dgm:spPr/>
      <dgm:t>
        <a:bodyPr/>
        <a:lstStyle/>
        <a:p>
          <a:r>
            <a:rPr lang="en-GB" dirty="0"/>
            <a:t>Sales invoice</a:t>
          </a:r>
        </a:p>
      </dgm:t>
    </dgm:pt>
    <dgm:pt modelId="{C51AB455-3171-AB43-B798-EA956F26D2B1}" type="parTrans" cxnId="{5BCE4A0F-D3D5-B34E-88C1-A93260F31377}">
      <dgm:prSet/>
      <dgm:spPr/>
      <dgm:t>
        <a:bodyPr/>
        <a:lstStyle/>
        <a:p>
          <a:endParaRPr lang="en-GB"/>
        </a:p>
      </dgm:t>
    </dgm:pt>
    <dgm:pt modelId="{68A10C81-76BD-8045-9676-58017BB8E683}" type="sibTrans" cxnId="{5BCE4A0F-D3D5-B34E-88C1-A93260F31377}">
      <dgm:prSet/>
      <dgm:spPr/>
      <dgm:t>
        <a:bodyPr/>
        <a:lstStyle/>
        <a:p>
          <a:endParaRPr lang="en-GB"/>
        </a:p>
      </dgm:t>
    </dgm:pt>
    <dgm:pt modelId="{4210454C-B958-B946-A734-7E0C4A74B7DA}">
      <dgm:prSet phldrT="[Text]"/>
      <dgm:spPr/>
      <dgm:t>
        <a:bodyPr/>
        <a:lstStyle/>
        <a:p>
          <a:r>
            <a:rPr lang="en-GB" dirty="0"/>
            <a:t>Sales journal</a:t>
          </a:r>
        </a:p>
      </dgm:t>
    </dgm:pt>
    <dgm:pt modelId="{BB536896-C2A8-7A45-B03F-C688384AA722}" type="parTrans" cxnId="{7BCF3865-7424-2F44-BAE4-83378A5DB30C}">
      <dgm:prSet/>
      <dgm:spPr/>
      <dgm:t>
        <a:bodyPr/>
        <a:lstStyle/>
        <a:p>
          <a:endParaRPr lang="en-GB"/>
        </a:p>
      </dgm:t>
    </dgm:pt>
    <dgm:pt modelId="{3091E10D-C1C7-EB46-A028-846088A6DB50}" type="sibTrans" cxnId="{7BCF3865-7424-2F44-BAE4-83378A5DB30C}">
      <dgm:prSet/>
      <dgm:spPr/>
      <dgm:t>
        <a:bodyPr/>
        <a:lstStyle/>
        <a:p>
          <a:endParaRPr lang="en-GB"/>
        </a:p>
      </dgm:t>
    </dgm:pt>
    <dgm:pt modelId="{C6856CEA-A1D3-0548-AA7A-7598098A0D31}">
      <dgm:prSet phldrT="[Text]"/>
      <dgm:spPr/>
      <dgm:t>
        <a:bodyPr/>
        <a:lstStyle/>
        <a:p>
          <a:r>
            <a:rPr lang="en-GB" dirty="0"/>
            <a:t>General ledger</a:t>
          </a:r>
        </a:p>
      </dgm:t>
    </dgm:pt>
    <dgm:pt modelId="{1B6D4FCE-00F8-2948-ADFF-2273FFE101E8}" type="parTrans" cxnId="{1B8422DF-9FD8-E948-9CC9-DF4539A5400D}">
      <dgm:prSet/>
      <dgm:spPr/>
      <dgm:t>
        <a:bodyPr/>
        <a:lstStyle/>
        <a:p>
          <a:endParaRPr lang="en-GB"/>
        </a:p>
      </dgm:t>
    </dgm:pt>
    <dgm:pt modelId="{60317AED-C18D-0342-827E-F508EDCB70FF}" type="sibTrans" cxnId="{1B8422DF-9FD8-E948-9CC9-DF4539A5400D}">
      <dgm:prSet/>
      <dgm:spPr/>
      <dgm:t>
        <a:bodyPr/>
        <a:lstStyle/>
        <a:p>
          <a:endParaRPr lang="en-GB"/>
        </a:p>
      </dgm:t>
    </dgm:pt>
    <dgm:pt modelId="{80EC1F43-475B-2D4A-8484-16CA1CDA5263}">
      <dgm:prSet/>
      <dgm:spPr/>
      <dgm:t>
        <a:bodyPr/>
        <a:lstStyle/>
        <a:p>
          <a:r>
            <a:rPr lang="en-GB" dirty="0"/>
            <a:t>Trial balance</a:t>
          </a:r>
        </a:p>
      </dgm:t>
    </dgm:pt>
    <dgm:pt modelId="{294ECED3-87BF-134E-BABC-22F214B997BD}" type="parTrans" cxnId="{006FF268-1218-AA4C-A463-6529E9296366}">
      <dgm:prSet/>
      <dgm:spPr/>
      <dgm:t>
        <a:bodyPr/>
        <a:lstStyle/>
        <a:p>
          <a:endParaRPr lang="en-GB"/>
        </a:p>
      </dgm:t>
    </dgm:pt>
    <dgm:pt modelId="{42D2FB68-1CDE-F840-8C4A-BBAD68983798}" type="sibTrans" cxnId="{006FF268-1218-AA4C-A463-6529E9296366}">
      <dgm:prSet/>
      <dgm:spPr/>
      <dgm:t>
        <a:bodyPr/>
        <a:lstStyle/>
        <a:p>
          <a:endParaRPr lang="en-GB"/>
        </a:p>
      </dgm:t>
    </dgm:pt>
    <dgm:pt modelId="{FF6C4176-AED6-8D4D-B31F-488458560473}">
      <dgm:prSet/>
      <dgm:spPr/>
      <dgm:t>
        <a:bodyPr/>
        <a:lstStyle/>
        <a:p>
          <a:r>
            <a:rPr lang="en-GB" dirty="0"/>
            <a:t>Financial statements</a:t>
          </a:r>
        </a:p>
      </dgm:t>
    </dgm:pt>
    <dgm:pt modelId="{01B4C62C-319D-5743-96EF-59B1013DA0A1}" type="parTrans" cxnId="{AFC6BCB4-C787-5143-A3FA-F2613D355CC9}">
      <dgm:prSet/>
      <dgm:spPr/>
      <dgm:t>
        <a:bodyPr/>
        <a:lstStyle/>
        <a:p>
          <a:endParaRPr lang="en-GB"/>
        </a:p>
      </dgm:t>
    </dgm:pt>
    <dgm:pt modelId="{5425126E-348A-FE44-A5A0-27169AED569D}" type="sibTrans" cxnId="{AFC6BCB4-C787-5143-A3FA-F2613D355CC9}">
      <dgm:prSet/>
      <dgm:spPr/>
      <dgm:t>
        <a:bodyPr/>
        <a:lstStyle/>
        <a:p>
          <a:endParaRPr lang="en-GB"/>
        </a:p>
      </dgm:t>
    </dgm:pt>
    <dgm:pt modelId="{1A6FD345-CB05-594F-8E89-5F521A6165ED}" type="pres">
      <dgm:prSet presAssocID="{6D1DBD91-1885-A44E-82EA-D36109D6A77B}" presName="diagram" presStyleCnt="0">
        <dgm:presLayoutVars>
          <dgm:dir/>
          <dgm:resizeHandles val="exact"/>
        </dgm:presLayoutVars>
      </dgm:prSet>
      <dgm:spPr/>
    </dgm:pt>
    <dgm:pt modelId="{5006E540-F6B6-6445-9443-D158F85D624C}" type="pres">
      <dgm:prSet presAssocID="{0003588C-1C45-7446-AE9C-DE330961B99A}" presName="node" presStyleLbl="node1" presStyleIdx="0" presStyleCnt="7">
        <dgm:presLayoutVars>
          <dgm:bulletEnabled val="1"/>
        </dgm:presLayoutVars>
      </dgm:prSet>
      <dgm:spPr/>
    </dgm:pt>
    <dgm:pt modelId="{81571742-8AAD-984B-BCD3-A0F48353A58B}" type="pres">
      <dgm:prSet presAssocID="{B6744CD0-9176-0847-8EA1-848A8C74628A}" presName="sibTrans" presStyleLbl="sibTrans2D1" presStyleIdx="0" presStyleCnt="6"/>
      <dgm:spPr/>
    </dgm:pt>
    <dgm:pt modelId="{414A5FBA-0A7D-5844-9447-80E9C157EDB1}" type="pres">
      <dgm:prSet presAssocID="{B6744CD0-9176-0847-8EA1-848A8C74628A}" presName="connectorText" presStyleLbl="sibTrans2D1" presStyleIdx="0" presStyleCnt="6"/>
      <dgm:spPr/>
    </dgm:pt>
    <dgm:pt modelId="{626D4990-2616-EA4A-AD57-15FF8172F08D}" type="pres">
      <dgm:prSet presAssocID="{CD80BDDF-8888-1945-9800-E910FAFD60D4}" presName="node" presStyleLbl="node1" presStyleIdx="1" presStyleCnt="7">
        <dgm:presLayoutVars>
          <dgm:bulletEnabled val="1"/>
        </dgm:presLayoutVars>
      </dgm:prSet>
      <dgm:spPr/>
    </dgm:pt>
    <dgm:pt modelId="{6C185D2E-27C4-4F4D-B2BB-105622FFF3FA}" type="pres">
      <dgm:prSet presAssocID="{A2FC3E6D-5E1E-0B43-B3EE-9195896EE66D}" presName="sibTrans" presStyleLbl="sibTrans2D1" presStyleIdx="1" presStyleCnt="6"/>
      <dgm:spPr/>
    </dgm:pt>
    <dgm:pt modelId="{FFFA094E-55DA-AB4C-B689-D381DFC8E18D}" type="pres">
      <dgm:prSet presAssocID="{A2FC3E6D-5E1E-0B43-B3EE-9195896EE66D}" presName="connectorText" presStyleLbl="sibTrans2D1" presStyleIdx="1" presStyleCnt="6"/>
      <dgm:spPr/>
    </dgm:pt>
    <dgm:pt modelId="{8AD31C6F-A359-C545-B32C-F86BE559C6F1}" type="pres">
      <dgm:prSet presAssocID="{7C0E2DC1-A695-4F45-9730-2D366967A9EA}" presName="node" presStyleLbl="node1" presStyleIdx="2" presStyleCnt="7">
        <dgm:presLayoutVars>
          <dgm:bulletEnabled val="1"/>
        </dgm:presLayoutVars>
      </dgm:prSet>
      <dgm:spPr/>
    </dgm:pt>
    <dgm:pt modelId="{9A696AD4-1061-B34C-8331-C366CA63DF96}" type="pres">
      <dgm:prSet presAssocID="{68A10C81-76BD-8045-9676-58017BB8E683}" presName="sibTrans" presStyleLbl="sibTrans2D1" presStyleIdx="2" presStyleCnt="6"/>
      <dgm:spPr/>
    </dgm:pt>
    <dgm:pt modelId="{08E2D215-A44B-BF4E-966F-0161156056B4}" type="pres">
      <dgm:prSet presAssocID="{68A10C81-76BD-8045-9676-58017BB8E683}" presName="connectorText" presStyleLbl="sibTrans2D1" presStyleIdx="2" presStyleCnt="6"/>
      <dgm:spPr/>
    </dgm:pt>
    <dgm:pt modelId="{A10A29AD-17DF-894B-B40F-B206EC60A08D}" type="pres">
      <dgm:prSet presAssocID="{4210454C-B958-B946-A734-7E0C4A74B7DA}" presName="node" presStyleLbl="node1" presStyleIdx="3" presStyleCnt="7">
        <dgm:presLayoutVars>
          <dgm:bulletEnabled val="1"/>
        </dgm:presLayoutVars>
      </dgm:prSet>
      <dgm:spPr/>
    </dgm:pt>
    <dgm:pt modelId="{ABED0439-308E-DB48-BCD4-C5535E23CF9D}" type="pres">
      <dgm:prSet presAssocID="{3091E10D-C1C7-EB46-A028-846088A6DB50}" presName="sibTrans" presStyleLbl="sibTrans2D1" presStyleIdx="3" presStyleCnt="6"/>
      <dgm:spPr/>
    </dgm:pt>
    <dgm:pt modelId="{D8A8C51E-2E92-BE44-8FC1-63D95F4885C9}" type="pres">
      <dgm:prSet presAssocID="{3091E10D-C1C7-EB46-A028-846088A6DB50}" presName="connectorText" presStyleLbl="sibTrans2D1" presStyleIdx="3" presStyleCnt="6"/>
      <dgm:spPr/>
    </dgm:pt>
    <dgm:pt modelId="{29C01604-6375-3B4E-AB21-859B28BB4B70}" type="pres">
      <dgm:prSet presAssocID="{C6856CEA-A1D3-0548-AA7A-7598098A0D31}" presName="node" presStyleLbl="node1" presStyleIdx="4" presStyleCnt="7">
        <dgm:presLayoutVars>
          <dgm:bulletEnabled val="1"/>
        </dgm:presLayoutVars>
      </dgm:prSet>
      <dgm:spPr/>
    </dgm:pt>
    <dgm:pt modelId="{CD9CA4D7-6E79-D947-A9F4-4BA974BC2788}" type="pres">
      <dgm:prSet presAssocID="{60317AED-C18D-0342-827E-F508EDCB70FF}" presName="sibTrans" presStyleLbl="sibTrans2D1" presStyleIdx="4" presStyleCnt="6"/>
      <dgm:spPr/>
    </dgm:pt>
    <dgm:pt modelId="{E5BEF6D6-AA87-6E42-87EC-6B57CCD5CE73}" type="pres">
      <dgm:prSet presAssocID="{60317AED-C18D-0342-827E-F508EDCB70FF}" presName="connectorText" presStyleLbl="sibTrans2D1" presStyleIdx="4" presStyleCnt="6"/>
      <dgm:spPr/>
    </dgm:pt>
    <dgm:pt modelId="{979E4197-6349-3349-A66E-1BA85BAA20DE}" type="pres">
      <dgm:prSet presAssocID="{80EC1F43-475B-2D4A-8484-16CA1CDA5263}" presName="node" presStyleLbl="node1" presStyleIdx="5" presStyleCnt="7">
        <dgm:presLayoutVars>
          <dgm:bulletEnabled val="1"/>
        </dgm:presLayoutVars>
      </dgm:prSet>
      <dgm:spPr/>
    </dgm:pt>
    <dgm:pt modelId="{A46CA810-32FE-B943-8C11-03FD3C4A8315}" type="pres">
      <dgm:prSet presAssocID="{42D2FB68-1CDE-F840-8C4A-BBAD68983798}" presName="sibTrans" presStyleLbl="sibTrans2D1" presStyleIdx="5" presStyleCnt="6"/>
      <dgm:spPr/>
    </dgm:pt>
    <dgm:pt modelId="{263ECDD8-BE97-244B-AD1B-241D894119E4}" type="pres">
      <dgm:prSet presAssocID="{42D2FB68-1CDE-F840-8C4A-BBAD68983798}" presName="connectorText" presStyleLbl="sibTrans2D1" presStyleIdx="5" presStyleCnt="6"/>
      <dgm:spPr/>
    </dgm:pt>
    <dgm:pt modelId="{A4978158-EF4C-AD40-8501-48C5AFA7551B}" type="pres">
      <dgm:prSet presAssocID="{FF6C4176-AED6-8D4D-B31F-488458560473}" presName="node" presStyleLbl="node1" presStyleIdx="6" presStyleCnt="7">
        <dgm:presLayoutVars>
          <dgm:bulletEnabled val="1"/>
        </dgm:presLayoutVars>
      </dgm:prSet>
      <dgm:spPr/>
    </dgm:pt>
  </dgm:ptLst>
  <dgm:cxnLst>
    <dgm:cxn modelId="{55AD6D03-9BDB-FC42-88F0-0D42DA024E57}" type="presOf" srcId="{3091E10D-C1C7-EB46-A028-846088A6DB50}" destId="{D8A8C51E-2E92-BE44-8FC1-63D95F4885C9}" srcOrd="1" destOrd="0" presId="urn:microsoft.com/office/officeart/2005/8/layout/process5"/>
    <dgm:cxn modelId="{5BCE4A0F-D3D5-B34E-88C1-A93260F31377}" srcId="{6D1DBD91-1885-A44E-82EA-D36109D6A77B}" destId="{7C0E2DC1-A695-4F45-9730-2D366967A9EA}" srcOrd="2" destOrd="0" parTransId="{C51AB455-3171-AB43-B798-EA956F26D2B1}" sibTransId="{68A10C81-76BD-8045-9676-58017BB8E683}"/>
    <dgm:cxn modelId="{5CDB2D12-ED3D-BF4A-A8D0-1A623729DA46}" type="presOf" srcId="{A2FC3E6D-5E1E-0B43-B3EE-9195896EE66D}" destId="{6C185D2E-27C4-4F4D-B2BB-105622FFF3FA}" srcOrd="0" destOrd="0" presId="urn:microsoft.com/office/officeart/2005/8/layout/process5"/>
    <dgm:cxn modelId="{6D3A3A33-495D-3B48-8062-6B1A626692B0}" type="presOf" srcId="{0003588C-1C45-7446-AE9C-DE330961B99A}" destId="{5006E540-F6B6-6445-9443-D158F85D624C}" srcOrd="0" destOrd="0" presId="urn:microsoft.com/office/officeart/2005/8/layout/process5"/>
    <dgm:cxn modelId="{0A8FE03A-BAD7-864B-9453-3884ADFC05F1}" type="presOf" srcId="{A2FC3E6D-5E1E-0B43-B3EE-9195896EE66D}" destId="{FFFA094E-55DA-AB4C-B689-D381DFC8E18D}" srcOrd="1" destOrd="0" presId="urn:microsoft.com/office/officeart/2005/8/layout/process5"/>
    <dgm:cxn modelId="{7BE1795E-0720-054B-91A9-9076D8ECB06E}" type="presOf" srcId="{B6744CD0-9176-0847-8EA1-848A8C74628A}" destId="{414A5FBA-0A7D-5844-9447-80E9C157EDB1}" srcOrd="1" destOrd="0" presId="urn:microsoft.com/office/officeart/2005/8/layout/process5"/>
    <dgm:cxn modelId="{27C90441-E295-0E47-93DA-887E9B8F8BE6}" type="presOf" srcId="{42D2FB68-1CDE-F840-8C4A-BBAD68983798}" destId="{A46CA810-32FE-B943-8C11-03FD3C4A8315}" srcOrd="0" destOrd="0" presId="urn:microsoft.com/office/officeart/2005/8/layout/process5"/>
    <dgm:cxn modelId="{975C4342-CC12-7B4B-BAA3-A84FF8BF37A5}" type="presOf" srcId="{3091E10D-C1C7-EB46-A028-846088A6DB50}" destId="{ABED0439-308E-DB48-BCD4-C5535E23CF9D}" srcOrd="0" destOrd="0" presId="urn:microsoft.com/office/officeart/2005/8/layout/process5"/>
    <dgm:cxn modelId="{7BCF3865-7424-2F44-BAE4-83378A5DB30C}" srcId="{6D1DBD91-1885-A44E-82EA-D36109D6A77B}" destId="{4210454C-B958-B946-A734-7E0C4A74B7DA}" srcOrd="3" destOrd="0" parTransId="{BB536896-C2A8-7A45-B03F-C688384AA722}" sibTransId="{3091E10D-C1C7-EB46-A028-846088A6DB50}"/>
    <dgm:cxn modelId="{006FF268-1218-AA4C-A463-6529E9296366}" srcId="{6D1DBD91-1885-A44E-82EA-D36109D6A77B}" destId="{80EC1F43-475B-2D4A-8484-16CA1CDA5263}" srcOrd="5" destOrd="0" parTransId="{294ECED3-87BF-134E-BABC-22F214B997BD}" sibTransId="{42D2FB68-1CDE-F840-8C4A-BBAD68983798}"/>
    <dgm:cxn modelId="{CABC197A-38BC-B844-9405-5537BA6B3AE4}" type="presOf" srcId="{68A10C81-76BD-8045-9676-58017BB8E683}" destId="{08E2D215-A44B-BF4E-966F-0161156056B4}" srcOrd="1" destOrd="0" presId="urn:microsoft.com/office/officeart/2005/8/layout/process5"/>
    <dgm:cxn modelId="{42B03688-15F1-BD4E-8B9C-27200B526C08}" type="presOf" srcId="{B6744CD0-9176-0847-8EA1-848A8C74628A}" destId="{81571742-8AAD-984B-BCD3-A0F48353A58B}" srcOrd="0" destOrd="0" presId="urn:microsoft.com/office/officeart/2005/8/layout/process5"/>
    <dgm:cxn modelId="{4DAF3989-184D-CA4C-8C4D-3AAD65CD8A81}" type="presOf" srcId="{FF6C4176-AED6-8D4D-B31F-488458560473}" destId="{A4978158-EF4C-AD40-8501-48C5AFA7551B}" srcOrd="0" destOrd="0" presId="urn:microsoft.com/office/officeart/2005/8/layout/process5"/>
    <dgm:cxn modelId="{CD264893-61D1-9B49-8450-9CB077144503}" type="presOf" srcId="{C6856CEA-A1D3-0548-AA7A-7598098A0D31}" destId="{29C01604-6375-3B4E-AB21-859B28BB4B70}" srcOrd="0" destOrd="0" presId="urn:microsoft.com/office/officeart/2005/8/layout/process5"/>
    <dgm:cxn modelId="{808A7F94-3B29-3C43-A654-6608684731AE}" type="presOf" srcId="{42D2FB68-1CDE-F840-8C4A-BBAD68983798}" destId="{263ECDD8-BE97-244B-AD1B-241D894119E4}" srcOrd="1" destOrd="0" presId="urn:microsoft.com/office/officeart/2005/8/layout/process5"/>
    <dgm:cxn modelId="{F7E90999-CBF6-D444-95D9-B19AFF4EC1FA}" type="presOf" srcId="{6D1DBD91-1885-A44E-82EA-D36109D6A77B}" destId="{1A6FD345-CB05-594F-8E89-5F521A6165ED}" srcOrd="0" destOrd="0" presId="urn:microsoft.com/office/officeart/2005/8/layout/process5"/>
    <dgm:cxn modelId="{C520CEA0-9D70-3144-9DDC-A3C4182CD40B}" type="presOf" srcId="{CD80BDDF-8888-1945-9800-E910FAFD60D4}" destId="{626D4990-2616-EA4A-AD57-15FF8172F08D}" srcOrd="0" destOrd="0" presId="urn:microsoft.com/office/officeart/2005/8/layout/process5"/>
    <dgm:cxn modelId="{50E692A3-1100-4649-A02E-397966000855}" srcId="{6D1DBD91-1885-A44E-82EA-D36109D6A77B}" destId="{0003588C-1C45-7446-AE9C-DE330961B99A}" srcOrd="0" destOrd="0" parTransId="{3EEA038C-88C1-7149-96BC-816B07F68F7D}" sibTransId="{B6744CD0-9176-0847-8EA1-848A8C74628A}"/>
    <dgm:cxn modelId="{DAD224A4-1E9C-4342-B5C6-F48F23944990}" type="presOf" srcId="{7C0E2DC1-A695-4F45-9730-2D366967A9EA}" destId="{8AD31C6F-A359-C545-B32C-F86BE559C6F1}" srcOrd="0" destOrd="0" presId="urn:microsoft.com/office/officeart/2005/8/layout/process5"/>
    <dgm:cxn modelId="{4F5218A9-4899-5149-AB1E-3F398B7F0EF9}" type="presOf" srcId="{68A10C81-76BD-8045-9676-58017BB8E683}" destId="{9A696AD4-1061-B34C-8331-C366CA63DF96}" srcOrd="0" destOrd="0" presId="urn:microsoft.com/office/officeart/2005/8/layout/process5"/>
    <dgm:cxn modelId="{AFC6BCB4-C787-5143-A3FA-F2613D355CC9}" srcId="{6D1DBD91-1885-A44E-82EA-D36109D6A77B}" destId="{FF6C4176-AED6-8D4D-B31F-488458560473}" srcOrd="6" destOrd="0" parTransId="{01B4C62C-319D-5743-96EF-59B1013DA0A1}" sibTransId="{5425126E-348A-FE44-A5A0-27169AED569D}"/>
    <dgm:cxn modelId="{758D7CC8-D96F-E74B-90CC-914EEEA56286}" type="presOf" srcId="{60317AED-C18D-0342-827E-F508EDCB70FF}" destId="{CD9CA4D7-6E79-D947-A9F4-4BA974BC2788}" srcOrd="0" destOrd="0" presId="urn:microsoft.com/office/officeart/2005/8/layout/process5"/>
    <dgm:cxn modelId="{5C8E3ECA-0E94-DF4B-BEC4-D90BA659AE4E}" type="presOf" srcId="{80EC1F43-475B-2D4A-8484-16CA1CDA5263}" destId="{979E4197-6349-3349-A66E-1BA85BAA20DE}" srcOrd="0" destOrd="0" presId="urn:microsoft.com/office/officeart/2005/8/layout/process5"/>
    <dgm:cxn modelId="{67CC4BDD-B403-C04F-9530-DC811F7CBDDA}" type="presOf" srcId="{60317AED-C18D-0342-827E-F508EDCB70FF}" destId="{E5BEF6D6-AA87-6E42-87EC-6B57CCD5CE73}" srcOrd="1" destOrd="0" presId="urn:microsoft.com/office/officeart/2005/8/layout/process5"/>
    <dgm:cxn modelId="{1B8422DF-9FD8-E948-9CC9-DF4539A5400D}" srcId="{6D1DBD91-1885-A44E-82EA-D36109D6A77B}" destId="{C6856CEA-A1D3-0548-AA7A-7598098A0D31}" srcOrd="4" destOrd="0" parTransId="{1B6D4FCE-00F8-2948-ADFF-2273FFE101E8}" sibTransId="{60317AED-C18D-0342-827E-F508EDCB70FF}"/>
    <dgm:cxn modelId="{2E2179E5-28D0-9C4F-9722-8F76216B2AA8}" type="presOf" srcId="{4210454C-B958-B946-A734-7E0C4A74B7DA}" destId="{A10A29AD-17DF-894B-B40F-B206EC60A08D}" srcOrd="0" destOrd="0" presId="urn:microsoft.com/office/officeart/2005/8/layout/process5"/>
    <dgm:cxn modelId="{F8F47DF1-A261-3948-8C1E-ABB1D6988DB7}" srcId="{6D1DBD91-1885-A44E-82EA-D36109D6A77B}" destId="{CD80BDDF-8888-1945-9800-E910FAFD60D4}" srcOrd="1" destOrd="0" parTransId="{FC4412C8-57BF-194E-9B9C-2E5211ED5502}" sibTransId="{A2FC3E6D-5E1E-0B43-B3EE-9195896EE66D}"/>
    <dgm:cxn modelId="{3604D8AE-7AD2-1643-902C-4178E4FE08F6}" type="presParOf" srcId="{1A6FD345-CB05-594F-8E89-5F521A6165ED}" destId="{5006E540-F6B6-6445-9443-D158F85D624C}" srcOrd="0" destOrd="0" presId="urn:microsoft.com/office/officeart/2005/8/layout/process5"/>
    <dgm:cxn modelId="{4585AC0F-6634-5F49-BB7C-7F7EEA2A831A}" type="presParOf" srcId="{1A6FD345-CB05-594F-8E89-5F521A6165ED}" destId="{81571742-8AAD-984B-BCD3-A0F48353A58B}" srcOrd="1" destOrd="0" presId="urn:microsoft.com/office/officeart/2005/8/layout/process5"/>
    <dgm:cxn modelId="{1548FBBA-48BE-2B4B-B437-0D185A4A3400}" type="presParOf" srcId="{81571742-8AAD-984B-BCD3-A0F48353A58B}" destId="{414A5FBA-0A7D-5844-9447-80E9C157EDB1}" srcOrd="0" destOrd="0" presId="urn:microsoft.com/office/officeart/2005/8/layout/process5"/>
    <dgm:cxn modelId="{E1E7633E-0724-0341-B7D8-0A78BA633DEB}" type="presParOf" srcId="{1A6FD345-CB05-594F-8E89-5F521A6165ED}" destId="{626D4990-2616-EA4A-AD57-15FF8172F08D}" srcOrd="2" destOrd="0" presId="urn:microsoft.com/office/officeart/2005/8/layout/process5"/>
    <dgm:cxn modelId="{8D43FAA3-2FC9-8D45-97C3-8F7492BBBA0C}" type="presParOf" srcId="{1A6FD345-CB05-594F-8E89-5F521A6165ED}" destId="{6C185D2E-27C4-4F4D-B2BB-105622FFF3FA}" srcOrd="3" destOrd="0" presId="urn:microsoft.com/office/officeart/2005/8/layout/process5"/>
    <dgm:cxn modelId="{343FA34D-F7F2-DF48-9E2C-D27D0C3B326D}" type="presParOf" srcId="{6C185D2E-27C4-4F4D-B2BB-105622FFF3FA}" destId="{FFFA094E-55DA-AB4C-B689-D381DFC8E18D}" srcOrd="0" destOrd="0" presId="urn:microsoft.com/office/officeart/2005/8/layout/process5"/>
    <dgm:cxn modelId="{706BDEB7-E4C3-814C-B6DA-6D896149A578}" type="presParOf" srcId="{1A6FD345-CB05-594F-8E89-5F521A6165ED}" destId="{8AD31C6F-A359-C545-B32C-F86BE559C6F1}" srcOrd="4" destOrd="0" presId="urn:microsoft.com/office/officeart/2005/8/layout/process5"/>
    <dgm:cxn modelId="{DE896F15-C24F-424C-AE06-053C9BE1159D}" type="presParOf" srcId="{1A6FD345-CB05-594F-8E89-5F521A6165ED}" destId="{9A696AD4-1061-B34C-8331-C366CA63DF96}" srcOrd="5" destOrd="0" presId="urn:microsoft.com/office/officeart/2005/8/layout/process5"/>
    <dgm:cxn modelId="{79ACCD0B-0B7D-2E43-B695-3391365BD39C}" type="presParOf" srcId="{9A696AD4-1061-B34C-8331-C366CA63DF96}" destId="{08E2D215-A44B-BF4E-966F-0161156056B4}" srcOrd="0" destOrd="0" presId="urn:microsoft.com/office/officeart/2005/8/layout/process5"/>
    <dgm:cxn modelId="{989F7092-468A-F347-8285-D9FA31CC2E9A}" type="presParOf" srcId="{1A6FD345-CB05-594F-8E89-5F521A6165ED}" destId="{A10A29AD-17DF-894B-B40F-B206EC60A08D}" srcOrd="6" destOrd="0" presId="urn:microsoft.com/office/officeart/2005/8/layout/process5"/>
    <dgm:cxn modelId="{3AE4D7E1-DFA4-0148-8E23-38B4B5A478F7}" type="presParOf" srcId="{1A6FD345-CB05-594F-8E89-5F521A6165ED}" destId="{ABED0439-308E-DB48-BCD4-C5535E23CF9D}" srcOrd="7" destOrd="0" presId="urn:microsoft.com/office/officeart/2005/8/layout/process5"/>
    <dgm:cxn modelId="{CC0509E9-0BDC-554B-927E-6927A0279AAB}" type="presParOf" srcId="{ABED0439-308E-DB48-BCD4-C5535E23CF9D}" destId="{D8A8C51E-2E92-BE44-8FC1-63D95F4885C9}" srcOrd="0" destOrd="0" presId="urn:microsoft.com/office/officeart/2005/8/layout/process5"/>
    <dgm:cxn modelId="{3B050C14-365B-5848-84DE-645636869C92}" type="presParOf" srcId="{1A6FD345-CB05-594F-8E89-5F521A6165ED}" destId="{29C01604-6375-3B4E-AB21-859B28BB4B70}" srcOrd="8" destOrd="0" presId="urn:microsoft.com/office/officeart/2005/8/layout/process5"/>
    <dgm:cxn modelId="{0B1C4E35-47DB-1841-9F87-522A0D8557B1}" type="presParOf" srcId="{1A6FD345-CB05-594F-8E89-5F521A6165ED}" destId="{CD9CA4D7-6E79-D947-A9F4-4BA974BC2788}" srcOrd="9" destOrd="0" presId="urn:microsoft.com/office/officeart/2005/8/layout/process5"/>
    <dgm:cxn modelId="{BA4DD4B5-B002-5E42-9AE5-2DD5233BE18D}" type="presParOf" srcId="{CD9CA4D7-6E79-D947-A9F4-4BA974BC2788}" destId="{E5BEF6D6-AA87-6E42-87EC-6B57CCD5CE73}" srcOrd="0" destOrd="0" presId="urn:microsoft.com/office/officeart/2005/8/layout/process5"/>
    <dgm:cxn modelId="{EFF765DF-0802-A144-A05A-6F84E9BD257B}" type="presParOf" srcId="{1A6FD345-CB05-594F-8E89-5F521A6165ED}" destId="{979E4197-6349-3349-A66E-1BA85BAA20DE}" srcOrd="10" destOrd="0" presId="urn:microsoft.com/office/officeart/2005/8/layout/process5"/>
    <dgm:cxn modelId="{943246B4-23CB-6A4F-9988-0BB65463ADB9}" type="presParOf" srcId="{1A6FD345-CB05-594F-8E89-5F521A6165ED}" destId="{A46CA810-32FE-B943-8C11-03FD3C4A8315}" srcOrd="11" destOrd="0" presId="urn:microsoft.com/office/officeart/2005/8/layout/process5"/>
    <dgm:cxn modelId="{A953C889-75CD-E345-948A-1ABD55E8C2F7}" type="presParOf" srcId="{A46CA810-32FE-B943-8C11-03FD3C4A8315}" destId="{263ECDD8-BE97-244B-AD1B-241D894119E4}" srcOrd="0" destOrd="0" presId="urn:microsoft.com/office/officeart/2005/8/layout/process5"/>
    <dgm:cxn modelId="{21FDCE18-FBED-614A-97BD-549D7443E064}" type="presParOf" srcId="{1A6FD345-CB05-594F-8E89-5F521A6165ED}" destId="{A4978158-EF4C-AD40-8501-48C5AFA7551B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82C85-32AF-564F-8559-F55AB450E349}" type="doc">
      <dgm:prSet loTypeId="urn:microsoft.com/office/officeart/2005/8/layout/hList7" loCatId="" qsTypeId="urn:microsoft.com/office/officeart/2005/8/quickstyle/simple1" qsCatId="simple" csTypeId="urn:microsoft.com/office/officeart/2005/8/colors/colorful2" csCatId="colorful" phldr="1"/>
      <dgm:spPr/>
    </dgm:pt>
    <dgm:pt modelId="{17EC21F2-18E0-9E49-93C2-4CD048D57D94}">
      <dgm:prSet phldrT="[Text]"/>
      <dgm:spPr/>
      <dgm:t>
        <a:bodyPr/>
        <a:lstStyle/>
        <a:p>
          <a:r>
            <a:rPr lang="en-GB" dirty="0"/>
            <a:t>Shareholders</a:t>
          </a:r>
        </a:p>
      </dgm:t>
    </dgm:pt>
    <dgm:pt modelId="{B210E8AD-B83E-CC4A-A667-34D8204E8093}" type="parTrans" cxnId="{A499F633-AD7F-0645-B823-17005B95B5EF}">
      <dgm:prSet/>
      <dgm:spPr/>
      <dgm:t>
        <a:bodyPr/>
        <a:lstStyle/>
        <a:p>
          <a:endParaRPr lang="en-GB"/>
        </a:p>
      </dgm:t>
    </dgm:pt>
    <dgm:pt modelId="{2A7A015C-9F76-8D4F-98AC-A6126849A3C7}" type="sibTrans" cxnId="{A499F633-AD7F-0645-B823-17005B95B5EF}">
      <dgm:prSet/>
      <dgm:spPr/>
      <dgm:t>
        <a:bodyPr/>
        <a:lstStyle/>
        <a:p>
          <a:endParaRPr lang="en-GB"/>
        </a:p>
      </dgm:t>
    </dgm:pt>
    <dgm:pt modelId="{AA4771D3-A2F0-A24D-9D2C-61A7A853593C}">
      <dgm:prSet phldrT="[Text]"/>
      <dgm:spPr/>
      <dgm:t>
        <a:bodyPr/>
        <a:lstStyle/>
        <a:p>
          <a:r>
            <a:rPr lang="en-GB" dirty="0"/>
            <a:t>Directors</a:t>
          </a:r>
        </a:p>
      </dgm:t>
    </dgm:pt>
    <dgm:pt modelId="{3282F2CC-D539-1A45-B841-5C0ADAB221F2}" type="parTrans" cxnId="{01B8DFB4-E7EE-4649-9F74-604FB5A27E2C}">
      <dgm:prSet/>
      <dgm:spPr/>
      <dgm:t>
        <a:bodyPr/>
        <a:lstStyle/>
        <a:p>
          <a:endParaRPr lang="en-GB"/>
        </a:p>
      </dgm:t>
    </dgm:pt>
    <dgm:pt modelId="{8516CE28-7090-A04B-84E7-BFC4A03807F3}" type="sibTrans" cxnId="{01B8DFB4-E7EE-4649-9F74-604FB5A27E2C}">
      <dgm:prSet/>
      <dgm:spPr/>
      <dgm:t>
        <a:bodyPr/>
        <a:lstStyle/>
        <a:p>
          <a:endParaRPr lang="en-GB"/>
        </a:p>
      </dgm:t>
    </dgm:pt>
    <dgm:pt modelId="{DA6D22CE-D698-C64D-A8CF-E41FB546628E}">
      <dgm:prSet phldrT="[Text]"/>
      <dgm:spPr/>
      <dgm:t>
        <a:bodyPr/>
        <a:lstStyle/>
        <a:p>
          <a:r>
            <a:rPr lang="en-GB" dirty="0"/>
            <a:t>Directors report on their management of the company, using financial statements.</a:t>
          </a:r>
        </a:p>
      </dgm:t>
    </dgm:pt>
    <dgm:pt modelId="{9A95BC10-4DC9-B944-AA5B-5BF90D10916C}" type="parTrans" cxnId="{15E3F797-1F4F-D545-9648-E6C6535363BB}">
      <dgm:prSet/>
      <dgm:spPr/>
      <dgm:t>
        <a:bodyPr/>
        <a:lstStyle/>
        <a:p>
          <a:endParaRPr lang="en-GB"/>
        </a:p>
      </dgm:t>
    </dgm:pt>
    <dgm:pt modelId="{20D27F52-C5AB-FA46-8D25-FD408EBE610D}" type="sibTrans" cxnId="{15E3F797-1F4F-D545-9648-E6C6535363BB}">
      <dgm:prSet/>
      <dgm:spPr/>
      <dgm:t>
        <a:bodyPr/>
        <a:lstStyle/>
        <a:p>
          <a:endParaRPr lang="en-GB"/>
        </a:p>
      </dgm:t>
    </dgm:pt>
    <dgm:pt modelId="{F8248A1E-9B39-084B-8FAC-C4B1901F2C64}" type="pres">
      <dgm:prSet presAssocID="{C1082C85-32AF-564F-8559-F55AB450E349}" presName="Name0" presStyleCnt="0">
        <dgm:presLayoutVars>
          <dgm:dir/>
          <dgm:resizeHandles val="exact"/>
        </dgm:presLayoutVars>
      </dgm:prSet>
      <dgm:spPr/>
    </dgm:pt>
    <dgm:pt modelId="{C8FA41A5-4858-A649-86B9-FEF15D295AC5}" type="pres">
      <dgm:prSet presAssocID="{C1082C85-32AF-564F-8559-F55AB450E349}" presName="fgShape" presStyleLbl="fgShp" presStyleIdx="0" presStyleCnt="1"/>
      <dgm:spPr/>
    </dgm:pt>
    <dgm:pt modelId="{05764928-960D-4F4E-9812-CBA6679F629A}" type="pres">
      <dgm:prSet presAssocID="{C1082C85-32AF-564F-8559-F55AB450E349}" presName="linComp" presStyleCnt="0"/>
      <dgm:spPr/>
    </dgm:pt>
    <dgm:pt modelId="{02526C6C-B5BE-044F-9F51-DD5DF1C5ACA7}" type="pres">
      <dgm:prSet presAssocID="{17EC21F2-18E0-9E49-93C2-4CD048D57D94}" presName="compNode" presStyleCnt="0"/>
      <dgm:spPr/>
    </dgm:pt>
    <dgm:pt modelId="{07FD63C2-D372-5D44-9EE9-9CB48B7C646C}" type="pres">
      <dgm:prSet presAssocID="{17EC21F2-18E0-9E49-93C2-4CD048D57D94}" presName="bkgdShape" presStyleLbl="node1" presStyleIdx="0" presStyleCnt="3"/>
      <dgm:spPr/>
    </dgm:pt>
    <dgm:pt modelId="{883E7A5F-101A-C94A-BC45-F4FBC0374163}" type="pres">
      <dgm:prSet presAssocID="{17EC21F2-18E0-9E49-93C2-4CD048D57D94}" presName="nodeTx" presStyleLbl="node1" presStyleIdx="0" presStyleCnt="3">
        <dgm:presLayoutVars>
          <dgm:bulletEnabled val="1"/>
        </dgm:presLayoutVars>
      </dgm:prSet>
      <dgm:spPr/>
    </dgm:pt>
    <dgm:pt modelId="{93FB3760-E50B-E845-8921-C7E154BDAE26}" type="pres">
      <dgm:prSet presAssocID="{17EC21F2-18E0-9E49-93C2-4CD048D57D94}" presName="invisiNode" presStyleLbl="node1" presStyleIdx="0" presStyleCnt="3"/>
      <dgm:spPr/>
    </dgm:pt>
    <dgm:pt modelId="{451E5BB7-B493-D14C-94BC-28A5A6F48D95}" type="pres">
      <dgm:prSet presAssocID="{17EC21F2-18E0-9E49-93C2-4CD048D57D94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D8517F2-77E8-FE49-811C-BAA6D2F5AC38}" type="pres">
      <dgm:prSet presAssocID="{2A7A015C-9F76-8D4F-98AC-A6126849A3C7}" presName="sibTrans" presStyleLbl="sibTrans2D1" presStyleIdx="0" presStyleCnt="0"/>
      <dgm:spPr/>
    </dgm:pt>
    <dgm:pt modelId="{DE2CC2DF-6C38-6D4C-9229-9517962D2E2F}" type="pres">
      <dgm:prSet presAssocID="{AA4771D3-A2F0-A24D-9D2C-61A7A853593C}" presName="compNode" presStyleCnt="0"/>
      <dgm:spPr/>
    </dgm:pt>
    <dgm:pt modelId="{12DD33F8-E108-9E4E-8D3C-B8A0AA5274FD}" type="pres">
      <dgm:prSet presAssocID="{AA4771D3-A2F0-A24D-9D2C-61A7A853593C}" presName="bkgdShape" presStyleLbl="node1" presStyleIdx="1" presStyleCnt="3"/>
      <dgm:spPr/>
    </dgm:pt>
    <dgm:pt modelId="{FB6FA5DD-89FA-3E42-AE9E-F17B2C236C74}" type="pres">
      <dgm:prSet presAssocID="{AA4771D3-A2F0-A24D-9D2C-61A7A853593C}" presName="nodeTx" presStyleLbl="node1" presStyleIdx="1" presStyleCnt="3">
        <dgm:presLayoutVars>
          <dgm:bulletEnabled val="1"/>
        </dgm:presLayoutVars>
      </dgm:prSet>
      <dgm:spPr/>
    </dgm:pt>
    <dgm:pt modelId="{6FBEBABE-A918-CC4A-9591-7E2252BDF75A}" type="pres">
      <dgm:prSet presAssocID="{AA4771D3-A2F0-A24D-9D2C-61A7A853593C}" presName="invisiNode" presStyleLbl="node1" presStyleIdx="1" presStyleCnt="3"/>
      <dgm:spPr/>
    </dgm:pt>
    <dgm:pt modelId="{B19214D4-ABA3-3D49-B173-CD98C092A4F7}" type="pres">
      <dgm:prSet presAssocID="{AA4771D3-A2F0-A24D-9D2C-61A7A853593C}" presName="imagNode" presStyleLbl="fgImgPlace1" presStyleIdx="1" presStyleCnt="3" custScaleY="100021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794" t="798" r="-33794" b="798"/>
          </a:stretch>
        </a:blipFill>
      </dgm:spPr>
    </dgm:pt>
    <dgm:pt modelId="{7CE22DC4-241C-284F-915C-435220F101C0}" type="pres">
      <dgm:prSet presAssocID="{8516CE28-7090-A04B-84E7-BFC4A03807F3}" presName="sibTrans" presStyleLbl="sibTrans2D1" presStyleIdx="0" presStyleCnt="0"/>
      <dgm:spPr/>
    </dgm:pt>
    <dgm:pt modelId="{B36F922F-6EDC-C64A-99DF-B0CA422C584D}" type="pres">
      <dgm:prSet presAssocID="{DA6D22CE-D698-C64D-A8CF-E41FB546628E}" presName="compNode" presStyleCnt="0"/>
      <dgm:spPr/>
    </dgm:pt>
    <dgm:pt modelId="{517B9329-5F7B-F744-B6B3-8EBD7F9BBEC2}" type="pres">
      <dgm:prSet presAssocID="{DA6D22CE-D698-C64D-A8CF-E41FB546628E}" presName="bkgdShape" presStyleLbl="node1" presStyleIdx="2" presStyleCnt="3"/>
      <dgm:spPr/>
    </dgm:pt>
    <dgm:pt modelId="{8530A137-5F70-FF47-96EB-0082CCFF8689}" type="pres">
      <dgm:prSet presAssocID="{DA6D22CE-D698-C64D-A8CF-E41FB546628E}" presName="nodeTx" presStyleLbl="node1" presStyleIdx="2" presStyleCnt="3">
        <dgm:presLayoutVars>
          <dgm:bulletEnabled val="1"/>
        </dgm:presLayoutVars>
      </dgm:prSet>
      <dgm:spPr/>
    </dgm:pt>
    <dgm:pt modelId="{5863BF96-62BF-CC4E-822B-0FE681A35572}" type="pres">
      <dgm:prSet presAssocID="{DA6D22CE-D698-C64D-A8CF-E41FB546628E}" presName="invisiNode" presStyleLbl="node1" presStyleIdx="2" presStyleCnt="3"/>
      <dgm:spPr/>
    </dgm:pt>
    <dgm:pt modelId="{755EDB95-85B0-E74C-B1D3-C1B1B4D067DD}" type="pres">
      <dgm:prSet presAssocID="{DA6D22CE-D698-C64D-A8CF-E41FB546628E}" presName="imagNode" presStyleLbl="fgImgPlace1" presStyleIdx="2" presStyleCnt="3" custLinFactNeighborX="414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183" t="2118" r="-11183" b="2118"/>
          </a:stretch>
        </a:blipFill>
      </dgm:spPr>
    </dgm:pt>
  </dgm:ptLst>
  <dgm:cxnLst>
    <dgm:cxn modelId="{176B3711-391B-CB41-BA60-8B31C5244D25}" type="presOf" srcId="{DA6D22CE-D698-C64D-A8CF-E41FB546628E}" destId="{8530A137-5F70-FF47-96EB-0082CCFF8689}" srcOrd="1" destOrd="0" presId="urn:microsoft.com/office/officeart/2005/8/layout/hList7"/>
    <dgm:cxn modelId="{A499F633-AD7F-0645-B823-17005B95B5EF}" srcId="{C1082C85-32AF-564F-8559-F55AB450E349}" destId="{17EC21F2-18E0-9E49-93C2-4CD048D57D94}" srcOrd="0" destOrd="0" parTransId="{B210E8AD-B83E-CC4A-A667-34D8204E8093}" sibTransId="{2A7A015C-9F76-8D4F-98AC-A6126849A3C7}"/>
    <dgm:cxn modelId="{3608AF43-FE83-6B47-8B28-84129BAD3546}" type="presOf" srcId="{AA4771D3-A2F0-A24D-9D2C-61A7A853593C}" destId="{FB6FA5DD-89FA-3E42-AE9E-F17B2C236C74}" srcOrd="1" destOrd="0" presId="urn:microsoft.com/office/officeart/2005/8/layout/hList7"/>
    <dgm:cxn modelId="{A3990E67-0AD5-F24F-AFF9-DC4FF24DA2CD}" type="presOf" srcId="{17EC21F2-18E0-9E49-93C2-4CD048D57D94}" destId="{883E7A5F-101A-C94A-BC45-F4FBC0374163}" srcOrd="1" destOrd="0" presId="urn:microsoft.com/office/officeart/2005/8/layout/hList7"/>
    <dgm:cxn modelId="{CE0C074B-A020-F84D-9D5B-EDED3E28E42A}" type="presOf" srcId="{DA6D22CE-D698-C64D-A8CF-E41FB546628E}" destId="{517B9329-5F7B-F744-B6B3-8EBD7F9BBEC2}" srcOrd="0" destOrd="0" presId="urn:microsoft.com/office/officeart/2005/8/layout/hList7"/>
    <dgm:cxn modelId="{23E4FC6C-4910-9A46-859E-E0B4CDDFE535}" type="presOf" srcId="{17EC21F2-18E0-9E49-93C2-4CD048D57D94}" destId="{07FD63C2-D372-5D44-9EE9-9CB48B7C646C}" srcOrd="0" destOrd="0" presId="urn:microsoft.com/office/officeart/2005/8/layout/hList7"/>
    <dgm:cxn modelId="{EA37616E-5CC7-B942-AA43-318D9636C712}" type="presOf" srcId="{8516CE28-7090-A04B-84E7-BFC4A03807F3}" destId="{7CE22DC4-241C-284F-915C-435220F101C0}" srcOrd="0" destOrd="0" presId="urn:microsoft.com/office/officeart/2005/8/layout/hList7"/>
    <dgm:cxn modelId="{39AA1C8A-BA14-A749-9878-7285B96FCEA0}" type="presOf" srcId="{C1082C85-32AF-564F-8559-F55AB450E349}" destId="{F8248A1E-9B39-084B-8FAC-C4B1901F2C64}" srcOrd="0" destOrd="0" presId="urn:microsoft.com/office/officeart/2005/8/layout/hList7"/>
    <dgm:cxn modelId="{15E3F797-1F4F-D545-9648-E6C6535363BB}" srcId="{C1082C85-32AF-564F-8559-F55AB450E349}" destId="{DA6D22CE-D698-C64D-A8CF-E41FB546628E}" srcOrd="2" destOrd="0" parTransId="{9A95BC10-4DC9-B944-AA5B-5BF90D10916C}" sibTransId="{20D27F52-C5AB-FA46-8D25-FD408EBE610D}"/>
    <dgm:cxn modelId="{AC29AFB3-09A0-1348-87C7-338C7FAED3D8}" type="presOf" srcId="{2A7A015C-9F76-8D4F-98AC-A6126849A3C7}" destId="{ED8517F2-77E8-FE49-811C-BAA6D2F5AC38}" srcOrd="0" destOrd="0" presId="urn:microsoft.com/office/officeart/2005/8/layout/hList7"/>
    <dgm:cxn modelId="{01B8DFB4-E7EE-4649-9F74-604FB5A27E2C}" srcId="{C1082C85-32AF-564F-8559-F55AB450E349}" destId="{AA4771D3-A2F0-A24D-9D2C-61A7A853593C}" srcOrd="1" destOrd="0" parTransId="{3282F2CC-D539-1A45-B841-5C0ADAB221F2}" sibTransId="{8516CE28-7090-A04B-84E7-BFC4A03807F3}"/>
    <dgm:cxn modelId="{5430C1C8-DE93-134F-8C3E-4D30546295E9}" type="presOf" srcId="{AA4771D3-A2F0-A24D-9D2C-61A7A853593C}" destId="{12DD33F8-E108-9E4E-8D3C-B8A0AA5274FD}" srcOrd="0" destOrd="0" presId="urn:microsoft.com/office/officeart/2005/8/layout/hList7"/>
    <dgm:cxn modelId="{B6994C62-7402-684A-BFFC-1BC5C08D81C4}" type="presParOf" srcId="{F8248A1E-9B39-084B-8FAC-C4B1901F2C64}" destId="{C8FA41A5-4858-A649-86B9-FEF15D295AC5}" srcOrd="0" destOrd="0" presId="urn:microsoft.com/office/officeart/2005/8/layout/hList7"/>
    <dgm:cxn modelId="{174F71EB-1D65-8F42-BDD5-8648D9949D91}" type="presParOf" srcId="{F8248A1E-9B39-084B-8FAC-C4B1901F2C64}" destId="{05764928-960D-4F4E-9812-CBA6679F629A}" srcOrd="1" destOrd="0" presId="urn:microsoft.com/office/officeart/2005/8/layout/hList7"/>
    <dgm:cxn modelId="{7FD8E61A-9499-E24C-A9D3-81D6F09D67CB}" type="presParOf" srcId="{05764928-960D-4F4E-9812-CBA6679F629A}" destId="{02526C6C-B5BE-044F-9F51-DD5DF1C5ACA7}" srcOrd="0" destOrd="0" presId="urn:microsoft.com/office/officeart/2005/8/layout/hList7"/>
    <dgm:cxn modelId="{355ADD95-771C-9944-923A-EAB219F29D27}" type="presParOf" srcId="{02526C6C-B5BE-044F-9F51-DD5DF1C5ACA7}" destId="{07FD63C2-D372-5D44-9EE9-9CB48B7C646C}" srcOrd="0" destOrd="0" presId="urn:microsoft.com/office/officeart/2005/8/layout/hList7"/>
    <dgm:cxn modelId="{ACCB9D82-D7ED-3E4F-B2AC-E5124B63A769}" type="presParOf" srcId="{02526C6C-B5BE-044F-9F51-DD5DF1C5ACA7}" destId="{883E7A5F-101A-C94A-BC45-F4FBC0374163}" srcOrd="1" destOrd="0" presId="urn:microsoft.com/office/officeart/2005/8/layout/hList7"/>
    <dgm:cxn modelId="{27995E4F-F20C-F942-8B4A-2D054C10C0CA}" type="presParOf" srcId="{02526C6C-B5BE-044F-9F51-DD5DF1C5ACA7}" destId="{93FB3760-E50B-E845-8921-C7E154BDAE26}" srcOrd="2" destOrd="0" presId="urn:microsoft.com/office/officeart/2005/8/layout/hList7"/>
    <dgm:cxn modelId="{FC8A94C6-9DFE-F34E-A391-695E3113AFE1}" type="presParOf" srcId="{02526C6C-B5BE-044F-9F51-DD5DF1C5ACA7}" destId="{451E5BB7-B493-D14C-94BC-28A5A6F48D95}" srcOrd="3" destOrd="0" presId="urn:microsoft.com/office/officeart/2005/8/layout/hList7"/>
    <dgm:cxn modelId="{9A62D27A-2B43-B047-B849-2B3AC948BA99}" type="presParOf" srcId="{05764928-960D-4F4E-9812-CBA6679F629A}" destId="{ED8517F2-77E8-FE49-811C-BAA6D2F5AC38}" srcOrd="1" destOrd="0" presId="urn:microsoft.com/office/officeart/2005/8/layout/hList7"/>
    <dgm:cxn modelId="{05AD6836-1B72-C047-8650-2785A77852DD}" type="presParOf" srcId="{05764928-960D-4F4E-9812-CBA6679F629A}" destId="{DE2CC2DF-6C38-6D4C-9229-9517962D2E2F}" srcOrd="2" destOrd="0" presId="urn:microsoft.com/office/officeart/2005/8/layout/hList7"/>
    <dgm:cxn modelId="{25A20FFC-F881-6740-A293-9D2519DC9486}" type="presParOf" srcId="{DE2CC2DF-6C38-6D4C-9229-9517962D2E2F}" destId="{12DD33F8-E108-9E4E-8D3C-B8A0AA5274FD}" srcOrd="0" destOrd="0" presId="urn:microsoft.com/office/officeart/2005/8/layout/hList7"/>
    <dgm:cxn modelId="{00EE72CE-6158-D946-94FA-5E0FFD092143}" type="presParOf" srcId="{DE2CC2DF-6C38-6D4C-9229-9517962D2E2F}" destId="{FB6FA5DD-89FA-3E42-AE9E-F17B2C236C74}" srcOrd="1" destOrd="0" presId="urn:microsoft.com/office/officeart/2005/8/layout/hList7"/>
    <dgm:cxn modelId="{D9DBB515-2A01-8442-9636-D3AC9CE4C169}" type="presParOf" srcId="{DE2CC2DF-6C38-6D4C-9229-9517962D2E2F}" destId="{6FBEBABE-A918-CC4A-9591-7E2252BDF75A}" srcOrd="2" destOrd="0" presId="urn:microsoft.com/office/officeart/2005/8/layout/hList7"/>
    <dgm:cxn modelId="{BC5B3951-1D83-2242-9818-1D911CBDD793}" type="presParOf" srcId="{DE2CC2DF-6C38-6D4C-9229-9517962D2E2F}" destId="{B19214D4-ABA3-3D49-B173-CD98C092A4F7}" srcOrd="3" destOrd="0" presId="urn:microsoft.com/office/officeart/2005/8/layout/hList7"/>
    <dgm:cxn modelId="{89915AFC-FC20-FF4B-9D7E-E36C3707BE89}" type="presParOf" srcId="{05764928-960D-4F4E-9812-CBA6679F629A}" destId="{7CE22DC4-241C-284F-915C-435220F101C0}" srcOrd="3" destOrd="0" presId="urn:microsoft.com/office/officeart/2005/8/layout/hList7"/>
    <dgm:cxn modelId="{D6C62F71-8CD2-5F4D-A1BD-1099C461C301}" type="presParOf" srcId="{05764928-960D-4F4E-9812-CBA6679F629A}" destId="{B36F922F-6EDC-C64A-99DF-B0CA422C584D}" srcOrd="4" destOrd="0" presId="urn:microsoft.com/office/officeart/2005/8/layout/hList7"/>
    <dgm:cxn modelId="{B1C2B10D-9F5E-4A47-94AD-629ED770959E}" type="presParOf" srcId="{B36F922F-6EDC-C64A-99DF-B0CA422C584D}" destId="{517B9329-5F7B-F744-B6B3-8EBD7F9BBEC2}" srcOrd="0" destOrd="0" presId="urn:microsoft.com/office/officeart/2005/8/layout/hList7"/>
    <dgm:cxn modelId="{52B52928-8958-B34E-A4C5-A80DE9D77703}" type="presParOf" srcId="{B36F922F-6EDC-C64A-99DF-B0CA422C584D}" destId="{8530A137-5F70-FF47-96EB-0082CCFF8689}" srcOrd="1" destOrd="0" presId="urn:microsoft.com/office/officeart/2005/8/layout/hList7"/>
    <dgm:cxn modelId="{777E3CE8-6D05-5644-ABA5-31C39D034883}" type="presParOf" srcId="{B36F922F-6EDC-C64A-99DF-B0CA422C584D}" destId="{5863BF96-62BF-CC4E-822B-0FE681A35572}" srcOrd="2" destOrd="0" presId="urn:microsoft.com/office/officeart/2005/8/layout/hList7"/>
    <dgm:cxn modelId="{00094065-8ABA-5745-B2F3-B94B3B2E2444}" type="presParOf" srcId="{B36F922F-6EDC-C64A-99DF-B0CA422C584D}" destId="{755EDB95-85B0-E74C-B1D3-C1B1B4D067D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9DE0D3-C5D9-334E-96B8-97AF5A538BFA}" type="doc">
      <dgm:prSet loTypeId="urn:microsoft.com/office/officeart/2005/8/layout/hList3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01640A20-7922-754C-A2D5-27C0E05D9C89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GB" sz="4400" dirty="0"/>
            <a:t>Types of Audit</a:t>
          </a:r>
        </a:p>
      </dgm:t>
    </dgm:pt>
    <dgm:pt modelId="{FC44D69E-D072-6945-9D16-3EB757EE81FC}" type="parTrans" cxnId="{077DFD1B-37E4-9647-95C2-8D48072F10F5}">
      <dgm:prSet/>
      <dgm:spPr/>
      <dgm:t>
        <a:bodyPr/>
        <a:lstStyle/>
        <a:p>
          <a:endParaRPr lang="en-GB"/>
        </a:p>
      </dgm:t>
    </dgm:pt>
    <dgm:pt modelId="{609DA2B8-C7B9-2846-B38F-6020982FAB20}" type="sibTrans" cxnId="{077DFD1B-37E4-9647-95C2-8D48072F10F5}">
      <dgm:prSet/>
      <dgm:spPr/>
      <dgm:t>
        <a:bodyPr/>
        <a:lstStyle/>
        <a:p>
          <a:endParaRPr lang="en-GB"/>
        </a:p>
      </dgm:t>
    </dgm:pt>
    <dgm:pt modelId="{0AC97537-6ADA-7042-95D4-526B776720CD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>
            <a:buNone/>
          </a:pPr>
          <a:r>
            <a:rPr lang="en-GB" sz="3200" dirty="0"/>
            <a:t>Internal Audit</a:t>
          </a:r>
        </a:p>
      </dgm:t>
    </dgm:pt>
    <dgm:pt modelId="{3762F71F-A208-314A-BD29-3F4119168345}" type="parTrans" cxnId="{8605FCBA-95EC-AB47-A819-C899E3A3488C}">
      <dgm:prSet/>
      <dgm:spPr/>
      <dgm:t>
        <a:bodyPr/>
        <a:lstStyle/>
        <a:p>
          <a:endParaRPr lang="en-GB"/>
        </a:p>
      </dgm:t>
    </dgm:pt>
    <dgm:pt modelId="{73715520-9EAA-124D-BE25-01C945352BD0}" type="sibTrans" cxnId="{8605FCBA-95EC-AB47-A819-C899E3A3488C}">
      <dgm:prSet/>
      <dgm:spPr/>
      <dgm:t>
        <a:bodyPr/>
        <a:lstStyle/>
        <a:p>
          <a:endParaRPr lang="en-GB"/>
        </a:p>
      </dgm:t>
    </dgm:pt>
    <dgm:pt modelId="{C0D8336F-CF35-834F-8A9F-CB59ED571D8F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GB" sz="2800" dirty="0"/>
            <a:t>External Audit</a:t>
          </a:r>
        </a:p>
      </dgm:t>
    </dgm:pt>
    <dgm:pt modelId="{46082CB1-825D-464D-A9A9-F3C84DFBB197}" type="parTrans" cxnId="{1ECE2089-DE98-8645-9EFD-5D389C9838C9}">
      <dgm:prSet/>
      <dgm:spPr/>
      <dgm:t>
        <a:bodyPr/>
        <a:lstStyle/>
        <a:p>
          <a:endParaRPr lang="en-GB"/>
        </a:p>
      </dgm:t>
    </dgm:pt>
    <dgm:pt modelId="{995D663C-42BE-3C48-9DA2-05E164CCEC89}" type="sibTrans" cxnId="{1ECE2089-DE98-8645-9EFD-5D389C9838C9}">
      <dgm:prSet/>
      <dgm:spPr/>
      <dgm:t>
        <a:bodyPr/>
        <a:lstStyle/>
        <a:p>
          <a:endParaRPr lang="en-GB"/>
        </a:p>
      </dgm:t>
    </dgm:pt>
    <dgm:pt modelId="{45C6C7FA-1B3C-D949-B7E1-6DD13ED8A2BD}" type="pres">
      <dgm:prSet presAssocID="{629DE0D3-C5D9-334E-96B8-97AF5A538BFA}" presName="composite" presStyleCnt="0">
        <dgm:presLayoutVars>
          <dgm:chMax val="1"/>
          <dgm:dir/>
          <dgm:resizeHandles val="exact"/>
        </dgm:presLayoutVars>
      </dgm:prSet>
      <dgm:spPr/>
    </dgm:pt>
    <dgm:pt modelId="{E7BC82FE-364D-CC48-B369-9D421A5A1D5B}" type="pres">
      <dgm:prSet presAssocID="{01640A20-7922-754C-A2D5-27C0E05D9C89}" presName="roof" presStyleLbl="dkBgShp" presStyleIdx="0" presStyleCnt="2" custLinFactNeighborX="2453" custLinFactNeighborY="-2358"/>
      <dgm:spPr/>
    </dgm:pt>
    <dgm:pt modelId="{82B10455-22DB-4C45-AFC5-AF966F11F7E8}" type="pres">
      <dgm:prSet presAssocID="{01640A20-7922-754C-A2D5-27C0E05D9C89}" presName="pillars" presStyleCnt="0"/>
      <dgm:spPr/>
    </dgm:pt>
    <dgm:pt modelId="{180A5185-1821-9047-9863-3AB100972A42}" type="pres">
      <dgm:prSet presAssocID="{01640A20-7922-754C-A2D5-27C0E05D9C89}" presName="pillar1" presStyleLbl="node1" presStyleIdx="0" presStyleCnt="2">
        <dgm:presLayoutVars>
          <dgm:bulletEnabled val="1"/>
        </dgm:presLayoutVars>
      </dgm:prSet>
      <dgm:spPr/>
    </dgm:pt>
    <dgm:pt modelId="{E2E322F8-7218-0D42-A1E9-498F3B849B64}" type="pres">
      <dgm:prSet presAssocID="{C0D8336F-CF35-834F-8A9F-CB59ED571D8F}" presName="pillarX" presStyleLbl="node1" presStyleIdx="1" presStyleCnt="2">
        <dgm:presLayoutVars>
          <dgm:bulletEnabled val="1"/>
        </dgm:presLayoutVars>
      </dgm:prSet>
      <dgm:spPr/>
    </dgm:pt>
    <dgm:pt modelId="{241E1E62-4D3A-5147-8C55-07FAE3C77BEE}" type="pres">
      <dgm:prSet presAssocID="{01640A20-7922-754C-A2D5-27C0E05D9C89}" presName="base" presStyleLbl="dkBgShp" presStyleIdx="1" presStyleCnt="2"/>
      <dgm:spPr/>
    </dgm:pt>
  </dgm:ptLst>
  <dgm:cxnLst>
    <dgm:cxn modelId="{8BC4E206-B413-9945-9CA8-55BD827BB45C}" type="presOf" srcId="{0AC97537-6ADA-7042-95D4-526B776720CD}" destId="{180A5185-1821-9047-9863-3AB100972A42}" srcOrd="0" destOrd="0" presId="urn:microsoft.com/office/officeart/2005/8/layout/hList3"/>
    <dgm:cxn modelId="{077DFD1B-37E4-9647-95C2-8D48072F10F5}" srcId="{629DE0D3-C5D9-334E-96B8-97AF5A538BFA}" destId="{01640A20-7922-754C-A2D5-27C0E05D9C89}" srcOrd="0" destOrd="0" parTransId="{FC44D69E-D072-6945-9D16-3EB757EE81FC}" sibTransId="{609DA2B8-C7B9-2846-B38F-6020982FAB20}"/>
    <dgm:cxn modelId="{8864ED83-B5CB-DB4A-8CB6-2FBEA32863DD}" type="presOf" srcId="{629DE0D3-C5D9-334E-96B8-97AF5A538BFA}" destId="{45C6C7FA-1B3C-D949-B7E1-6DD13ED8A2BD}" srcOrd="0" destOrd="0" presId="urn:microsoft.com/office/officeart/2005/8/layout/hList3"/>
    <dgm:cxn modelId="{1ECE2089-DE98-8645-9EFD-5D389C9838C9}" srcId="{01640A20-7922-754C-A2D5-27C0E05D9C89}" destId="{C0D8336F-CF35-834F-8A9F-CB59ED571D8F}" srcOrd="1" destOrd="0" parTransId="{46082CB1-825D-464D-A9A9-F3C84DFBB197}" sibTransId="{995D663C-42BE-3C48-9DA2-05E164CCEC89}"/>
    <dgm:cxn modelId="{8605FCBA-95EC-AB47-A819-C899E3A3488C}" srcId="{01640A20-7922-754C-A2D5-27C0E05D9C89}" destId="{0AC97537-6ADA-7042-95D4-526B776720CD}" srcOrd="0" destOrd="0" parTransId="{3762F71F-A208-314A-BD29-3F4119168345}" sibTransId="{73715520-9EAA-124D-BE25-01C945352BD0}"/>
    <dgm:cxn modelId="{652841D5-3B01-BD49-8F07-AC73F7C0CD49}" type="presOf" srcId="{01640A20-7922-754C-A2D5-27C0E05D9C89}" destId="{E7BC82FE-364D-CC48-B369-9D421A5A1D5B}" srcOrd="0" destOrd="0" presId="urn:microsoft.com/office/officeart/2005/8/layout/hList3"/>
    <dgm:cxn modelId="{6308BFDA-DDB4-DB46-A769-0AE2C471A47F}" type="presOf" srcId="{C0D8336F-CF35-834F-8A9F-CB59ED571D8F}" destId="{E2E322F8-7218-0D42-A1E9-498F3B849B64}" srcOrd="0" destOrd="0" presId="urn:microsoft.com/office/officeart/2005/8/layout/hList3"/>
    <dgm:cxn modelId="{CD077BF1-0B26-8D4A-909A-A447B32671DC}" type="presParOf" srcId="{45C6C7FA-1B3C-D949-B7E1-6DD13ED8A2BD}" destId="{E7BC82FE-364D-CC48-B369-9D421A5A1D5B}" srcOrd="0" destOrd="0" presId="urn:microsoft.com/office/officeart/2005/8/layout/hList3"/>
    <dgm:cxn modelId="{260AAFAE-461A-7946-9EF5-E5E9C8E594E8}" type="presParOf" srcId="{45C6C7FA-1B3C-D949-B7E1-6DD13ED8A2BD}" destId="{82B10455-22DB-4C45-AFC5-AF966F11F7E8}" srcOrd="1" destOrd="0" presId="urn:microsoft.com/office/officeart/2005/8/layout/hList3"/>
    <dgm:cxn modelId="{83249E5D-7C9D-2C4B-8A68-856B32FEFE71}" type="presParOf" srcId="{82B10455-22DB-4C45-AFC5-AF966F11F7E8}" destId="{180A5185-1821-9047-9863-3AB100972A42}" srcOrd="0" destOrd="0" presId="urn:microsoft.com/office/officeart/2005/8/layout/hList3"/>
    <dgm:cxn modelId="{8269BD1F-C8FB-1448-8468-74E7E80778FD}" type="presParOf" srcId="{82B10455-22DB-4C45-AFC5-AF966F11F7E8}" destId="{E2E322F8-7218-0D42-A1E9-498F3B849B64}" srcOrd="1" destOrd="0" presId="urn:microsoft.com/office/officeart/2005/8/layout/hList3"/>
    <dgm:cxn modelId="{C5492052-89D9-FB49-BDCA-2F723A621C6F}" type="presParOf" srcId="{45C6C7FA-1B3C-D949-B7E1-6DD13ED8A2BD}" destId="{241E1E62-4D3A-5147-8C55-07FAE3C77BE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912AB9-D85B-2E42-8708-F4DE434CECB1}" type="doc">
      <dgm:prSet loTypeId="urn:microsoft.com/office/officeart/2005/8/layout/hList3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93082E31-C389-D842-87FC-3DCD74D7B8A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dirty="0"/>
            <a:t>All state-owned companies</a:t>
          </a:r>
          <a:endParaRPr lang="en-GB" dirty="0"/>
        </a:p>
      </dgm:t>
    </dgm:pt>
    <dgm:pt modelId="{F93DE954-B37C-ED44-B38A-E1A080126C2A}" type="parTrans" cxnId="{AA53562C-D195-BE4E-BADE-C46158A6E57F}">
      <dgm:prSet/>
      <dgm:spPr/>
      <dgm:t>
        <a:bodyPr/>
        <a:lstStyle/>
        <a:p>
          <a:endParaRPr lang="en-GB"/>
        </a:p>
      </dgm:t>
    </dgm:pt>
    <dgm:pt modelId="{8F36722C-04CC-4845-9728-FBA0700A67EC}" type="sibTrans" cxnId="{AA53562C-D195-BE4E-BADE-C46158A6E57F}">
      <dgm:prSet/>
      <dgm:spPr/>
      <dgm:t>
        <a:bodyPr/>
        <a:lstStyle/>
        <a:p>
          <a:endParaRPr lang="en-GB"/>
        </a:p>
      </dgm:t>
    </dgm:pt>
    <dgm:pt modelId="{854C7642-F186-2243-A3DE-8DAA89A35FD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dirty="0"/>
            <a:t>All public companies </a:t>
          </a:r>
          <a:endParaRPr lang="en-GB" dirty="0"/>
        </a:p>
      </dgm:t>
    </dgm:pt>
    <dgm:pt modelId="{1A2807DA-9F42-C449-BFFC-F5C5D62A9480}" type="parTrans" cxnId="{0564004A-0408-1641-944A-7896D281F3BE}">
      <dgm:prSet/>
      <dgm:spPr/>
      <dgm:t>
        <a:bodyPr/>
        <a:lstStyle/>
        <a:p>
          <a:endParaRPr lang="en-GB"/>
        </a:p>
      </dgm:t>
    </dgm:pt>
    <dgm:pt modelId="{14CC9689-EAFA-B848-9335-D3103F081C6F}" type="sibTrans" cxnId="{0564004A-0408-1641-944A-7896D281F3BE}">
      <dgm:prSet/>
      <dgm:spPr/>
      <dgm:t>
        <a:bodyPr/>
        <a:lstStyle/>
        <a:p>
          <a:endParaRPr lang="en-GB"/>
        </a:p>
      </dgm:t>
    </dgm:pt>
    <dgm:pt modelId="{2AECFE95-89CC-244E-B647-B21C68D99AF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dirty="0"/>
            <a:t>Public interest score</a:t>
          </a:r>
          <a:endParaRPr lang="en-GB" dirty="0"/>
        </a:p>
      </dgm:t>
    </dgm:pt>
    <dgm:pt modelId="{2EFFDDEB-D7BA-C441-9DAD-996B171587E3}" type="parTrans" cxnId="{699C0C48-3DFF-E244-A0E5-3E801ACABCB3}">
      <dgm:prSet/>
      <dgm:spPr/>
      <dgm:t>
        <a:bodyPr/>
        <a:lstStyle/>
        <a:p>
          <a:endParaRPr lang="en-GB"/>
        </a:p>
      </dgm:t>
    </dgm:pt>
    <dgm:pt modelId="{0D043155-93F5-5C48-A735-806AFDD51459}" type="sibTrans" cxnId="{699C0C48-3DFF-E244-A0E5-3E801ACABCB3}">
      <dgm:prSet/>
      <dgm:spPr/>
      <dgm:t>
        <a:bodyPr/>
        <a:lstStyle/>
        <a:p>
          <a:endParaRPr lang="en-GB"/>
        </a:p>
      </dgm:t>
    </dgm:pt>
    <dgm:pt modelId="{B1DA8EC3-0ABD-684B-BEB6-A52240D1553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dirty="0"/>
            <a:t>Private companies deemed to have a high level of public interest </a:t>
          </a:r>
          <a:endParaRPr lang="en-GB" dirty="0"/>
        </a:p>
      </dgm:t>
    </dgm:pt>
    <dgm:pt modelId="{6426B45D-D8D4-324A-8970-BE14452AC39C}" type="parTrans" cxnId="{FF6E3A55-676C-0E43-8040-5F70C84FB029}">
      <dgm:prSet/>
      <dgm:spPr/>
      <dgm:t>
        <a:bodyPr/>
        <a:lstStyle/>
        <a:p>
          <a:endParaRPr lang="en-GB"/>
        </a:p>
      </dgm:t>
    </dgm:pt>
    <dgm:pt modelId="{2A4D8D91-D664-4443-9CC9-7216E2824E26}" type="sibTrans" cxnId="{FF6E3A55-676C-0E43-8040-5F70C84FB029}">
      <dgm:prSet/>
      <dgm:spPr/>
      <dgm:t>
        <a:bodyPr/>
        <a:lstStyle/>
        <a:p>
          <a:endParaRPr lang="en-GB"/>
        </a:p>
      </dgm:t>
    </dgm:pt>
    <dgm:pt modelId="{65BE63F1-C86F-EB42-AA6D-5D6E22689018}">
      <dgm:prSet/>
      <dgm:spPr/>
      <dgm:t>
        <a:bodyPr/>
        <a:lstStyle/>
        <a:p>
          <a:r>
            <a:rPr lang="en-ZA" dirty="0"/>
            <a:t>Voluntary audit </a:t>
          </a:r>
          <a:endParaRPr lang="en-GB" dirty="0"/>
        </a:p>
      </dgm:t>
    </dgm:pt>
    <dgm:pt modelId="{64F0A52E-0959-EC4D-AB82-D003B50FC130}" type="parTrans" cxnId="{1B165154-B4BB-1846-9B39-E21A189872FB}">
      <dgm:prSet/>
      <dgm:spPr/>
      <dgm:t>
        <a:bodyPr/>
        <a:lstStyle/>
        <a:p>
          <a:endParaRPr lang="en-GB"/>
        </a:p>
      </dgm:t>
    </dgm:pt>
    <dgm:pt modelId="{F7775CC7-5B5B-5449-B2BB-BD408F22C463}" type="sibTrans" cxnId="{1B165154-B4BB-1846-9B39-E21A189872FB}">
      <dgm:prSet/>
      <dgm:spPr/>
      <dgm:t>
        <a:bodyPr/>
        <a:lstStyle/>
        <a:p>
          <a:endParaRPr lang="en-GB"/>
        </a:p>
      </dgm:t>
    </dgm:pt>
    <dgm:pt modelId="{01B6455D-28E0-C046-9C71-CC70CF88428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GB" dirty="0"/>
        </a:p>
      </dgm:t>
    </dgm:pt>
    <dgm:pt modelId="{2BB8B060-791F-474C-9156-3276F48E7311}" type="sibTrans" cxnId="{5DB643AF-8B85-BD41-A756-F1C27615F878}">
      <dgm:prSet/>
      <dgm:spPr/>
      <dgm:t>
        <a:bodyPr/>
        <a:lstStyle/>
        <a:p>
          <a:endParaRPr lang="en-GB"/>
        </a:p>
      </dgm:t>
    </dgm:pt>
    <dgm:pt modelId="{9A11ACB7-740C-1049-89D8-36D39A1D8AAF}" type="parTrans" cxnId="{5DB643AF-8B85-BD41-A756-F1C27615F878}">
      <dgm:prSet/>
      <dgm:spPr/>
      <dgm:t>
        <a:bodyPr/>
        <a:lstStyle/>
        <a:p>
          <a:endParaRPr lang="en-GB"/>
        </a:p>
      </dgm:t>
    </dgm:pt>
    <dgm:pt modelId="{F2F8766E-9FCA-E54E-A482-FD8903C6D235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ZA" dirty="0"/>
            <a:t>Hold assets in fiduciary capacity exceeding R5 million</a:t>
          </a:r>
          <a:endParaRPr lang="en-GB" dirty="0"/>
        </a:p>
        <a:p>
          <a:pPr marL="0" lvl="0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dirty="0"/>
        </a:p>
      </dgm:t>
    </dgm:pt>
    <dgm:pt modelId="{55C2F7CF-0A47-A043-A1DB-3F92799CDF07}" type="parTrans" cxnId="{A492A98E-5C6A-8741-B1B1-02A18E3F41D6}">
      <dgm:prSet/>
      <dgm:spPr/>
      <dgm:t>
        <a:bodyPr/>
        <a:lstStyle/>
        <a:p>
          <a:endParaRPr lang="en-GB"/>
        </a:p>
      </dgm:t>
    </dgm:pt>
    <dgm:pt modelId="{EB8C085B-68F0-7847-8861-7C6E71E5739B}" type="sibTrans" cxnId="{A492A98E-5C6A-8741-B1B1-02A18E3F41D6}">
      <dgm:prSet/>
      <dgm:spPr/>
      <dgm:t>
        <a:bodyPr/>
        <a:lstStyle/>
        <a:p>
          <a:endParaRPr lang="en-GB"/>
        </a:p>
      </dgm:t>
    </dgm:pt>
    <dgm:pt modelId="{8028C63A-1099-B94E-8AD3-C8A8BA6655B2}" type="pres">
      <dgm:prSet presAssocID="{2E912AB9-D85B-2E42-8708-F4DE434CECB1}" presName="composite" presStyleCnt="0">
        <dgm:presLayoutVars>
          <dgm:chMax val="1"/>
          <dgm:dir/>
          <dgm:resizeHandles val="exact"/>
        </dgm:presLayoutVars>
      </dgm:prSet>
      <dgm:spPr/>
    </dgm:pt>
    <dgm:pt modelId="{395D3126-2273-FC4B-AFAE-5B354153E772}" type="pres">
      <dgm:prSet presAssocID="{01B6455D-28E0-C046-9C71-CC70CF88428E}" presName="roof" presStyleLbl="dkBgShp" presStyleIdx="0" presStyleCnt="2"/>
      <dgm:spPr/>
    </dgm:pt>
    <dgm:pt modelId="{1553BCD0-269A-5448-A32D-3BE0D8991087}" type="pres">
      <dgm:prSet presAssocID="{01B6455D-28E0-C046-9C71-CC70CF88428E}" presName="pillars" presStyleCnt="0"/>
      <dgm:spPr/>
    </dgm:pt>
    <dgm:pt modelId="{A2E4891D-EB76-494F-8E27-7F1F569EF977}" type="pres">
      <dgm:prSet presAssocID="{01B6455D-28E0-C046-9C71-CC70CF88428E}" presName="pillar1" presStyleLbl="node1" presStyleIdx="0" presStyleCnt="6" custLinFactNeighborX="-731" custLinFactNeighborY="-39036">
        <dgm:presLayoutVars>
          <dgm:bulletEnabled val="1"/>
        </dgm:presLayoutVars>
      </dgm:prSet>
      <dgm:spPr/>
    </dgm:pt>
    <dgm:pt modelId="{68CE4BF7-A5C5-2347-B473-E9EF3EAABB73}" type="pres">
      <dgm:prSet presAssocID="{2AECFE95-89CC-244E-B647-B21C68D99AF9}" presName="pillarX" presStyleLbl="node1" presStyleIdx="1" presStyleCnt="6" custLinFactNeighborX="-731" custLinFactNeighborY="-39036">
        <dgm:presLayoutVars>
          <dgm:bulletEnabled val="1"/>
        </dgm:presLayoutVars>
      </dgm:prSet>
      <dgm:spPr/>
    </dgm:pt>
    <dgm:pt modelId="{E866AF69-E042-1144-AD0D-6EF0F45A8E60}" type="pres">
      <dgm:prSet presAssocID="{B1DA8EC3-0ABD-684B-BEB6-A52240D1553F}" presName="pillarX" presStyleLbl="node1" presStyleIdx="2" presStyleCnt="6" custScaleX="154111" custLinFactNeighborX="-731" custLinFactNeighborY="-39036">
        <dgm:presLayoutVars>
          <dgm:bulletEnabled val="1"/>
        </dgm:presLayoutVars>
      </dgm:prSet>
      <dgm:spPr/>
    </dgm:pt>
    <dgm:pt modelId="{A618D7E7-FE5C-BF49-9472-A7DD0C48A531}" type="pres">
      <dgm:prSet presAssocID="{65BE63F1-C86F-EB42-AA6D-5D6E22689018}" presName="pillarX" presStyleLbl="node1" presStyleIdx="3" presStyleCnt="6" custLinFactNeighborX="-731" custLinFactNeighborY="-39036">
        <dgm:presLayoutVars>
          <dgm:bulletEnabled val="1"/>
        </dgm:presLayoutVars>
      </dgm:prSet>
      <dgm:spPr/>
    </dgm:pt>
    <dgm:pt modelId="{5D477ECE-84A0-614A-87A5-2E97B7A0ED83}" type="pres">
      <dgm:prSet presAssocID="{93082E31-C389-D842-87FC-3DCD74D7B8A6}" presName="pillarX" presStyleLbl="node1" presStyleIdx="4" presStyleCnt="6" custLinFactNeighborX="-731" custLinFactNeighborY="-39036">
        <dgm:presLayoutVars>
          <dgm:bulletEnabled val="1"/>
        </dgm:presLayoutVars>
      </dgm:prSet>
      <dgm:spPr/>
    </dgm:pt>
    <dgm:pt modelId="{AF2D4B18-1DD8-7545-803D-33CF2D89F768}" type="pres">
      <dgm:prSet presAssocID="{854C7642-F186-2243-A3DE-8DAA89A35FDC}" presName="pillarX" presStyleLbl="node1" presStyleIdx="5" presStyleCnt="6" custLinFactNeighborX="-731" custLinFactNeighborY="-39036">
        <dgm:presLayoutVars>
          <dgm:bulletEnabled val="1"/>
        </dgm:presLayoutVars>
      </dgm:prSet>
      <dgm:spPr/>
    </dgm:pt>
    <dgm:pt modelId="{6DEF8A03-8D6A-D64C-B886-36E0F030CD84}" type="pres">
      <dgm:prSet presAssocID="{01B6455D-28E0-C046-9C71-CC70CF88428E}" presName="base" presStyleLbl="dkBgShp" presStyleIdx="1" presStyleCnt="2" custScaleY="86302"/>
      <dgm:spPr/>
    </dgm:pt>
  </dgm:ptLst>
  <dgm:cxnLst>
    <dgm:cxn modelId="{D3C39F0C-3E63-254D-9A56-8C44414FE040}" type="presOf" srcId="{854C7642-F186-2243-A3DE-8DAA89A35FDC}" destId="{AF2D4B18-1DD8-7545-803D-33CF2D89F768}" srcOrd="0" destOrd="0" presId="urn:microsoft.com/office/officeart/2005/8/layout/hList3"/>
    <dgm:cxn modelId="{2CFB592A-8F7A-FC4A-834E-3DA5BC149A6E}" type="presOf" srcId="{93082E31-C389-D842-87FC-3DCD74D7B8A6}" destId="{5D477ECE-84A0-614A-87A5-2E97B7A0ED83}" srcOrd="0" destOrd="0" presId="urn:microsoft.com/office/officeart/2005/8/layout/hList3"/>
    <dgm:cxn modelId="{AA53562C-D195-BE4E-BADE-C46158A6E57F}" srcId="{01B6455D-28E0-C046-9C71-CC70CF88428E}" destId="{93082E31-C389-D842-87FC-3DCD74D7B8A6}" srcOrd="4" destOrd="0" parTransId="{F93DE954-B37C-ED44-B38A-E1A080126C2A}" sibTransId="{8F36722C-04CC-4845-9728-FBA0700A67EC}"/>
    <dgm:cxn modelId="{F7592D36-4989-E449-90DE-DA44AB6D9EAF}" type="presOf" srcId="{2AECFE95-89CC-244E-B647-B21C68D99AF9}" destId="{68CE4BF7-A5C5-2347-B473-E9EF3EAABB73}" srcOrd="0" destOrd="0" presId="urn:microsoft.com/office/officeart/2005/8/layout/hList3"/>
    <dgm:cxn modelId="{A65E263D-8C42-F840-8446-552B3955AE68}" type="presOf" srcId="{2E912AB9-D85B-2E42-8708-F4DE434CECB1}" destId="{8028C63A-1099-B94E-8AD3-C8A8BA6655B2}" srcOrd="0" destOrd="0" presId="urn:microsoft.com/office/officeart/2005/8/layout/hList3"/>
    <dgm:cxn modelId="{699C0C48-3DFF-E244-A0E5-3E801ACABCB3}" srcId="{01B6455D-28E0-C046-9C71-CC70CF88428E}" destId="{2AECFE95-89CC-244E-B647-B21C68D99AF9}" srcOrd="1" destOrd="0" parTransId="{2EFFDDEB-D7BA-C441-9DAD-996B171587E3}" sibTransId="{0D043155-93F5-5C48-A735-806AFDD51459}"/>
    <dgm:cxn modelId="{540D2F48-8D82-834D-A314-28651A940E00}" type="presOf" srcId="{B1DA8EC3-0ABD-684B-BEB6-A52240D1553F}" destId="{E866AF69-E042-1144-AD0D-6EF0F45A8E60}" srcOrd="0" destOrd="0" presId="urn:microsoft.com/office/officeart/2005/8/layout/hList3"/>
    <dgm:cxn modelId="{0564004A-0408-1641-944A-7896D281F3BE}" srcId="{01B6455D-28E0-C046-9C71-CC70CF88428E}" destId="{854C7642-F186-2243-A3DE-8DAA89A35FDC}" srcOrd="5" destOrd="0" parTransId="{1A2807DA-9F42-C449-BFFC-F5C5D62A9480}" sibTransId="{14CC9689-EAFA-B848-9335-D3103F081C6F}"/>
    <dgm:cxn modelId="{09A06E6D-2F11-1445-A163-6F644FB22C2B}" type="presOf" srcId="{01B6455D-28E0-C046-9C71-CC70CF88428E}" destId="{395D3126-2273-FC4B-AFAE-5B354153E772}" srcOrd="0" destOrd="0" presId="urn:microsoft.com/office/officeart/2005/8/layout/hList3"/>
    <dgm:cxn modelId="{1B165154-B4BB-1846-9B39-E21A189872FB}" srcId="{01B6455D-28E0-C046-9C71-CC70CF88428E}" destId="{65BE63F1-C86F-EB42-AA6D-5D6E22689018}" srcOrd="3" destOrd="0" parTransId="{64F0A52E-0959-EC4D-AB82-D003B50FC130}" sibTransId="{F7775CC7-5B5B-5449-B2BB-BD408F22C463}"/>
    <dgm:cxn modelId="{FF6E3A55-676C-0E43-8040-5F70C84FB029}" srcId="{01B6455D-28E0-C046-9C71-CC70CF88428E}" destId="{B1DA8EC3-0ABD-684B-BEB6-A52240D1553F}" srcOrd="2" destOrd="0" parTransId="{6426B45D-D8D4-324A-8970-BE14452AC39C}" sibTransId="{2A4D8D91-D664-4443-9CC9-7216E2824E26}"/>
    <dgm:cxn modelId="{CE6E558C-8382-434E-94D6-1890CC88B9DC}" type="presOf" srcId="{F2F8766E-9FCA-E54E-A482-FD8903C6D235}" destId="{A2E4891D-EB76-494F-8E27-7F1F569EF977}" srcOrd="0" destOrd="0" presId="urn:microsoft.com/office/officeart/2005/8/layout/hList3"/>
    <dgm:cxn modelId="{A492A98E-5C6A-8741-B1B1-02A18E3F41D6}" srcId="{01B6455D-28E0-C046-9C71-CC70CF88428E}" destId="{F2F8766E-9FCA-E54E-A482-FD8903C6D235}" srcOrd="0" destOrd="0" parTransId="{55C2F7CF-0A47-A043-A1DB-3F92799CDF07}" sibTransId="{EB8C085B-68F0-7847-8861-7C6E71E5739B}"/>
    <dgm:cxn modelId="{D75B6C95-362E-8842-A1BF-FF03C237CD94}" type="presOf" srcId="{65BE63F1-C86F-EB42-AA6D-5D6E22689018}" destId="{A618D7E7-FE5C-BF49-9472-A7DD0C48A531}" srcOrd="0" destOrd="0" presId="urn:microsoft.com/office/officeart/2005/8/layout/hList3"/>
    <dgm:cxn modelId="{5DB643AF-8B85-BD41-A756-F1C27615F878}" srcId="{2E912AB9-D85B-2E42-8708-F4DE434CECB1}" destId="{01B6455D-28E0-C046-9C71-CC70CF88428E}" srcOrd="0" destOrd="0" parTransId="{9A11ACB7-740C-1049-89D8-36D39A1D8AAF}" sibTransId="{2BB8B060-791F-474C-9156-3276F48E7311}"/>
    <dgm:cxn modelId="{57996546-4B9B-2242-BD16-29C5DCBD2956}" type="presParOf" srcId="{8028C63A-1099-B94E-8AD3-C8A8BA6655B2}" destId="{395D3126-2273-FC4B-AFAE-5B354153E772}" srcOrd="0" destOrd="0" presId="urn:microsoft.com/office/officeart/2005/8/layout/hList3"/>
    <dgm:cxn modelId="{42D80D36-73A8-AB47-9FAE-4E0D4B7A643B}" type="presParOf" srcId="{8028C63A-1099-B94E-8AD3-C8A8BA6655B2}" destId="{1553BCD0-269A-5448-A32D-3BE0D8991087}" srcOrd="1" destOrd="0" presId="urn:microsoft.com/office/officeart/2005/8/layout/hList3"/>
    <dgm:cxn modelId="{4F8A74CA-447F-3E47-8FB9-F5A3A59DCBAB}" type="presParOf" srcId="{1553BCD0-269A-5448-A32D-3BE0D8991087}" destId="{A2E4891D-EB76-494F-8E27-7F1F569EF977}" srcOrd="0" destOrd="0" presId="urn:microsoft.com/office/officeart/2005/8/layout/hList3"/>
    <dgm:cxn modelId="{C6DEE309-8D3E-EE4D-AABE-0178A2A6058A}" type="presParOf" srcId="{1553BCD0-269A-5448-A32D-3BE0D8991087}" destId="{68CE4BF7-A5C5-2347-B473-E9EF3EAABB73}" srcOrd="1" destOrd="0" presId="urn:microsoft.com/office/officeart/2005/8/layout/hList3"/>
    <dgm:cxn modelId="{6510F2F6-73E0-854F-BD91-FF0C8119CF8E}" type="presParOf" srcId="{1553BCD0-269A-5448-A32D-3BE0D8991087}" destId="{E866AF69-E042-1144-AD0D-6EF0F45A8E60}" srcOrd="2" destOrd="0" presId="urn:microsoft.com/office/officeart/2005/8/layout/hList3"/>
    <dgm:cxn modelId="{94167654-5A1D-974D-AA80-60508E136A2C}" type="presParOf" srcId="{1553BCD0-269A-5448-A32D-3BE0D8991087}" destId="{A618D7E7-FE5C-BF49-9472-A7DD0C48A531}" srcOrd="3" destOrd="0" presId="urn:microsoft.com/office/officeart/2005/8/layout/hList3"/>
    <dgm:cxn modelId="{C486A109-D8E6-EC4F-91DD-EB4B19D34E53}" type="presParOf" srcId="{1553BCD0-269A-5448-A32D-3BE0D8991087}" destId="{5D477ECE-84A0-614A-87A5-2E97B7A0ED83}" srcOrd="4" destOrd="0" presId="urn:microsoft.com/office/officeart/2005/8/layout/hList3"/>
    <dgm:cxn modelId="{53CA4237-102D-2240-962C-0E8B7ED96B03}" type="presParOf" srcId="{1553BCD0-269A-5448-A32D-3BE0D8991087}" destId="{AF2D4B18-1DD8-7545-803D-33CF2D89F768}" srcOrd="5" destOrd="0" presId="urn:microsoft.com/office/officeart/2005/8/layout/hList3"/>
    <dgm:cxn modelId="{3827DBEB-F7C3-3047-9537-421070D70CC9}" type="presParOf" srcId="{8028C63A-1099-B94E-8AD3-C8A8BA6655B2}" destId="{6DEF8A03-8D6A-D64C-B886-36E0F030CD8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77E8BC-9C06-4EC7-A8E4-E61D9027B3A5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/>
    </dgm:pt>
    <dgm:pt modelId="{235ECA3D-BBF4-431E-9AFD-898FF812754E}">
      <dgm:prSet phldrT="[Text]"/>
      <dgm:spPr/>
      <dgm:t>
        <a:bodyPr/>
        <a:lstStyle/>
        <a:p>
          <a:r>
            <a:rPr lang="en-ZA" dirty="0"/>
            <a:t>Financial statements are more readily accepted as reliable by third-party users (e.g., Banks)</a:t>
          </a:r>
        </a:p>
      </dgm:t>
    </dgm:pt>
    <dgm:pt modelId="{C469F4EE-4E37-4D5F-BFE4-F8CBBDFE15C4}" type="parTrans" cxnId="{ED852B54-4CBE-4C3B-80BE-D95EB3F57D7D}">
      <dgm:prSet/>
      <dgm:spPr/>
      <dgm:t>
        <a:bodyPr/>
        <a:lstStyle/>
        <a:p>
          <a:endParaRPr lang="en-ZA"/>
        </a:p>
      </dgm:t>
    </dgm:pt>
    <dgm:pt modelId="{E72F815C-473B-4DE3-93E0-60880074ABD1}" type="sibTrans" cxnId="{ED852B54-4CBE-4C3B-80BE-D95EB3F57D7D}">
      <dgm:prSet/>
      <dgm:spPr/>
      <dgm:t>
        <a:bodyPr/>
        <a:lstStyle/>
        <a:p>
          <a:endParaRPr lang="en-ZA"/>
        </a:p>
      </dgm:t>
    </dgm:pt>
    <dgm:pt modelId="{76AC8412-8BF1-4D46-8ECB-0AE91227336E}">
      <dgm:prSet phldrT="[Text]"/>
      <dgm:spPr/>
      <dgm:t>
        <a:bodyPr/>
        <a:lstStyle/>
        <a:p>
          <a:r>
            <a:rPr lang="en-ZA" dirty="0"/>
            <a:t>The audit process acts as a fraud deterrent for employees in the organisation</a:t>
          </a:r>
        </a:p>
      </dgm:t>
    </dgm:pt>
    <dgm:pt modelId="{D50E9000-133F-4D29-B499-BB9CD24057F3}" type="parTrans" cxnId="{EB99EDDB-51ED-46EC-AC29-BBE69C5BC61A}">
      <dgm:prSet/>
      <dgm:spPr/>
      <dgm:t>
        <a:bodyPr/>
        <a:lstStyle/>
        <a:p>
          <a:endParaRPr lang="en-ZA"/>
        </a:p>
      </dgm:t>
    </dgm:pt>
    <dgm:pt modelId="{72ABC18D-6944-4FC7-8711-288A20E66D76}" type="sibTrans" cxnId="{EB99EDDB-51ED-46EC-AC29-BBE69C5BC61A}">
      <dgm:prSet/>
      <dgm:spPr/>
      <dgm:t>
        <a:bodyPr/>
        <a:lstStyle/>
        <a:p>
          <a:endParaRPr lang="en-ZA"/>
        </a:p>
      </dgm:t>
    </dgm:pt>
    <dgm:pt modelId="{32CCD85C-24AA-4158-A451-3DDB10E0E409}">
      <dgm:prSet phldrT="[Text]"/>
      <dgm:spPr/>
      <dgm:t>
        <a:bodyPr/>
        <a:lstStyle/>
        <a:p>
          <a:r>
            <a:rPr lang="en-ZA" dirty="0"/>
            <a:t>SARS accepts audited financial statements when reviewing tax calculations and tax return submissions</a:t>
          </a:r>
        </a:p>
      </dgm:t>
    </dgm:pt>
    <dgm:pt modelId="{80EAD73E-7776-4A27-843D-056D37B0AF94}" type="parTrans" cxnId="{6C8639DD-1EBC-44BF-BACC-4498A3406DA2}">
      <dgm:prSet/>
      <dgm:spPr/>
      <dgm:t>
        <a:bodyPr/>
        <a:lstStyle/>
        <a:p>
          <a:endParaRPr lang="en-ZA"/>
        </a:p>
      </dgm:t>
    </dgm:pt>
    <dgm:pt modelId="{73C16281-D73A-46B5-AF5C-3F6F18E4B564}" type="sibTrans" cxnId="{6C8639DD-1EBC-44BF-BACC-4498A3406DA2}">
      <dgm:prSet/>
      <dgm:spPr/>
      <dgm:t>
        <a:bodyPr/>
        <a:lstStyle/>
        <a:p>
          <a:endParaRPr lang="en-ZA"/>
        </a:p>
      </dgm:t>
    </dgm:pt>
    <dgm:pt modelId="{235AD1E7-18A1-4020-A6FD-82252E47A929}">
      <dgm:prSet phldrT="[Text]"/>
      <dgm:spPr/>
      <dgm:t>
        <a:bodyPr/>
        <a:lstStyle/>
        <a:p>
          <a:r>
            <a:rPr lang="en-ZA" dirty="0"/>
            <a:t>Audited financial statements provide a reliable basis for company valuations </a:t>
          </a:r>
        </a:p>
      </dgm:t>
    </dgm:pt>
    <dgm:pt modelId="{44EA5877-5185-42D3-87B3-148AD52CDDCE}" type="parTrans" cxnId="{D229F01D-FE3C-45BA-8CA9-CF15BDB718A0}">
      <dgm:prSet/>
      <dgm:spPr/>
      <dgm:t>
        <a:bodyPr/>
        <a:lstStyle/>
        <a:p>
          <a:endParaRPr lang="en-ZA"/>
        </a:p>
      </dgm:t>
    </dgm:pt>
    <dgm:pt modelId="{AF888018-3F07-447F-B52D-A93D4DD48430}" type="sibTrans" cxnId="{D229F01D-FE3C-45BA-8CA9-CF15BDB718A0}">
      <dgm:prSet/>
      <dgm:spPr/>
      <dgm:t>
        <a:bodyPr/>
        <a:lstStyle/>
        <a:p>
          <a:endParaRPr lang="en-ZA"/>
        </a:p>
      </dgm:t>
    </dgm:pt>
    <dgm:pt modelId="{8AF2D97E-4AC4-4AA6-BF94-D87631665376}">
      <dgm:prSet phldrT="[Text]"/>
      <dgm:spPr/>
      <dgm:t>
        <a:bodyPr/>
        <a:lstStyle/>
        <a:p>
          <a:r>
            <a:rPr lang="en-ZA" dirty="0"/>
            <a:t>The auditors’ knowledge of business and advice can lead to greater efficiencies and improved performance </a:t>
          </a:r>
        </a:p>
      </dgm:t>
    </dgm:pt>
    <dgm:pt modelId="{7FC0C7D6-DAD7-4BF8-AB93-5DA9C000B861}" type="parTrans" cxnId="{21855E2E-1237-4D8F-A5ED-D966A39D8396}">
      <dgm:prSet/>
      <dgm:spPr/>
      <dgm:t>
        <a:bodyPr/>
        <a:lstStyle/>
        <a:p>
          <a:endParaRPr lang="en-ZA"/>
        </a:p>
      </dgm:t>
    </dgm:pt>
    <dgm:pt modelId="{828BC3B2-C40E-48B3-A8CE-F55D90F76AEC}" type="sibTrans" cxnId="{21855E2E-1237-4D8F-A5ED-D966A39D8396}">
      <dgm:prSet/>
      <dgm:spPr/>
      <dgm:t>
        <a:bodyPr/>
        <a:lstStyle/>
        <a:p>
          <a:endParaRPr lang="en-ZA"/>
        </a:p>
      </dgm:t>
    </dgm:pt>
    <dgm:pt modelId="{430C0143-500D-4ADF-8193-77C10F757E55}" type="pres">
      <dgm:prSet presAssocID="{C777E8BC-9C06-4EC7-A8E4-E61D9027B3A5}" presName="linearFlow" presStyleCnt="0">
        <dgm:presLayoutVars>
          <dgm:dir/>
          <dgm:resizeHandles val="exact"/>
        </dgm:presLayoutVars>
      </dgm:prSet>
      <dgm:spPr/>
    </dgm:pt>
    <dgm:pt modelId="{EB065FB6-EF70-45EE-9533-CAD031FFAB72}" type="pres">
      <dgm:prSet presAssocID="{235ECA3D-BBF4-431E-9AFD-898FF812754E}" presName="composite" presStyleCnt="0"/>
      <dgm:spPr/>
    </dgm:pt>
    <dgm:pt modelId="{A1F85620-DC5A-4D3D-86C3-34FA3CCD7926}" type="pres">
      <dgm:prSet presAssocID="{235ECA3D-BBF4-431E-9AFD-898FF812754E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with solid fill"/>
        </a:ext>
      </dgm:extLst>
    </dgm:pt>
    <dgm:pt modelId="{287DE8F2-24F0-41FA-8153-99AE84E4F56A}" type="pres">
      <dgm:prSet presAssocID="{235ECA3D-BBF4-431E-9AFD-898FF812754E}" presName="txShp" presStyleLbl="node1" presStyleIdx="0" presStyleCnt="5">
        <dgm:presLayoutVars>
          <dgm:bulletEnabled val="1"/>
        </dgm:presLayoutVars>
      </dgm:prSet>
      <dgm:spPr/>
    </dgm:pt>
    <dgm:pt modelId="{27C6A240-0C4B-44EE-93A1-2D7789E625F9}" type="pres">
      <dgm:prSet presAssocID="{E72F815C-473B-4DE3-93E0-60880074ABD1}" presName="spacing" presStyleCnt="0"/>
      <dgm:spPr/>
    </dgm:pt>
    <dgm:pt modelId="{AC7B25F3-30DB-42B7-B8CA-C8F70360B184}" type="pres">
      <dgm:prSet presAssocID="{76AC8412-8BF1-4D46-8ECB-0AE91227336E}" presName="composite" presStyleCnt="0"/>
      <dgm:spPr/>
    </dgm:pt>
    <dgm:pt modelId="{F9A4871E-F121-450E-AB99-1C41DD62CEBF}" type="pres">
      <dgm:prSet presAssocID="{76AC8412-8BF1-4D46-8ECB-0AE91227336E}" presName="imgShp" presStyleLbl="fgImgPlac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control outline"/>
        </a:ext>
      </dgm:extLst>
    </dgm:pt>
    <dgm:pt modelId="{6C3684BE-28CA-4FC9-ABD1-1E0AA45BB6B9}" type="pres">
      <dgm:prSet presAssocID="{76AC8412-8BF1-4D46-8ECB-0AE91227336E}" presName="txShp" presStyleLbl="node1" presStyleIdx="1" presStyleCnt="5">
        <dgm:presLayoutVars>
          <dgm:bulletEnabled val="1"/>
        </dgm:presLayoutVars>
      </dgm:prSet>
      <dgm:spPr/>
    </dgm:pt>
    <dgm:pt modelId="{26A8B6CC-7516-4EFF-A8F9-29B694A4CE17}" type="pres">
      <dgm:prSet presAssocID="{72ABC18D-6944-4FC7-8711-288A20E66D76}" presName="spacing" presStyleCnt="0"/>
      <dgm:spPr/>
    </dgm:pt>
    <dgm:pt modelId="{C3403C9C-5466-4909-B0A7-EECC9E25FAAD}" type="pres">
      <dgm:prSet presAssocID="{32CCD85C-24AA-4158-A451-3DDB10E0E409}" presName="composite" presStyleCnt="0"/>
      <dgm:spPr/>
    </dgm:pt>
    <dgm:pt modelId="{6BF588D7-AC59-4CFC-AD23-4B4B1669D6EC}" type="pres">
      <dgm:prSet presAssocID="{32CCD85C-24AA-4158-A451-3DDB10E0E409}" presName="imgShp" presStyleLbl="fgImgPlac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x with solid fill"/>
        </a:ext>
      </dgm:extLst>
    </dgm:pt>
    <dgm:pt modelId="{E3DA19F6-B424-421E-885A-834E649FB607}" type="pres">
      <dgm:prSet presAssocID="{32CCD85C-24AA-4158-A451-3DDB10E0E409}" presName="txShp" presStyleLbl="node1" presStyleIdx="2" presStyleCnt="5">
        <dgm:presLayoutVars>
          <dgm:bulletEnabled val="1"/>
        </dgm:presLayoutVars>
      </dgm:prSet>
      <dgm:spPr/>
    </dgm:pt>
    <dgm:pt modelId="{0A515D78-CBAC-4BD5-99BF-458E54972766}" type="pres">
      <dgm:prSet presAssocID="{73C16281-D73A-46B5-AF5C-3F6F18E4B564}" presName="spacing" presStyleCnt="0"/>
      <dgm:spPr/>
    </dgm:pt>
    <dgm:pt modelId="{43183364-8178-446E-AA24-4464574754F9}" type="pres">
      <dgm:prSet presAssocID="{235AD1E7-18A1-4020-A6FD-82252E47A929}" presName="composite" presStyleCnt="0"/>
      <dgm:spPr/>
    </dgm:pt>
    <dgm:pt modelId="{590256A0-CD3B-43D1-9F7C-CC579228837D}" type="pres">
      <dgm:prSet presAssocID="{235AD1E7-18A1-4020-A6FD-82252E47A929}" presName="imgShp" presStyleLbl="fgImgPlac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mond with solid fill"/>
        </a:ext>
      </dgm:extLst>
    </dgm:pt>
    <dgm:pt modelId="{17D058B1-7A5A-46EC-9D3D-17FED4EB16B9}" type="pres">
      <dgm:prSet presAssocID="{235AD1E7-18A1-4020-A6FD-82252E47A929}" presName="txShp" presStyleLbl="node1" presStyleIdx="3" presStyleCnt="5">
        <dgm:presLayoutVars>
          <dgm:bulletEnabled val="1"/>
        </dgm:presLayoutVars>
      </dgm:prSet>
      <dgm:spPr/>
    </dgm:pt>
    <dgm:pt modelId="{1EB97530-36C5-4B95-A57B-020FF4E58BBB}" type="pres">
      <dgm:prSet presAssocID="{AF888018-3F07-447F-B52D-A93D4DD48430}" presName="spacing" presStyleCnt="0"/>
      <dgm:spPr/>
    </dgm:pt>
    <dgm:pt modelId="{53904428-F785-45C2-99FF-FE49567D6922}" type="pres">
      <dgm:prSet presAssocID="{8AF2D97E-4AC4-4AA6-BF94-D87631665376}" presName="composite" presStyleCnt="0"/>
      <dgm:spPr/>
    </dgm:pt>
    <dgm:pt modelId="{023B7B1D-90FE-455D-B8D2-679920BF62C8}" type="pres">
      <dgm:prSet presAssocID="{8AF2D97E-4AC4-4AA6-BF94-D87631665376}" presName="imgShp" presStyleLbl="f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34942A10-F1EC-4F14-AA11-C8FCC5598899}" type="pres">
      <dgm:prSet presAssocID="{8AF2D97E-4AC4-4AA6-BF94-D87631665376}" presName="txShp" presStyleLbl="node1" presStyleIdx="4" presStyleCnt="5">
        <dgm:presLayoutVars>
          <dgm:bulletEnabled val="1"/>
        </dgm:presLayoutVars>
      </dgm:prSet>
      <dgm:spPr/>
    </dgm:pt>
  </dgm:ptLst>
  <dgm:cxnLst>
    <dgm:cxn modelId="{D229F01D-FE3C-45BA-8CA9-CF15BDB718A0}" srcId="{C777E8BC-9C06-4EC7-A8E4-E61D9027B3A5}" destId="{235AD1E7-18A1-4020-A6FD-82252E47A929}" srcOrd="3" destOrd="0" parTransId="{44EA5877-5185-42D3-87B3-148AD52CDDCE}" sibTransId="{AF888018-3F07-447F-B52D-A93D4DD48430}"/>
    <dgm:cxn modelId="{21855E2E-1237-4D8F-A5ED-D966A39D8396}" srcId="{C777E8BC-9C06-4EC7-A8E4-E61D9027B3A5}" destId="{8AF2D97E-4AC4-4AA6-BF94-D87631665376}" srcOrd="4" destOrd="0" parTransId="{7FC0C7D6-DAD7-4BF8-AB93-5DA9C000B861}" sibTransId="{828BC3B2-C40E-48B3-A8CE-F55D90F76AEC}"/>
    <dgm:cxn modelId="{66D58F46-0DA1-4FC8-BCE0-8A0153023BB5}" type="presOf" srcId="{235ECA3D-BBF4-431E-9AFD-898FF812754E}" destId="{287DE8F2-24F0-41FA-8153-99AE84E4F56A}" srcOrd="0" destOrd="0" presId="urn:microsoft.com/office/officeart/2005/8/layout/vList3"/>
    <dgm:cxn modelId="{F4FC774E-EA2C-4EF5-8A23-700D6458FD2C}" type="presOf" srcId="{76AC8412-8BF1-4D46-8ECB-0AE91227336E}" destId="{6C3684BE-28CA-4FC9-ABD1-1E0AA45BB6B9}" srcOrd="0" destOrd="0" presId="urn:microsoft.com/office/officeart/2005/8/layout/vList3"/>
    <dgm:cxn modelId="{ED852B54-4CBE-4C3B-80BE-D95EB3F57D7D}" srcId="{C777E8BC-9C06-4EC7-A8E4-E61D9027B3A5}" destId="{235ECA3D-BBF4-431E-9AFD-898FF812754E}" srcOrd="0" destOrd="0" parTransId="{C469F4EE-4E37-4D5F-BFE4-F8CBBDFE15C4}" sibTransId="{E72F815C-473B-4DE3-93E0-60880074ABD1}"/>
    <dgm:cxn modelId="{21FBAB8B-1697-475B-A310-6EE2193B107A}" type="presOf" srcId="{235AD1E7-18A1-4020-A6FD-82252E47A929}" destId="{17D058B1-7A5A-46EC-9D3D-17FED4EB16B9}" srcOrd="0" destOrd="0" presId="urn:microsoft.com/office/officeart/2005/8/layout/vList3"/>
    <dgm:cxn modelId="{103A97B2-ABD2-4A50-BC46-B762EC667262}" type="presOf" srcId="{8AF2D97E-4AC4-4AA6-BF94-D87631665376}" destId="{34942A10-F1EC-4F14-AA11-C8FCC5598899}" srcOrd="0" destOrd="0" presId="urn:microsoft.com/office/officeart/2005/8/layout/vList3"/>
    <dgm:cxn modelId="{C7B840D0-D1C5-431D-B96A-1D7212F8D33E}" type="presOf" srcId="{C777E8BC-9C06-4EC7-A8E4-E61D9027B3A5}" destId="{430C0143-500D-4ADF-8193-77C10F757E55}" srcOrd="0" destOrd="0" presId="urn:microsoft.com/office/officeart/2005/8/layout/vList3"/>
    <dgm:cxn modelId="{73FD0FD7-5EBA-4C31-B835-42103ACD9A66}" type="presOf" srcId="{32CCD85C-24AA-4158-A451-3DDB10E0E409}" destId="{E3DA19F6-B424-421E-885A-834E649FB607}" srcOrd="0" destOrd="0" presId="urn:microsoft.com/office/officeart/2005/8/layout/vList3"/>
    <dgm:cxn modelId="{EB99EDDB-51ED-46EC-AC29-BBE69C5BC61A}" srcId="{C777E8BC-9C06-4EC7-A8E4-E61D9027B3A5}" destId="{76AC8412-8BF1-4D46-8ECB-0AE91227336E}" srcOrd="1" destOrd="0" parTransId="{D50E9000-133F-4D29-B499-BB9CD24057F3}" sibTransId="{72ABC18D-6944-4FC7-8711-288A20E66D76}"/>
    <dgm:cxn modelId="{6C8639DD-1EBC-44BF-BACC-4498A3406DA2}" srcId="{C777E8BC-9C06-4EC7-A8E4-E61D9027B3A5}" destId="{32CCD85C-24AA-4158-A451-3DDB10E0E409}" srcOrd="2" destOrd="0" parTransId="{80EAD73E-7776-4A27-843D-056D37B0AF94}" sibTransId="{73C16281-D73A-46B5-AF5C-3F6F18E4B564}"/>
    <dgm:cxn modelId="{325063F6-B412-4AC6-81E7-36E886DDC4E5}" type="presParOf" srcId="{430C0143-500D-4ADF-8193-77C10F757E55}" destId="{EB065FB6-EF70-45EE-9533-CAD031FFAB72}" srcOrd="0" destOrd="0" presId="urn:microsoft.com/office/officeart/2005/8/layout/vList3"/>
    <dgm:cxn modelId="{FB49221C-1041-495D-8E33-91B9684B7320}" type="presParOf" srcId="{EB065FB6-EF70-45EE-9533-CAD031FFAB72}" destId="{A1F85620-DC5A-4D3D-86C3-34FA3CCD7926}" srcOrd="0" destOrd="0" presId="urn:microsoft.com/office/officeart/2005/8/layout/vList3"/>
    <dgm:cxn modelId="{C3015AEB-886D-46E4-AEA2-3E4345956CD3}" type="presParOf" srcId="{EB065FB6-EF70-45EE-9533-CAD031FFAB72}" destId="{287DE8F2-24F0-41FA-8153-99AE84E4F56A}" srcOrd="1" destOrd="0" presId="urn:microsoft.com/office/officeart/2005/8/layout/vList3"/>
    <dgm:cxn modelId="{E74DFBBB-6D81-453B-B42A-A036F7F4C01E}" type="presParOf" srcId="{430C0143-500D-4ADF-8193-77C10F757E55}" destId="{27C6A240-0C4B-44EE-93A1-2D7789E625F9}" srcOrd="1" destOrd="0" presId="urn:microsoft.com/office/officeart/2005/8/layout/vList3"/>
    <dgm:cxn modelId="{8FC54F6E-30C4-4BE2-BF92-D9A9770CC5E6}" type="presParOf" srcId="{430C0143-500D-4ADF-8193-77C10F757E55}" destId="{AC7B25F3-30DB-42B7-B8CA-C8F70360B184}" srcOrd="2" destOrd="0" presId="urn:microsoft.com/office/officeart/2005/8/layout/vList3"/>
    <dgm:cxn modelId="{C43A328D-37F3-4803-A085-872507BF99D9}" type="presParOf" srcId="{AC7B25F3-30DB-42B7-B8CA-C8F70360B184}" destId="{F9A4871E-F121-450E-AB99-1C41DD62CEBF}" srcOrd="0" destOrd="0" presId="urn:microsoft.com/office/officeart/2005/8/layout/vList3"/>
    <dgm:cxn modelId="{D9DA741B-112A-4F08-BFED-CE8DAA5476DE}" type="presParOf" srcId="{AC7B25F3-30DB-42B7-B8CA-C8F70360B184}" destId="{6C3684BE-28CA-4FC9-ABD1-1E0AA45BB6B9}" srcOrd="1" destOrd="0" presId="urn:microsoft.com/office/officeart/2005/8/layout/vList3"/>
    <dgm:cxn modelId="{26D2A420-065B-41A7-8268-A34C5ED08CCF}" type="presParOf" srcId="{430C0143-500D-4ADF-8193-77C10F757E55}" destId="{26A8B6CC-7516-4EFF-A8F9-29B694A4CE17}" srcOrd="3" destOrd="0" presId="urn:microsoft.com/office/officeart/2005/8/layout/vList3"/>
    <dgm:cxn modelId="{0109959D-C751-4206-8819-2812DEBD9F65}" type="presParOf" srcId="{430C0143-500D-4ADF-8193-77C10F757E55}" destId="{C3403C9C-5466-4909-B0A7-EECC9E25FAAD}" srcOrd="4" destOrd="0" presId="urn:microsoft.com/office/officeart/2005/8/layout/vList3"/>
    <dgm:cxn modelId="{7CE03062-EA37-4765-94DC-A9F2C2F8AFBB}" type="presParOf" srcId="{C3403C9C-5466-4909-B0A7-EECC9E25FAAD}" destId="{6BF588D7-AC59-4CFC-AD23-4B4B1669D6EC}" srcOrd="0" destOrd="0" presId="urn:microsoft.com/office/officeart/2005/8/layout/vList3"/>
    <dgm:cxn modelId="{F30D6DA1-1019-4587-BE0B-762C56337420}" type="presParOf" srcId="{C3403C9C-5466-4909-B0A7-EECC9E25FAAD}" destId="{E3DA19F6-B424-421E-885A-834E649FB607}" srcOrd="1" destOrd="0" presId="urn:microsoft.com/office/officeart/2005/8/layout/vList3"/>
    <dgm:cxn modelId="{D2AD44C7-744A-4524-B940-970222B91FD9}" type="presParOf" srcId="{430C0143-500D-4ADF-8193-77C10F757E55}" destId="{0A515D78-CBAC-4BD5-99BF-458E54972766}" srcOrd="5" destOrd="0" presId="urn:microsoft.com/office/officeart/2005/8/layout/vList3"/>
    <dgm:cxn modelId="{3614AF4F-C63A-4E82-9B5D-2BE08F499380}" type="presParOf" srcId="{430C0143-500D-4ADF-8193-77C10F757E55}" destId="{43183364-8178-446E-AA24-4464574754F9}" srcOrd="6" destOrd="0" presId="urn:microsoft.com/office/officeart/2005/8/layout/vList3"/>
    <dgm:cxn modelId="{03B865CD-A33C-4D4D-BB16-28C555B94D33}" type="presParOf" srcId="{43183364-8178-446E-AA24-4464574754F9}" destId="{590256A0-CD3B-43D1-9F7C-CC579228837D}" srcOrd="0" destOrd="0" presId="urn:microsoft.com/office/officeart/2005/8/layout/vList3"/>
    <dgm:cxn modelId="{BD69D229-41EE-4817-BF06-E3992A8411A0}" type="presParOf" srcId="{43183364-8178-446E-AA24-4464574754F9}" destId="{17D058B1-7A5A-46EC-9D3D-17FED4EB16B9}" srcOrd="1" destOrd="0" presId="urn:microsoft.com/office/officeart/2005/8/layout/vList3"/>
    <dgm:cxn modelId="{CE438559-0AB1-4F5F-BEA1-E330143E4003}" type="presParOf" srcId="{430C0143-500D-4ADF-8193-77C10F757E55}" destId="{1EB97530-36C5-4B95-A57B-020FF4E58BBB}" srcOrd="7" destOrd="0" presId="urn:microsoft.com/office/officeart/2005/8/layout/vList3"/>
    <dgm:cxn modelId="{2013A454-E36D-46CD-AA71-106D5E39E08A}" type="presParOf" srcId="{430C0143-500D-4ADF-8193-77C10F757E55}" destId="{53904428-F785-45C2-99FF-FE49567D6922}" srcOrd="8" destOrd="0" presId="urn:microsoft.com/office/officeart/2005/8/layout/vList3"/>
    <dgm:cxn modelId="{563BDACE-B457-4A66-A184-054D1F020889}" type="presParOf" srcId="{53904428-F785-45C2-99FF-FE49567D6922}" destId="{023B7B1D-90FE-455D-B8D2-679920BF62C8}" srcOrd="0" destOrd="0" presId="urn:microsoft.com/office/officeart/2005/8/layout/vList3"/>
    <dgm:cxn modelId="{222331CD-485F-41DC-AA4E-D6E8585B91E7}" type="presParOf" srcId="{53904428-F785-45C2-99FF-FE49567D6922}" destId="{34942A10-F1EC-4F14-AA11-C8FCC559889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19A093-B764-4D01-A593-999B7B0189DE}" type="doc">
      <dgm:prSet loTypeId="urn:microsoft.com/office/officeart/2005/8/layout/vList3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ZA"/>
        </a:p>
      </dgm:t>
    </dgm:pt>
    <dgm:pt modelId="{B73FB32C-E0D6-46FC-91BF-C071AF59625D}">
      <dgm:prSet phldrT="[Text]" custT="1"/>
      <dgm:spPr/>
      <dgm:t>
        <a:bodyPr/>
        <a:lstStyle/>
        <a:p>
          <a:r>
            <a:rPr lang="en-ZA" sz="1800" dirty="0"/>
            <a:t>The nature of financial reporting</a:t>
          </a:r>
        </a:p>
      </dgm:t>
    </dgm:pt>
    <dgm:pt modelId="{96085BBD-D0D4-4ED1-A2DA-A84D13B8D1E0}" type="parTrans" cxnId="{20330C5A-9739-4D80-A56E-C4054AD27608}">
      <dgm:prSet/>
      <dgm:spPr/>
      <dgm:t>
        <a:bodyPr/>
        <a:lstStyle/>
        <a:p>
          <a:endParaRPr lang="en-ZA" sz="2000"/>
        </a:p>
      </dgm:t>
    </dgm:pt>
    <dgm:pt modelId="{43AF7F48-5234-4E35-9045-92F62478157A}" type="sibTrans" cxnId="{20330C5A-9739-4D80-A56E-C4054AD27608}">
      <dgm:prSet/>
      <dgm:spPr/>
      <dgm:t>
        <a:bodyPr/>
        <a:lstStyle/>
        <a:p>
          <a:endParaRPr lang="en-ZA" sz="2000"/>
        </a:p>
      </dgm:t>
    </dgm:pt>
    <dgm:pt modelId="{E55E0EAC-EDDF-4C73-BB47-D4B7D5B9E636}">
      <dgm:prSet phldrT="[Text]" custT="1"/>
      <dgm:spPr/>
      <dgm:t>
        <a:bodyPr/>
        <a:lstStyle/>
        <a:p>
          <a:r>
            <a:rPr lang="en-ZA" sz="1400" dirty="0"/>
            <a:t>Involves judgement and estimates made by management (e.g., Depreciation - useful life, residual value, etc.)</a:t>
          </a:r>
        </a:p>
      </dgm:t>
    </dgm:pt>
    <dgm:pt modelId="{FB6354A0-C503-48F0-ADE1-C5B5EC357D2C}" type="parTrans" cxnId="{99B8E927-7FC4-4A08-A1FF-44C5BD674569}">
      <dgm:prSet/>
      <dgm:spPr/>
      <dgm:t>
        <a:bodyPr/>
        <a:lstStyle/>
        <a:p>
          <a:endParaRPr lang="en-ZA" sz="2000"/>
        </a:p>
      </dgm:t>
    </dgm:pt>
    <dgm:pt modelId="{A903EA8A-0022-4218-A269-34EB8DA6105F}" type="sibTrans" cxnId="{99B8E927-7FC4-4A08-A1FF-44C5BD674569}">
      <dgm:prSet/>
      <dgm:spPr/>
      <dgm:t>
        <a:bodyPr/>
        <a:lstStyle/>
        <a:p>
          <a:endParaRPr lang="en-ZA" sz="2000"/>
        </a:p>
      </dgm:t>
    </dgm:pt>
    <dgm:pt modelId="{CDF79A6A-29D8-4735-BDBB-FC9293C6713E}">
      <dgm:prSet phldrT="[Text]" custT="1"/>
      <dgm:spPr/>
      <dgm:t>
        <a:bodyPr/>
        <a:lstStyle/>
        <a:p>
          <a:r>
            <a:rPr lang="en-ZA" sz="1800" dirty="0"/>
            <a:t>The nature of audit evidence</a:t>
          </a:r>
        </a:p>
      </dgm:t>
    </dgm:pt>
    <dgm:pt modelId="{4518AD56-AE20-4976-8AA0-9822E608ED66}" type="parTrans" cxnId="{25FFA557-8A91-4228-B53C-EEA5F3B7BBD8}">
      <dgm:prSet/>
      <dgm:spPr/>
      <dgm:t>
        <a:bodyPr/>
        <a:lstStyle/>
        <a:p>
          <a:endParaRPr lang="en-ZA" sz="2000"/>
        </a:p>
      </dgm:t>
    </dgm:pt>
    <dgm:pt modelId="{399160E6-124B-4C3E-94BE-7C8C040A8FE0}" type="sibTrans" cxnId="{25FFA557-8A91-4228-B53C-EEA5F3B7BBD8}">
      <dgm:prSet/>
      <dgm:spPr/>
      <dgm:t>
        <a:bodyPr/>
        <a:lstStyle/>
        <a:p>
          <a:endParaRPr lang="en-ZA" sz="2000"/>
        </a:p>
      </dgm:t>
    </dgm:pt>
    <dgm:pt modelId="{18B697AB-EAC7-4AD8-B7CF-4D595CADA043}">
      <dgm:prSet phldrT="[Text]" custT="1"/>
      <dgm:spPr/>
      <dgm:t>
        <a:bodyPr/>
        <a:lstStyle/>
        <a:p>
          <a:r>
            <a:rPr lang="en-ZA" sz="1400" dirty="0"/>
            <a:t>Audits are conducted on a sample basis</a:t>
          </a:r>
        </a:p>
      </dgm:t>
    </dgm:pt>
    <dgm:pt modelId="{F3F90518-0131-4428-9776-C40FDA6D57DA}" type="parTrans" cxnId="{64A8EF6B-8A2E-4AF6-9E86-3BA6B62D9955}">
      <dgm:prSet/>
      <dgm:spPr/>
      <dgm:t>
        <a:bodyPr/>
        <a:lstStyle/>
        <a:p>
          <a:endParaRPr lang="en-ZA" sz="2000"/>
        </a:p>
      </dgm:t>
    </dgm:pt>
    <dgm:pt modelId="{065E03C9-F70E-4809-8D5D-8C983FF9EDA5}" type="sibTrans" cxnId="{64A8EF6B-8A2E-4AF6-9E86-3BA6B62D9955}">
      <dgm:prSet/>
      <dgm:spPr/>
      <dgm:t>
        <a:bodyPr/>
        <a:lstStyle/>
        <a:p>
          <a:endParaRPr lang="en-ZA" sz="2000"/>
        </a:p>
      </dgm:t>
    </dgm:pt>
    <dgm:pt modelId="{00CE2572-90F7-4A07-9F98-20EAFEA52BCA}">
      <dgm:prSet phldrT="[Text]" custT="1"/>
      <dgm:spPr/>
      <dgm:t>
        <a:bodyPr/>
        <a:lstStyle/>
        <a:p>
          <a:r>
            <a:rPr lang="en-ZA" sz="1800" dirty="0"/>
            <a:t>Other factors </a:t>
          </a:r>
        </a:p>
      </dgm:t>
    </dgm:pt>
    <dgm:pt modelId="{1B08961C-171E-4F1E-86BD-B3EC0BBD7FF8}" type="parTrans" cxnId="{56683103-AC8C-4BE9-99C4-7794F110A7EE}">
      <dgm:prSet/>
      <dgm:spPr/>
      <dgm:t>
        <a:bodyPr/>
        <a:lstStyle/>
        <a:p>
          <a:endParaRPr lang="en-ZA" sz="2000"/>
        </a:p>
      </dgm:t>
    </dgm:pt>
    <dgm:pt modelId="{C0983A81-87EC-4088-A4DF-05409181D294}" type="sibTrans" cxnId="{56683103-AC8C-4BE9-99C4-7794F110A7EE}">
      <dgm:prSet/>
      <dgm:spPr/>
      <dgm:t>
        <a:bodyPr/>
        <a:lstStyle/>
        <a:p>
          <a:endParaRPr lang="en-ZA" sz="2000"/>
        </a:p>
      </dgm:t>
    </dgm:pt>
    <dgm:pt modelId="{BFF72346-46F4-45F8-B596-5A1D6BFAF7B3}">
      <dgm:prSet phldrT="[Text]" custT="1"/>
      <dgm:spPr/>
      <dgm:t>
        <a:bodyPr/>
        <a:lstStyle/>
        <a:p>
          <a:r>
            <a:rPr lang="en-ZA" sz="1400" dirty="0"/>
            <a:t>The quality of the audit is dependent on the quality of the evidence provided by management</a:t>
          </a:r>
        </a:p>
      </dgm:t>
    </dgm:pt>
    <dgm:pt modelId="{774FCD34-C4CC-44E5-98C2-F0468CDE8B8D}" type="parTrans" cxnId="{944F8F4F-0883-4E5B-B6F9-47653514831F}">
      <dgm:prSet/>
      <dgm:spPr/>
      <dgm:t>
        <a:bodyPr/>
        <a:lstStyle/>
        <a:p>
          <a:endParaRPr lang="en-ZA" sz="2000"/>
        </a:p>
      </dgm:t>
    </dgm:pt>
    <dgm:pt modelId="{22ECE256-C2F6-4E59-A155-247948DE8905}" type="sibTrans" cxnId="{944F8F4F-0883-4E5B-B6F9-47653514831F}">
      <dgm:prSet/>
      <dgm:spPr/>
      <dgm:t>
        <a:bodyPr/>
        <a:lstStyle/>
        <a:p>
          <a:endParaRPr lang="en-ZA" sz="2000"/>
        </a:p>
      </dgm:t>
    </dgm:pt>
    <dgm:pt modelId="{81800614-F749-4FB6-A229-222630E4E64C}">
      <dgm:prSet phldrT="[Text]" custT="1"/>
      <dgm:spPr/>
      <dgm:t>
        <a:bodyPr/>
        <a:lstStyle/>
        <a:p>
          <a:r>
            <a:rPr lang="en-ZA" sz="1400" dirty="0"/>
            <a:t>Cost of an audit</a:t>
          </a:r>
        </a:p>
      </dgm:t>
    </dgm:pt>
    <dgm:pt modelId="{962EC134-1C79-4FDB-9E72-E7D142F1C345}" type="parTrans" cxnId="{8DC5FFEB-4356-4644-A562-BCD06B2C16EF}">
      <dgm:prSet/>
      <dgm:spPr/>
      <dgm:t>
        <a:bodyPr/>
        <a:lstStyle/>
        <a:p>
          <a:endParaRPr lang="en-ZA" sz="2000"/>
        </a:p>
      </dgm:t>
    </dgm:pt>
    <dgm:pt modelId="{B8F2DDD9-5CAA-4933-9D47-4F24F2A9104A}" type="sibTrans" cxnId="{8DC5FFEB-4356-4644-A562-BCD06B2C16EF}">
      <dgm:prSet/>
      <dgm:spPr/>
      <dgm:t>
        <a:bodyPr/>
        <a:lstStyle/>
        <a:p>
          <a:endParaRPr lang="en-ZA" sz="2000"/>
        </a:p>
      </dgm:t>
    </dgm:pt>
    <dgm:pt modelId="{2039EC12-1C63-8848-8BFC-A3EBD4657817}">
      <dgm:prSet phldrT="[Text]" custT="1"/>
      <dgm:spPr/>
      <dgm:t>
        <a:bodyPr/>
        <a:lstStyle/>
        <a:p>
          <a:r>
            <a:rPr lang="en-ZA" sz="1400" dirty="0"/>
            <a:t>The complexity of transactions and application of financial reporting standards</a:t>
          </a:r>
        </a:p>
      </dgm:t>
    </dgm:pt>
    <dgm:pt modelId="{783448CD-CC24-0144-8F16-C659ACFAA2FB}" type="parTrans" cxnId="{20B2F520-418E-8245-AF49-B9D1A4C829C2}">
      <dgm:prSet/>
      <dgm:spPr/>
      <dgm:t>
        <a:bodyPr/>
        <a:lstStyle/>
        <a:p>
          <a:endParaRPr lang="en-GB" sz="2000"/>
        </a:p>
      </dgm:t>
    </dgm:pt>
    <dgm:pt modelId="{29445B84-F84D-A748-9384-B06D8BD1E89A}" type="sibTrans" cxnId="{20B2F520-418E-8245-AF49-B9D1A4C829C2}">
      <dgm:prSet/>
      <dgm:spPr/>
      <dgm:t>
        <a:bodyPr/>
        <a:lstStyle/>
        <a:p>
          <a:endParaRPr lang="en-GB" sz="2000"/>
        </a:p>
      </dgm:t>
    </dgm:pt>
    <dgm:pt modelId="{0225A4EC-1227-964A-ACA6-C019BA720A17}">
      <dgm:prSet phldrT="[Text]" custT="1"/>
      <dgm:spPr/>
      <dgm:t>
        <a:bodyPr/>
        <a:lstStyle/>
        <a:p>
          <a:r>
            <a:rPr lang="en-ZA" sz="1400" dirty="0"/>
            <a:t>Does not reflect real-time transactions</a:t>
          </a:r>
        </a:p>
      </dgm:t>
    </dgm:pt>
    <dgm:pt modelId="{AD9B8F09-083F-E54C-9903-726A96BF46DA}" type="parTrans" cxnId="{E7AA1BE8-62A1-BC4D-AF7B-B0E2F74AC288}">
      <dgm:prSet/>
      <dgm:spPr/>
      <dgm:t>
        <a:bodyPr/>
        <a:lstStyle/>
        <a:p>
          <a:endParaRPr lang="en-GB" sz="2000"/>
        </a:p>
      </dgm:t>
    </dgm:pt>
    <dgm:pt modelId="{9AFF956A-919D-E043-8209-94EF4960A4CB}" type="sibTrans" cxnId="{E7AA1BE8-62A1-BC4D-AF7B-B0E2F74AC288}">
      <dgm:prSet/>
      <dgm:spPr/>
      <dgm:t>
        <a:bodyPr/>
        <a:lstStyle/>
        <a:p>
          <a:endParaRPr lang="en-GB" sz="2000"/>
        </a:p>
      </dgm:t>
    </dgm:pt>
    <dgm:pt modelId="{0C197489-73A7-E445-9A60-9D83A29D0B10}">
      <dgm:prSet phldrT="[Text]" custT="1"/>
      <dgm:spPr/>
      <dgm:t>
        <a:bodyPr/>
        <a:lstStyle/>
        <a:p>
          <a:r>
            <a:rPr lang="en-ZA" sz="1400" dirty="0"/>
            <a:t>Tight timelines of an audit</a:t>
          </a:r>
        </a:p>
      </dgm:t>
    </dgm:pt>
    <dgm:pt modelId="{17F46C28-D5F7-0040-BC19-19BEB48EB34C}" type="parTrans" cxnId="{02BFA3E8-F440-AE4B-B7C3-BD5EF2D5FE84}">
      <dgm:prSet/>
      <dgm:spPr/>
      <dgm:t>
        <a:bodyPr/>
        <a:lstStyle/>
        <a:p>
          <a:endParaRPr lang="en-GB"/>
        </a:p>
      </dgm:t>
    </dgm:pt>
    <dgm:pt modelId="{8C46ED95-D3F2-CB41-8753-7F38118AF945}" type="sibTrans" cxnId="{02BFA3E8-F440-AE4B-B7C3-BD5EF2D5FE84}">
      <dgm:prSet/>
      <dgm:spPr/>
      <dgm:t>
        <a:bodyPr/>
        <a:lstStyle/>
        <a:p>
          <a:endParaRPr lang="en-GB"/>
        </a:p>
      </dgm:t>
    </dgm:pt>
    <dgm:pt modelId="{AF5E2935-DEEA-AA4A-8DE0-F6CD3934397F}">
      <dgm:prSet phldrT="[Text]" custT="1"/>
      <dgm:spPr/>
      <dgm:t>
        <a:bodyPr/>
        <a:lstStyle/>
        <a:p>
          <a:r>
            <a:rPr lang="en-ZA" sz="1400" dirty="0"/>
            <a:t>Level of assurance provided</a:t>
          </a:r>
        </a:p>
      </dgm:t>
    </dgm:pt>
    <dgm:pt modelId="{04672201-2B0C-2947-A738-7A7B629599B8}" type="parTrans" cxnId="{D5C33357-C223-CE4E-A44A-4AE03D81816D}">
      <dgm:prSet/>
      <dgm:spPr/>
      <dgm:t>
        <a:bodyPr/>
        <a:lstStyle/>
        <a:p>
          <a:endParaRPr lang="en-GB"/>
        </a:p>
      </dgm:t>
    </dgm:pt>
    <dgm:pt modelId="{45E6AA75-2224-BB4F-8EB3-AB7BA19022C4}" type="sibTrans" cxnId="{D5C33357-C223-CE4E-A44A-4AE03D81816D}">
      <dgm:prSet/>
      <dgm:spPr/>
      <dgm:t>
        <a:bodyPr/>
        <a:lstStyle/>
        <a:p>
          <a:endParaRPr lang="en-GB"/>
        </a:p>
      </dgm:t>
    </dgm:pt>
    <dgm:pt modelId="{91DE445E-C241-F74A-A2C2-C395925FA3EC}" type="pres">
      <dgm:prSet presAssocID="{0319A093-B764-4D01-A593-999B7B0189DE}" presName="linearFlow" presStyleCnt="0">
        <dgm:presLayoutVars>
          <dgm:dir/>
          <dgm:resizeHandles val="exact"/>
        </dgm:presLayoutVars>
      </dgm:prSet>
      <dgm:spPr/>
    </dgm:pt>
    <dgm:pt modelId="{3576CC9D-F69C-DB46-8159-7B59DC704C83}" type="pres">
      <dgm:prSet presAssocID="{B73FB32C-E0D6-46FC-91BF-C071AF59625D}" presName="composite" presStyleCnt="0"/>
      <dgm:spPr/>
    </dgm:pt>
    <dgm:pt modelId="{8B525533-BFA4-8146-8587-2404B63707FA}" type="pres">
      <dgm:prSet presAssocID="{B73FB32C-E0D6-46FC-91BF-C071AF59625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</dgm:spPr>
    </dgm:pt>
    <dgm:pt modelId="{BD202F9A-F818-6F49-8942-35FEC82B7E14}" type="pres">
      <dgm:prSet presAssocID="{B73FB32C-E0D6-46FC-91BF-C071AF59625D}" presName="txShp" presStyleLbl="node1" presStyleIdx="0" presStyleCnt="3" custScaleY="133350">
        <dgm:presLayoutVars>
          <dgm:bulletEnabled val="1"/>
        </dgm:presLayoutVars>
      </dgm:prSet>
      <dgm:spPr/>
    </dgm:pt>
    <dgm:pt modelId="{334019BE-2D9A-9843-9A5B-E1A805E02BAE}" type="pres">
      <dgm:prSet presAssocID="{43AF7F48-5234-4E35-9045-92F62478157A}" presName="spacing" presStyleCnt="0"/>
      <dgm:spPr/>
    </dgm:pt>
    <dgm:pt modelId="{09CD2D00-1A62-2144-9F0E-C8DA33CFB227}" type="pres">
      <dgm:prSet presAssocID="{CDF79A6A-29D8-4735-BDBB-FC9293C6713E}" presName="composite" presStyleCnt="0"/>
      <dgm:spPr/>
    </dgm:pt>
    <dgm:pt modelId="{380A9DAF-594A-C849-8073-EECA2868272E}" type="pres">
      <dgm:prSet presAssocID="{CDF79A6A-29D8-4735-BDBB-FC9293C6713E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B75E9158-4D83-E647-8F34-7F7020B18070}" type="pres">
      <dgm:prSet presAssocID="{CDF79A6A-29D8-4735-BDBB-FC9293C6713E}" presName="txShp" presStyleLbl="node1" presStyleIdx="1" presStyleCnt="3" custScaleY="133453">
        <dgm:presLayoutVars>
          <dgm:bulletEnabled val="1"/>
        </dgm:presLayoutVars>
      </dgm:prSet>
      <dgm:spPr/>
    </dgm:pt>
    <dgm:pt modelId="{08A53A16-4187-5546-ABEE-D4F2A30D0349}" type="pres">
      <dgm:prSet presAssocID="{399160E6-124B-4C3E-94BE-7C8C040A8FE0}" presName="spacing" presStyleCnt="0"/>
      <dgm:spPr/>
    </dgm:pt>
    <dgm:pt modelId="{E073F23B-2E9C-3345-B9E6-BC116B66045A}" type="pres">
      <dgm:prSet presAssocID="{00CE2572-90F7-4A07-9F98-20EAFEA52BCA}" presName="composite" presStyleCnt="0"/>
      <dgm:spPr/>
    </dgm:pt>
    <dgm:pt modelId="{E339FBB1-B2E0-0B49-B323-0E5DC74ADD40}" type="pres">
      <dgm:prSet presAssocID="{00CE2572-90F7-4A07-9F98-20EAFEA52BCA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749F310D-81E0-874D-8159-7CD6C4B0376E}" type="pres">
      <dgm:prSet presAssocID="{00CE2572-90F7-4A07-9F98-20EAFEA52BCA}" presName="txShp" presStyleLbl="node1" presStyleIdx="2" presStyleCnt="3">
        <dgm:presLayoutVars>
          <dgm:bulletEnabled val="1"/>
        </dgm:presLayoutVars>
      </dgm:prSet>
      <dgm:spPr/>
    </dgm:pt>
  </dgm:ptLst>
  <dgm:cxnLst>
    <dgm:cxn modelId="{56683103-AC8C-4BE9-99C4-7794F110A7EE}" srcId="{0319A093-B764-4D01-A593-999B7B0189DE}" destId="{00CE2572-90F7-4A07-9F98-20EAFEA52BCA}" srcOrd="2" destOrd="0" parTransId="{1B08961C-171E-4F1E-86BD-B3EC0BBD7FF8}" sibTransId="{C0983A81-87EC-4088-A4DF-05409181D294}"/>
    <dgm:cxn modelId="{1E5DDE10-01EF-D54A-A4A4-8ADC1EB8D9AD}" type="presOf" srcId="{BFF72346-46F4-45F8-B596-5A1D6BFAF7B3}" destId="{B75E9158-4D83-E647-8F34-7F7020B18070}" srcOrd="0" destOrd="2" presId="urn:microsoft.com/office/officeart/2005/8/layout/vList3"/>
    <dgm:cxn modelId="{20B2F520-418E-8245-AF49-B9D1A4C829C2}" srcId="{B73FB32C-E0D6-46FC-91BF-C071AF59625D}" destId="{2039EC12-1C63-8848-8BFC-A3EBD4657817}" srcOrd="1" destOrd="0" parTransId="{783448CD-CC24-0144-8F16-C659ACFAA2FB}" sibTransId="{29445B84-F84D-A748-9384-B06D8BD1E89A}"/>
    <dgm:cxn modelId="{99B8E927-7FC4-4A08-A1FF-44C5BD674569}" srcId="{B73FB32C-E0D6-46FC-91BF-C071AF59625D}" destId="{E55E0EAC-EDDF-4C73-BB47-D4B7D5B9E636}" srcOrd="0" destOrd="0" parTransId="{FB6354A0-C503-48F0-ADE1-C5B5EC357D2C}" sibTransId="{A903EA8A-0022-4218-A269-34EB8DA6105F}"/>
    <dgm:cxn modelId="{5EA6C132-764C-7B43-9992-B222A6B86E3E}" type="presOf" srcId="{B73FB32C-E0D6-46FC-91BF-C071AF59625D}" destId="{BD202F9A-F818-6F49-8942-35FEC82B7E14}" srcOrd="0" destOrd="0" presId="urn:microsoft.com/office/officeart/2005/8/layout/vList3"/>
    <dgm:cxn modelId="{D82C3634-CB27-0848-B1D6-9D23DB6D0E6F}" type="presOf" srcId="{E55E0EAC-EDDF-4C73-BB47-D4B7D5B9E636}" destId="{BD202F9A-F818-6F49-8942-35FEC82B7E14}" srcOrd="0" destOrd="1" presId="urn:microsoft.com/office/officeart/2005/8/layout/vList3"/>
    <dgm:cxn modelId="{01A1433B-FDD3-DD4D-8DA2-2766771E1A30}" type="presOf" srcId="{0319A093-B764-4D01-A593-999B7B0189DE}" destId="{91DE445E-C241-F74A-A2C2-C395925FA3EC}" srcOrd="0" destOrd="0" presId="urn:microsoft.com/office/officeart/2005/8/layout/vList3"/>
    <dgm:cxn modelId="{64A8EF6B-8A2E-4AF6-9E86-3BA6B62D9955}" srcId="{CDF79A6A-29D8-4735-BDBB-FC9293C6713E}" destId="{18B697AB-EAC7-4AD8-B7CF-4D595CADA043}" srcOrd="0" destOrd="0" parTransId="{F3F90518-0131-4428-9776-C40FDA6D57DA}" sibTransId="{065E03C9-F70E-4809-8D5D-8C983FF9EDA5}"/>
    <dgm:cxn modelId="{944F8F4F-0883-4E5B-B6F9-47653514831F}" srcId="{CDF79A6A-29D8-4735-BDBB-FC9293C6713E}" destId="{BFF72346-46F4-45F8-B596-5A1D6BFAF7B3}" srcOrd="1" destOrd="0" parTransId="{774FCD34-C4CC-44E5-98C2-F0468CDE8B8D}" sibTransId="{22ECE256-C2F6-4E59-A155-247948DE8905}"/>
    <dgm:cxn modelId="{D5C33357-C223-CE4E-A44A-4AE03D81816D}" srcId="{CDF79A6A-29D8-4735-BDBB-FC9293C6713E}" destId="{AF5E2935-DEEA-AA4A-8DE0-F6CD3934397F}" srcOrd="2" destOrd="0" parTransId="{04672201-2B0C-2947-A738-7A7B629599B8}" sibTransId="{45E6AA75-2224-BB4F-8EB3-AB7BA19022C4}"/>
    <dgm:cxn modelId="{25FFA557-8A91-4228-B53C-EEA5F3B7BBD8}" srcId="{0319A093-B764-4D01-A593-999B7B0189DE}" destId="{CDF79A6A-29D8-4735-BDBB-FC9293C6713E}" srcOrd="1" destOrd="0" parTransId="{4518AD56-AE20-4976-8AA0-9822E608ED66}" sibTransId="{399160E6-124B-4C3E-94BE-7C8C040A8FE0}"/>
    <dgm:cxn modelId="{20330C5A-9739-4D80-A56E-C4054AD27608}" srcId="{0319A093-B764-4D01-A593-999B7B0189DE}" destId="{B73FB32C-E0D6-46FC-91BF-C071AF59625D}" srcOrd="0" destOrd="0" parTransId="{96085BBD-D0D4-4ED1-A2DA-A84D13B8D1E0}" sibTransId="{43AF7F48-5234-4E35-9045-92F62478157A}"/>
    <dgm:cxn modelId="{169FE387-95EF-5949-A655-EA7A8C2A700F}" type="presOf" srcId="{0225A4EC-1227-964A-ACA6-C019BA720A17}" destId="{BD202F9A-F818-6F49-8942-35FEC82B7E14}" srcOrd="0" destOrd="3" presId="urn:microsoft.com/office/officeart/2005/8/layout/vList3"/>
    <dgm:cxn modelId="{BA590C8B-935E-8042-9377-B79202BDA4E6}" type="presOf" srcId="{2039EC12-1C63-8848-8BFC-A3EBD4657817}" destId="{BD202F9A-F818-6F49-8942-35FEC82B7E14}" srcOrd="0" destOrd="2" presId="urn:microsoft.com/office/officeart/2005/8/layout/vList3"/>
    <dgm:cxn modelId="{BE70578D-7363-9245-B56B-2602070521F0}" type="presOf" srcId="{CDF79A6A-29D8-4735-BDBB-FC9293C6713E}" destId="{B75E9158-4D83-E647-8F34-7F7020B18070}" srcOrd="0" destOrd="0" presId="urn:microsoft.com/office/officeart/2005/8/layout/vList3"/>
    <dgm:cxn modelId="{CAA48B8E-AAD7-D34A-9889-EA921E5C5915}" type="presOf" srcId="{81800614-F749-4FB6-A229-222630E4E64C}" destId="{749F310D-81E0-874D-8159-7CD6C4B0376E}" srcOrd="0" destOrd="1" presId="urn:microsoft.com/office/officeart/2005/8/layout/vList3"/>
    <dgm:cxn modelId="{A297D391-2549-F54C-BB06-9F6F6D0B446E}" type="presOf" srcId="{AF5E2935-DEEA-AA4A-8DE0-F6CD3934397F}" destId="{B75E9158-4D83-E647-8F34-7F7020B18070}" srcOrd="0" destOrd="3" presId="urn:microsoft.com/office/officeart/2005/8/layout/vList3"/>
    <dgm:cxn modelId="{FE24EEA1-DBDF-4F4D-874A-1E07D67AAB3D}" type="presOf" srcId="{00CE2572-90F7-4A07-9F98-20EAFEA52BCA}" destId="{749F310D-81E0-874D-8159-7CD6C4B0376E}" srcOrd="0" destOrd="0" presId="urn:microsoft.com/office/officeart/2005/8/layout/vList3"/>
    <dgm:cxn modelId="{1C9D59B6-FB2A-634A-A063-605DC5B39C1A}" type="presOf" srcId="{18B697AB-EAC7-4AD8-B7CF-4D595CADA043}" destId="{B75E9158-4D83-E647-8F34-7F7020B18070}" srcOrd="0" destOrd="1" presId="urn:microsoft.com/office/officeart/2005/8/layout/vList3"/>
    <dgm:cxn modelId="{E7AA1BE8-62A1-BC4D-AF7B-B0E2F74AC288}" srcId="{B73FB32C-E0D6-46FC-91BF-C071AF59625D}" destId="{0225A4EC-1227-964A-ACA6-C019BA720A17}" srcOrd="2" destOrd="0" parTransId="{AD9B8F09-083F-E54C-9903-726A96BF46DA}" sibTransId="{9AFF956A-919D-E043-8209-94EF4960A4CB}"/>
    <dgm:cxn modelId="{02BFA3E8-F440-AE4B-B7C3-BD5EF2D5FE84}" srcId="{00CE2572-90F7-4A07-9F98-20EAFEA52BCA}" destId="{0C197489-73A7-E445-9A60-9D83A29D0B10}" srcOrd="1" destOrd="0" parTransId="{17F46C28-D5F7-0040-BC19-19BEB48EB34C}" sibTransId="{8C46ED95-D3F2-CB41-8753-7F38118AF945}"/>
    <dgm:cxn modelId="{1CDDB9EB-C3EB-4240-8F23-F4F7D4900D2A}" type="presOf" srcId="{0C197489-73A7-E445-9A60-9D83A29D0B10}" destId="{749F310D-81E0-874D-8159-7CD6C4B0376E}" srcOrd="0" destOrd="2" presId="urn:microsoft.com/office/officeart/2005/8/layout/vList3"/>
    <dgm:cxn modelId="{8DC5FFEB-4356-4644-A562-BCD06B2C16EF}" srcId="{00CE2572-90F7-4A07-9F98-20EAFEA52BCA}" destId="{81800614-F749-4FB6-A229-222630E4E64C}" srcOrd="0" destOrd="0" parTransId="{962EC134-1C79-4FDB-9E72-E7D142F1C345}" sibTransId="{B8F2DDD9-5CAA-4933-9D47-4F24F2A9104A}"/>
    <dgm:cxn modelId="{E8AE6111-8BE6-C144-AD71-99F682A9E316}" type="presParOf" srcId="{91DE445E-C241-F74A-A2C2-C395925FA3EC}" destId="{3576CC9D-F69C-DB46-8159-7B59DC704C83}" srcOrd="0" destOrd="0" presId="urn:microsoft.com/office/officeart/2005/8/layout/vList3"/>
    <dgm:cxn modelId="{0B862618-11A1-C149-955A-A8B0978B3F3E}" type="presParOf" srcId="{3576CC9D-F69C-DB46-8159-7B59DC704C83}" destId="{8B525533-BFA4-8146-8587-2404B63707FA}" srcOrd="0" destOrd="0" presId="urn:microsoft.com/office/officeart/2005/8/layout/vList3"/>
    <dgm:cxn modelId="{64F1F43C-286B-4244-82AD-04B3831ECF08}" type="presParOf" srcId="{3576CC9D-F69C-DB46-8159-7B59DC704C83}" destId="{BD202F9A-F818-6F49-8942-35FEC82B7E14}" srcOrd="1" destOrd="0" presId="urn:microsoft.com/office/officeart/2005/8/layout/vList3"/>
    <dgm:cxn modelId="{AC6E9529-EB3D-544B-9BCA-6A7387CEF36A}" type="presParOf" srcId="{91DE445E-C241-F74A-A2C2-C395925FA3EC}" destId="{334019BE-2D9A-9843-9A5B-E1A805E02BAE}" srcOrd="1" destOrd="0" presId="urn:microsoft.com/office/officeart/2005/8/layout/vList3"/>
    <dgm:cxn modelId="{00ED44B6-BF26-9D46-8DD5-A46E1A16458B}" type="presParOf" srcId="{91DE445E-C241-F74A-A2C2-C395925FA3EC}" destId="{09CD2D00-1A62-2144-9F0E-C8DA33CFB227}" srcOrd="2" destOrd="0" presId="urn:microsoft.com/office/officeart/2005/8/layout/vList3"/>
    <dgm:cxn modelId="{0C36DB5D-D5C8-E74A-8A8D-86E09C617B15}" type="presParOf" srcId="{09CD2D00-1A62-2144-9F0E-C8DA33CFB227}" destId="{380A9DAF-594A-C849-8073-EECA2868272E}" srcOrd="0" destOrd="0" presId="urn:microsoft.com/office/officeart/2005/8/layout/vList3"/>
    <dgm:cxn modelId="{80161119-6F1F-2344-8B2A-DB7A432BCA7E}" type="presParOf" srcId="{09CD2D00-1A62-2144-9F0E-C8DA33CFB227}" destId="{B75E9158-4D83-E647-8F34-7F7020B18070}" srcOrd="1" destOrd="0" presId="urn:microsoft.com/office/officeart/2005/8/layout/vList3"/>
    <dgm:cxn modelId="{513F13B2-54D0-D442-8D4B-E6B2D5D46631}" type="presParOf" srcId="{91DE445E-C241-F74A-A2C2-C395925FA3EC}" destId="{08A53A16-4187-5546-ABEE-D4F2A30D0349}" srcOrd="3" destOrd="0" presId="urn:microsoft.com/office/officeart/2005/8/layout/vList3"/>
    <dgm:cxn modelId="{9095CB3B-313A-6D48-96D1-37D1AAF6191E}" type="presParOf" srcId="{91DE445E-C241-F74A-A2C2-C395925FA3EC}" destId="{E073F23B-2E9C-3345-B9E6-BC116B66045A}" srcOrd="4" destOrd="0" presId="urn:microsoft.com/office/officeart/2005/8/layout/vList3"/>
    <dgm:cxn modelId="{DE8B5D5B-50E0-FA4C-92A7-1B7AF2301C3F}" type="presParOf" srcId="{E073F23B-2E9C-3345-B9E6-BC116B66045A}" destId="{E339FBB1-B2E0-0B49-B323-0E5DC74ADD40}" srcOrd="0" destOrd="0" presId="urn:microsoft.com/office/officeart/2005/8/layout/vList3"/>
    <dgm:cxn modelId="{5F0A7EE7-E072-BE48-981A-7DF2ED718506}" type="presParOf" srcId="{E073F23B-2E9C-3345-B9E6-BC116B66045A}" destId="{749F310D-81E0-874D-8159-7CD6C4B037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A56EE-08C7-9C40-8CE9-F2FA399B44E6}">
      <dsp:nvSpPr>
        <dsp:cNvPr id="0" name=""/>
        <dsp:cNvSpPr/>
      </dsp:nvSpPr>
      <dsp:spPr>
        <a:xfrm>
          <a:off x="0" y="3302665"/>
          <a:ext cx="7899991" cy="10202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FINANCIAL REPORTING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1" kern="1200" dirty="0"/>
        </a:p>
      </dsp:txBody>
      <dsp:txXfrm>
        <a:off x="0" y="3302665"/>
        <a:ext cx="7899991" cy="1020296"/>
      </dsp:txXfrm>
    </dsp:sp>
    <dsp:sp modelId="{91876013-0CE8-0445-9BB0-BBAC021F4017}">
      <dsp:nvSpPr>
        <dsp:cNvPr id="0" name=""/>
        <dsp:cNvSpPr/>
      </dsp:nvSpPr>
      <dsp:spPr>
        <a:xfrm rot="10800000">
          <a:off x="0" y="1703719"/>
          <a:ext cx="7899991" cy="1609142"/>
        </a:xfrm>
        <a:prstGeom prst="upArrowCallout">
          <a:avLst/>
        </a:prstGeom>
        <a:solidFill>
          <a:schemeClr val="accent2">
            <a:hueOff val="4929977"/>
            <a:satOff val="-18434"/>
            <a:lumOff val="-6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FINANCIAL STATEMENTS</a:t>
          </a:r>
        </a:p>
      </dsp:txBody>
      <dsp:txXfrm rot="10800000">
        <a:off x="0" y="1703719"/>
        <a:ext cx="7899991" cy="1045572"/>
      </dsp:txXfrm>
    </dsp:sp>
    <dsp:sp modelId="{3847C9EE-C848-2947-AF1B-F61B9FC9A5D1}">
      <dsp:nvSpPr>
        <dsp:cNvPr id="0" name=""/>
        <dsp:cNvSpPr/>
      </dsp:nvSpPr>
      <dsp:spPr>
        <a:xfrm rot="10800000">
          <a:off x="0" y="354"/>
          <a:ext cx="7899991" cy="1713560"/>
        </a:xfrm>
        <a:prstGeom prst="upArrowCallout">
          <a:avLst/>
        </a:prstGeom>
        <a:solidFill>
          <a:schemeClr val="accent2">
            <a:hueOff val="9859953"/>
            <a:satOff val="-36868"/>
            <a:lumOff val="-12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ACCOUNTING RECORDS</a:t>
          </a:r>
        </a:p>
      </dsp:txBody>
      <dsp:txXfrm rot="10800000">
        <a:off x="0" y="354"/>
        <a:ext cx="7899991" cy="1113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6E540-F6B6-6445-9443-D158F85D624C}">
      <dsp:nvSpPr>
        <dsp:cNvPr id="0" name=""/>
        <dsp:cNvSpPr/>
      </dsp:nvSpPr>
      <dsp:spPr>
        <a:xfrm>
          <a:off x="457521" y="95"/>
          <a:ext cx="1563003" cy="9378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Sales order</a:t>
          </a:r>
        </a:p>
      </dsp:txBody>
      <dsp:txXfrm>
        <a:off x="484988" y="27562"/>
        <a:ext cx="1508069" cy="882868"/>
      </dsp:txXfrm>
    </dsp:sp>
    <dsp:sp modelId="{81571742-8AAD-984B-BCD3-A0F48353A58B}">
      <dsp:nvSpPr>
        <dsp:cNvPr id="0" name=""/>
        <dsp:cNvSpPr/>
      </dsp:nvSpPr>
      <dsp:spPr>
        <a:xfrm>
          <a:off x="2158069" y="275184"/>
          <a:ext cx="331356" cy="3876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158069" y="352709"/>
        <a:ext cx="231949" cy="232574"/>
      </dsp:txXfrm>
    </dsp:sp>
    <dsp:sp modelId="{626D4990-2616-EA4A-AD57-15FF8172F08D}">
      <dsp:nvSpPr>
        <dsp:cNvPr id="0" name=""/>
        <dsp:cNvSpPr/>
      </dsp:nvSpPr>
      <dsp:spPr>
        <a:xfrm>
          <a:off x="2645726" y="95"/>
          <a:ext cx="1563003" cy="937802"/>
        </a:xfrm>
        <a:prstGeom prst="roundRect">
          <a:avLst>
            <a:gd name="adj" fmla="val 10000"/>
          </a:avLst>
        </a:prstGeom>
        <a:solidFill>
          <a:schemeClr val="accent3">
            <a:hueOff val="18758"/>
            <a:satOff val="15079"/>
            <a:lumOff val="-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Delivery note</a:t>
          </a:r>
        </a:p>
      </dsp:txBody>
      <dsp:txXfrm>
        <a:off x="2673193" y="27562"/>
        <a:ext cx="1508069" cy="882868"/>
      </dsp:txXfrm>
    </dsp:sp>
    <dsp:sp modelId="{6C185D2E-27C4-4F4D-B2BB-105622FFF3FA}">
      <dsp:nvSpPr>
        <dsp:cNvPr id="0" name=""/>
        <dsp:cNvSpPr/>
      </dsp:nvSpPr>
      <dsp:spPr>
        <a:xfrm>
          <a:off x="4346273" y="275184"/>
          <a:ext cx="331356" cy="3876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2510"/>
            <a:satOff val="18095"/>
            <a:lumOff val="-6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346273" y="352709"/>
        <a:ext cx="231949" cy="232574"/>
      </dsp:txXfrm>
    </dsp:sp>
    <dsp:sp modelId="{8AD31C6F-A359-C545-B32C-F86BE559C6F1}">
      <dsp:nvSpPr>
        <dsp:cNvPr id="0" name=""/>
        <dsp:cNvSpPr/>
      </dsp:nvSpPr>
      <dsp:spPr>
        <a:xfrm>
          <a:off x="4833931" y="95"/>
          <a:ext cx="1563003" cy="937802"/>
        </a:xfrm>
        <a:prstGeom prst="roundRect">
          <a:avLst>
            <a:gd name="adj" fmla="val 10000"/>
          </a:avLst>
        </a:prstGeom>
        <a:solidFill>
          <a:schemeClr val="accent3">
            <a:hueOff val="37516"/>
            <a:satOff val="30159"/>
            <a:lumOff val="-1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Sales invoice</a:t>
          </a:r>
        </a:p>
      </dsp:txBody>
      <dsp:txXfrm>
        <a:off x="4861398" y="27562"/>
        <a:ext cx="1508069" cy="882868"/>
      </dsp:txXfrm>
    </dsp:sp>
    <dsp:sp modelId="{9A696AD4-1061-B34C-8331-C366CA63DF96}">
      <dsp:nvSpPr>
        <dsp:cNvPr id="0" name=""/>
        <dsp:cNvSpPr/>
      </dsp:nvSpPr>
      <dsp:spPr>
        <a:xfrm rot="5400000">
          <a:off x="5449754" y="1047307"/>
          <a:ext cx="331356" cy="3876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45019"/>
            <a:satOff val="36190"/>
            <a:lumOff val="-122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-5400000">
        <a:off x="5499146" y="1075441"/>
        <a:ext cx="232574" cy="231949"/>
      </dsp:txXfrm>
    </dsp:sp>
    <dsp:sp modelId="{A10A29AD-17DF-894B-B40F-B206EC60A08D}">
      <dsp:nvSpPr>
        <dsp:cNvPr id="0" name=""/>
        <dsp:cNvSpPr/>
      </dsp:nvSpPr>
      <dsp:spPr>
        <a:xfrm>
          <a:off x="4833931" y="1563098"/>
          <a:ext cx="1563003" cy="937802"/>
        </a:xfrm>
        <a:prstGeom prst="roundRect">
          <a:avLst>
            <a:gd name="adj" fmla="val 10000"/>
          </a:avLst>
        </a:prstGeom>
        <a:solidFill>
          <a:schemeClr val="accent3">
            <a:hueOff val="56274"/>
            <a:satOff val="45238"/>
            <a:lumOff val="-152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Sales journal</a:t>
          </a:r>
        </a:p>
      </dsp:txBody>
      <dsp:txXfrm>
        <a:off x="4861398" y="1590565"/>
        <a:ext cx="1508069" cy="882868"/>
      </dsp:txXfrm>
    </dsp:sp>
    <dsp:sp modelId="{ABED0439-308E-DB48-BCD4-C5535E23CF9D}">
      <dsp:nvSpPr>
        <dsp:cNvPr id="0" name=""/>
        <dsp:cNvSpPr/>
      </dsp:nvSpPr>
      <dsp:spPr>
        <a:xfrm rot="10800000">
          <a:off x="4365030" y="1838187"/>
          <a:ext cx="331356" cy="3876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7529"/>
            <a:satOff val="54286"/>
            <a:lumOff val="-18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4464437" y="1915712"/>
        <a:ext cx="231949" cy="232574"/>
      </dsp:txXfrm>
    </dsp:sp>
    <dsp:sp modelId="{29C01604-6375-3B4E-AB21-859B28BB4B70}">
      <dsp:nvSpPr>
        <dsp:cNvPr id="0" name=""/>
        <dsp:cNvSpPr/>
      </dsp:nvSpPr>
      <dsp:spPr>
        <a:xfrm>
          <a:off x="2645726" y="1563098"/>
          <a:ext cx="1563003" cy="937802"/>
        </a:xfrm>
        <a:prstGeom prst="roundRect">
          <a:avLst>
            <a:gd name="adj" fmla="val 10000"/>
          </a:avLst>
        </a:prstGeom>
        <a:solidFill>
          <a:schemeClr val="accent3">
            <a:hueOff val="75032"/>
            <a:satOff val="60317"/>
            <a:lumOff val="-203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General ledger</a:t>
          </a:r>
        </a:p>
      </dsp:txBody>
      <dsp:txXfrm>
        <a:off x="2673193" y="1590565"/>
        <a:ext cx="1508069" cy="882868"/>
      </dsp:txXfrm>
    </dsp:sp>
    <dsp:sp modelId="{CD9CA4D7-6E79-D947-A9F4-4BA974BC2788}">
      <dsp:nvSpPr>
        <dsp:cNvPr id="0" name=""/>
        <dsp:cNvSpPr/>
      </dsp:nvSpPr>
      <dsp:spPr>
        <a:xfrm rot="10800000">
          <a:off x="2176825" y="1838187"/>
          <a:ext cx="331356" cy="3876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90038"/>
            <a:satOff val="72381"/>
            <a:lumOff val="-24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2276232" y="1915712"/>
        <a:ext cx="231949" cy="232574"/>
      </dsp:txXfrm>
    </dsp:sp>
    <dsp:sp modelId="{979E4197-6349-3349-A66E-1BA85BAA20DE}">
      <dsp:nvSpPr>
        <dsp:cNvPr id="0" name=""/>
        <dsp:cNvSpPr/>
      </dsp:nvSpPr>
      <dsp:spPr>
        <a:xfrm>
          <a:off x="457521" y="1563098"/>
          <a:ext cx="1563003" cy="937802"/>
        </a:xfrm>
        <a:prstGeom prst="roundRect">
          <a:avLst>
            <a:gd name="adj" fmla="val 10000"/>
          </a:avLst>
        </a:prstGeom>
        <a:solidFill>
          <a:schemeClr val="accent3">
            <a:hueOff val="93790"/>
            <a:satOff val="75397"/>
            <a:lumOff val="-2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Trial balance</a:t>
          </a:r>
        </a:p>
      </dsp:txBody>
      <dsp:txXfrm>
        <a:off x="484988" y="1590565"/>
        <a:ext cx="1508069" cy="882868"/>
      </dsp:txXfrm>
    </dsp:sp>
    <dsp:sp modelId="{A46CA810-32FE-B943-8C11-03FD3C4A8315}">
      <dsp:nvSpPr>
        <dsp:cNvPr id="0" name=""/>
        <dsp:cNvSpPr/>
      </dsp:nvSpPr>
      <dsp:spPr>
        <a:xfrm rot="5400000">
          <a:off x="1073344" y="2610311"/>
          <a:ext cx="331356" cy="3876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48"/>
            <a:satOff val="90476"/>
            <a:lumOff val="-305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-5400000">
        <a:off x="1122736" y="2638445"/>
        <a:ext cx="232574" cy="231949"/>
      </dsp:txXfrm>
    </dsp:sp>
    <dsp:sp modelId="{A4978158-EF4C-AD40-8501-48C5AFA7551B}">
      <dsp:nvSpPr>
        <dsp:cNvPr id="0" name=""/>
        <dsp:cNvSpPr/>
      </dsp:nvSpPr>
      <dsp:spPr>
        <a:xfrm>
          <a:off x="457521" y="3126102"/>
          <a:ext cx="1563003" cy="937802"/>
        </a:xfrm>
        <a:prstGeom prst="roundRect">
          <a:avLst>
            <a:gd name="adj" fmla="val 10000"/>
          </a:avLst>
        </a:prstGeom>
        <a:solidFill>
          <a:schemeClr val="accent3">
            <a:hueOff val="112548"/>
            <a:satOff val="90476"/>
            <a:lumOff val="-30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Financial statements</a:t>
          </a:r>
        </a:p>
      </dsp:txBody>
      <dsp:txXfrm>
        <a:off x="484988" y="3153569"/>
        <a:ext cx="1508069" cy="8828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D63C2-D372-5D44-9EE9-9CB48B7C646C}">
      <dsp:nvSpPr>
        <dsp:cNvPr id="0" name=""/>
        <dsp:cNvSpPr/>
      </dsp:nvSpPr>
      <dsp:spPr>
        <a:xfrm>
          <a:off x="1279" y="0"/>
          <a:ext cx="1991320" cy="4064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Shareholders</a:t>
          </a:r>
        </a:p>
      </dsp:txBody>
      <dsp:txXfrm>
        <a:off x="1279" y="1625600"/>
        <a:ext cx="1991320" cy="1625600"/>
      </dsp:txXfrm>
    </dsp:sp>
    <dsp:sp modelId="{451E5BB7-B493-D14C-94BC-28A5A6F48D95}">
      <dsp:nvSpPr>
        <dsp:cNvPr id="0" name=""/>
        <dsp:cNvSpPr/>
      </dsp:nvSpPr>
      <dsp:spPr>
        <a:xfrm>
          <a:off x="320284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D33F8-E108-9E4E-8D3C-B8A0AA5274FD}">
      <dsp:nvSpPr>
        <dsp:cNvPr id="0" name=""/>
        <dsp:cNvSpPr/>
      </dsp:nvSpPr>
      <dsp:spPr>
        <a:xfrm>
          <a:off x="2052339" y="0"/>
          <a:ext cx="1991320" cy="4064000"/>
        </a:xfrm>
        <a:prstGeom prst="roundRect">
          <a:avLst>
            <a:gd name="adj" fmla="val 10000"/>
          </a:avLst>
        </a:prstGeom>
        <a:solidFill>
          <a:schemeClr val="accent2">
            <a:hueOff val="4929977"/>
            <a:satOff val="-18434"/>
            <a:lumOff val="-6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Directors</a:t>
          </a:r>
        </a:p>
      </dsp:txBody>
      <dsp:txXfrm>
        <a:off x="2052339" y="1625600"/>
        <a:ext cx="1991320" cy="1625600"/>
      </dsp:txXfrm>
    </dsp:sp>
    <dsp:sp modelId="{B19214D4-ABA3-3D49-B173-CD98C092A4F7}">
      <dsp:nvSpPr>
        <dsp:cNvPr id="0" name=""/>
        <dsp:cNvSpPr/>
      </dsp:nvSpPr>
      <dsp:spPr>
        <a:xfrm>
          <a:off x="2371344" y="243697"/>
          <a:ext cx="1353312" cy="1353596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794" t="798" r="-33794" b="798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B9329-5F7B-F744-B6B3-8EBD7F9BBEC2}">
      <dsp:nvSpPr>
        <dsp:cNvPr id="0" name=""/>
        <dsp:cNvSpPr/>
      </dsp:nvSpPr>
      <dsp:spPr>
        <a:xfrm>
          <a:off x="4103399" y="0"/>
          <a:ext cx="1991320" cy="4064000"/>
        </a:xfrm>
        <a:prstGeom prst="roundRect">
          <a:avLst>
            <a:gd name="adj" fmla="val 10000"/>
          </a:avLst>
        </a:prstGeom>
        <a:solidFill>
          <a:schemeClr val="accent2">
            <a:hueOff val="9859953"/>
            <a:satOff val="-36868"/>
            <a:lumOff val="-12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Directors report on their management of the company, using financial statements.</a:t>
          </a:r>
        </a:p>
      </dsp:txBody>
      <dsp:txXfrm>
        <a:off x="4103399" y="1625600"/>
        <a:ext cx="1991320" cy="1625600"/>
      </dsp:txXfrm>
    </dsp:sp>
    <dsp:sp modelId="{755EDB95-85B0-E74C-B1D3-C1B1B4D067DD}">
      <dsp:nvSpPr>
        <dsp:cNvPr id="0" name=""/>
        <dsp:cNvSpPr/>
      </dsp:nvSpPr>
      <dsp:spPr>
        <a:xfrm>
          <a:off x="4428006" y="243840"/>
          <a:ext cx="1353312" cy="1353312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183" t="2118" r="-11183" b="2118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A41A5-4858-A649-86B9-FEF15D295AC5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C82FE-364D-CC48-B369-9D421A5A1D5B}">
      <dsp:nvSpPr>
        <dsp:cNvPr id="0" name=""/>
        <dsp:cNvSpPr/>
      </dsp:nvSpPr>
      <dsp:spPr>
        <a:xfrm>
          <a:off x="0" y="0"/>
          <a:ext cx="8247407" cy="467986"/>
        </a:xfrm>
        <a:prstGeom prst="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Types of Audit</a:t>
          </a:r>
        </a:p>
      </dsp:txBody>
      <dsp:txXfrm>
        <a:off x="0" y="0"/>
        <a:ext cx="8247407" cy="467986"/>
      </dsp:txXfrm>
    </dsp:sp>
    <dsp:sp modelId="{180A5185-1821-9047-9863-3AB100972A42}">
      <dsp:nvSpPr>
        <dsp:cNvPr id="0" name=""/>
        <dsp:cNvSpPr/>
      </dsp:nvSpPr>
      <dsp:spPr>
        <a:xfrm>
          <a:off x="0" y="467986"/>
          <a:ext cx="4123704" cy="98277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Internal Audit</a:t>
          </a:r>
        </a:p>
      </dsp:txBody>
      <dsp:txXfrm>
        <a:off x="0" y="467986"/>
        <a:ext cx="4123704" cy="982771"/>
      </dsp:txXfrm>
    </dsp:sp>
    <dsp:sp modelId="{E2E322F8-7218-0D42-A1E9-498F3B849B64}">
      <dsp:nvSpPr>
        <dsp:cNvPr id="0" name=""/>
        <dsp:cNvSpPr/>
      </dsp:nvSpPr>
      <dsp:spPr>
        <a:xfrm>
          <a:off x="4123704" y="467986"/>
          <a:ext cx="4123704" cy="98277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External Audit</a:t>
          </a:r>
        </a:p>
      </dsp:txBody>
      <dsp:txXfrm>
        <a:off x="4123704" y="467986"/>
        <a:ext cx="4123704" cy="982771"/>
      </dsp:txXfrm>
    </dsp:sp>
    <dsp:sp modelId="{241E1E62-4D3A-5147-8C55-07FAE3C77BEE}">
      <dsp:nvSpPr>
        <dsp:cNvPr id="0" name=""/>
        <dsp:cNvSpPr/>
      </dsp:nvSpPr>
      <dsp:spPr>
        <a:xfrm>
          <a:off x="0" y="1450758"/>
          <a:ext cx="8247407" cy="109196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D3126-2273-FC4B-AFAE-5B354153E772}">
      <dsp:nvSpPr>
        <dsp:cNvPr id="0" name=""/>
        <dsp:cNvSpPr/>
      </dsp:nvSpPr>
      <dsp:spPr>
        <a:xfrm>
          <a:off x="0" y="9922"/>
          <a:ext cx="8732939" cy="1241773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GB" sz="5700" kern="1200" dirty="0"/>
        </a:p>
      </dsp:txBody>
      <dsp:txXfrm>
        <a:off x="0" y="9922"/>
        <a:ext cx="8732939" cy="1241773"/>
      </dsp:txXfrm>
    </dsp:sp>
    <dsp:sp modelId="{A2E4891D-EB76-494F-8E27-7F1F569EF977}">
      <dsp:nvSpPr>
        <dsp:cNvPr id="0" name=""/>
        <dsp:cNvSpPr/>
      </dsp:nvSpPr>
      <dsp:spPr>
        <a:xfrm>
          <a:off x="0" y="233744"/>
          <a:ext cx="1334672" cy="26077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ZA" sz="2100" kern="1200" dirty="0"/>
            <a:t>Hold assets in fiduciary capacity exceeding R5 million</a:t>
          </a:r>
          <a:endParaRPr lang="en-GB" sz="2100" kern="1200" dirty="0"/>
        </a:p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 dirty="0"/>
        </a:p>
      </dsp:txBody>
      <dsp:txXfrm>
        <a:off x="0" y="233744"/>
        <a:ext cx="1334672" cy="2607724"/>
      </dsp:txXfrm>
    </dsp:sp>
    <dsp:sp modelId="{68CE4BF7-A5C5-2347-B473-E9EF3EAABB73}">
      <dsp:nvSpPr>
        <dsp:cNvPr id="0" name=""/>
        <dsp:cNvSpPr/>
      </dsp:nvSpPr>
      <dsp:spPr>
        <a:xfrm>
          <a:off x="1326265" y="233744"/>
          <a:ext cx="1334672" cy="2607724"/>
        </a:xfrm>
        <a:prstGeom prst="rect">
          <a:avLst/>
        </a:prstGeom>
        <a:solidFill>
          <a:schemeClr val="accent2">
            <a:hueOff val="1971991"/>
            <a:satOff val="-7374"/>
            <a:lumOff val="-2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2100" kern="1200" dirty="0"/>
            <a:t>Public interest score</a:t>
          </a:r>
          <a:endParaRPr lang="en-GB" sz="2100" kern="1200" dirty="0"/>
        </a:p>
      </dsp:txBody>
      <dsp:txXfrm>
        <a:off x="1326265" y="233744"/>
        <a:ext cx="1334672" cy="2607724"/>
      </dsp:txXfrm>
    </dsp:sp>
    <dsp:sp modelId="{E866AF69-E042-1144-AD0D-6EF0F45A8E60}">
      <dsp:nvSpPr>
        <dsp:cNvPr id="0" name=""/>
        <dsp:cNvSpPr/>
      </dsp:nvSpPr>
      <dsp:spPr>
        <a:xfrm>
          <a:off x="2660937" y="233744"/>
          <a:ext cx="2056877" cy="2607724"/>
        </a:xfrm>
        <a:prstGeom prst="rect">
          <a:avLst/>
        </a:prstGeom>
        <a:solidFill>
          <a:schemeClr val="accent2">
            <a:hueOff val="3943981"/>
            <a:satOff val="-14747"/>
            <a:lumOff val="-5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2100" kern="1200" dirty="0"/>
            <a:t>Private companies deemed to have a high level of public interest </a:t>
          </a:r>
          <a:endParaRPr lang="en-GB" sz="2100" kern="1200" dirty="0"/>
        </a:p>
      </dsp:txBody>
      <dsp:txXfrm>
        <a:off x="2660937" y="233744"/>
        <a:ext cx="2056877" cy="2607724"/>
      </dsp:txXfrm>
    </dsp:sp>
    <dsp:sp modelId="{A618D7E7-FE5C-BF49-9472-A7DD0C48A531}">
      <dsp:nvSpPr>
        <dsp:cNvPr id="0" name=""/>
        <dsp:cNvSpPr/>
      </dsp:nvSpPr>
      <dsp:spPr>
        <a:xfrm>
          <a:off x="4717815" y="233744"/>
          <a:ext cx="1334672" cy="2607724"/>
        </a:xfrm>
        <a:prstGeom prst="rect">
          <a:avLst/>
        </a:prstGeom>
        <a:solidFill>
          <a:schemeClr val="accent2">
            <a:hueOff val="5915972"/>
            <a:satOff val="-22121"/>
            <a:lumOff val="-75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 dirty="0"/>
            <a:t>Voluntary audit </a:t>
          </a:r>
          <a:endParaRPr lang="en-GB" sz="2100" kern="1200" dirty="0"/>
        </a:p>
      </dsp:txBody>
      <dsp:txXfrm>
        <a:off x="4717815" y="233744"/>
        <a:ext cx="1334672" cy="2607724"/>
      </dsp:txXfrm>
    </dsp:sp>
    <dsp:sp modelId="{5D477ECE-84A0-614A-87A5-2E97B7A0ED83}">
      <dsp:nvSpPr>
        <dsp:cNvPr id="0" name=""/>
        <dsp:cNvSpPr/>
      </dsp:nvSpPr>
      <dsp:spPr>
        <a:xfrm>
          <a:off x="6052488" y="233744"/>
          <a:ext cx="1334672" cy="2607724"/>
        </a:xfrm>
        <a:prstGeom prst="rect">
          <a:avLst/>
        </a:prstGeom>
        <a:solidFill>
          <a:schemeClr val="accent2">
            <a:hueOff val="7887963"/>
            <a:satOff val="-29494"/>
            <a:lumOff val="-100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2100" kern="1200" dirty="0"/>
            <a:t>All state-owned companies</a:t>
          </a:r>
          <a:endParaRPr lang="en-GB" sz="2100" kern="1200" dirty="0"/>
        </a:p>
      </dsp:txBody>
      <dsp:txXfrm>
        <a:off x="6052488" y="233744"/>
        <a:ext cx="1334672" cy="2607724"/>
      </dsp:txXfrm>
    </dsp:sp>
    <dsp:sp modelId="{AF2D4B18-1DD8-7545-803D-33CF2D89F768}">
      <dsp:nvSpPr>
        <dsp:cNvPr id="0" name=""/>
        <dsp:cNvSpPr/>
      </dsp:nvSpPr>
      <dsp:spPr>
        <a:xfrm>
          <a:off x="7387161" y="233744"/>
          <a:ext cx="1334672" cy="2607724"/>
        </a:xfrm>
        <a:prstGeom prst="rect">
          <a:avLst/>
        </a:prstGeom>
        <a:solidFill>
          <a:schemeClr val="accent2">
            <a:hueOff val="9859953"/>
            <a:satOff val="-36868"/>
            <a:lumOff val="-12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2100" kern="1200" dirty="0"/>
            <a:t>All public companies </a:t>
          </a:r>
          <a:endParaRPr lang="en-GB" sz="2100" kern="1200" dirty="0"/>
        </a:p>
      </dsp:txBody>
      <dsp:txXfrm>
        <a:off x="7387161" y="233744"/>
        <a:ext cx="1334672" cy="2607724"/>
      </dsp:txXfrm>
    </dsp:sp>
    <dsp:sp modelId="{6DEF8A03-8D6A-D64C-B886-36E0F030CD84}">
      <dsp:nvSpPr>
        <dsp:cNvPr id="0" name=""/>
        <dsp:cNvSpPr/>
      </dsp:nvSpPr>
      <dsp:spPr>
        <a:xfrm>
          <a:off x="0" y="3879265"/>
          <a:ext cx="8732939" cy="250057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DE8F2-24F0-41FA-8153-99AE84E4F56A}">
      <dsp:nvSpPr>
        <dsp:cNvPr id="0" name=""/>
        <dsp:cNvSpPr/>
      </dsp:nvSpPr>
      <dsp:spPr>
        <a:xfrm rot="10800000">
          <a:off x="1696473" y="2047"/>
          <a:ext cx="5988841" cy="75202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622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/>
            <a:t>Financial statements are more readily accepted as reliable by third-party users (e.g., Banks)</a:t>
          </a:r>
        </a:p>
      </dsp:txBody>
      <dsp:txXfrm rot="10800000">
        <a:off x="1884479" y="2047"/>
        <a:ext cx="5800835" cy="752024"/>
      </dsp:txXfrm>
    </dsp:sp>
    <dsp:sp modelId="{A1F85620-DC5A-4D3D-86C3-34FA3CCD7926}">
      <dsp:nvSpPr>
        <dsp:cNvPr id="0" name=""/>
        <dsp:cNvSpPr/>
      </dsp:nvSpPr>
      <dsp:spPr>
        <a:xfrm>
          <a:off x="1320461" y="2047"/>
          <a:ext cx="752024" cy="75202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684BE-28CA-4FC9-ABD1-1E0AA45BB6B9}">
      <dsp:nvSpPr>
        <dsp:cNvPr id="0" name=""/>
        <dsp:cNvSpPr/>
      </dsp:nvSpPr>
      <dsp:spPr>
        <a:xfrm rot="10800000">
          <a:off x="1696473" y="978556"/>
          <a:ext cx="5988841" cy="752024"/>
        </a:xfrm>
        <a:prstGeom prst="homePlate">
          <a:avLst/>
        </a:prstGeom>
        <a:solidFill>
          <a:schemeClr val="accent2">
            <a:hueOff val="2464988"/>
            <a:satOff val="-9217"/>
            <a:lumOff val="-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622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/>
            <a:t>The audit process acts as a fraud deterrent for employees in the organisation</a:t>
          </a:r>
        </a:p>
      </dsp:txBody>
      <dsp:txXfrm rot="10800000">
        <a:off x="1884479" y="978556"/>
        <a:ext cx="5800835" cy="752024"/>
      </dsp:txXfrm>
    </dsp:sp>
    <dsp:sp modelId="{F9A4871E-F121-450E-AB99-1C41DD62CEBF}">
      <dsp:nvSpPr>
        <dsp:cNvPr id="0" name=""/>
        <dsp:cNvSpPr/>
      </dsp:nvSpPr>
      <dsp:spPr>
        <a:xfrm>
          <a:off x="1320461" y="978556"/>
          <a:ext cx="752024" cy="75202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A19F6-B424-421E-885A-834E649FB607}">
      <dsp:nvSpPr>
        <dsp:cNvPr id="0" name=""/>
        <dsp:cNvSpPr/>
      </dsp:nvSpPr>
      <dsp:spPr>
        <a:xfrm rot="10800000">
          <a:off x="1696473" y="1955065"/>
          <a:ext cx="5988841" cy="752024"/>
        </a:xfrm>
        <a:prstGeom prst="homePlate">
          <a:avLst/>
        </a:prstGeom>
        <a:solidFill>
          <a:schemeClr val="accent2">
            <a:hueOff val="4929977"/>
            <a:satOff val="-18434"/>
            <a:lumOff val="-6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622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/>
            <a:t>SARS accepts audited financial statements when reviewing tax calculations and tax return submissions</a:t>
          </a:r>
        </a:p>
      </dsp:txBody>
      <dsp:txXfrm rot="10800000">
        <a:off x="1884479" y="1955065"/>
        <a:ext cx="5800835" cy="752024"/>
      </dsp:txXfrm>
    </dsp:sp>
    <dsp:sp modelId="{6BF588D7-AC59-4CFC-AD23-4B4B1669D6EC}">
      <dsp:nvSpPr>
        <dsp:cNvPr id="0" name=""/>
        <dsp:cNvSpPr/>
      </dsp:nvSpPr>
      <dsp:spPr>
        <a:xfrm>
          <a:off x="1320461" y="1955065"/>
          <a:ext cx="752024" cy="75202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058B1-7A5A-46EC-9D3D-17FED4EB16B9}">
      <dsp:nvSpPr>
        <dsp:cNvPr id="0" name=""/>
        <dsp:cNvSpPr/>
      </dsp:nvSpPr>
      <dsp:spPr>
        <a:xfrm rot="10800000">
          <a:off x="1696473" y="2931574"/>
          <a:ext cx="5988841" cy="752024"/>
        </a:xfrm>
        <a:prstGeom prst="homePlate">
          <a:avLst/>
        </a:prstGeom>
        <a:solidFill>
          <a:schemeClr val="accent2">
            <a:hueOff val="7394965"/>
            <a:satOff val="-27651"/>
            <a:lumOff val="-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622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/>
            <a:t>Audited financial statements provide a reliable basis for company valuations </a:t>
          </a:r>
        </a:p>
      </dsp:txBody>
      <dsp:txXfrm rot="10800000">
        <a:off x="1884479" y="2931574"/>
        <a:ext cx="5800835" cy="752024"/>
      </dsp:txXfrm>
    </dsp:sp>
    <dsp:sp modelId="{590256A0-CD3B-43D1-9F7C-CC579228837D}">
      <dsp:nvSpPr>
        <dsp:cNvPr id="0" name=""/>
        <dsp:cNvSpPr/>
      </dsp:nvSpPr>
      <dsp:spPr>
        <a:xfrm>
          <a:off x="1320461" y="2931574"/>
          <a:ext cx="752024" cy="752024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42A10-F1EC-4F14-AA11-C8FCC5598899}">
      <dsp:nvSpPr>
        <dsp:cNvPr id="0" name=""/>
        <dsp:cNvSpPr/>
      </dsp:nvSpPr>
      <dsp:spPr>
        <a:xfrm rot="10800000">
          <a:off x="1696473" y="3908083"/>
          <a:ext cx="5988841" cy="752024"/>
        </a:xfrm>
        <a:prstGeom prst="homePlate">
          <a:avLst/>
        </a:prstGeom>
        <a:solidFill>
          <a:schemeClr val="accent2">
            <a:hueOff val="9859953"/>
            <a:satOff val="-36868"/>
            <a:lumOff val="-12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622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 dirty="0"/>
            <a:t>The auditors’ knowledge of business and advice can lead to greater efficiencies and improved performance </a:t>
          </a:r>
        </a:p>
      </dsp:txBody>
      <dsp:txXfrm rot="10800000">
        <a:off x="1884479" y="3908083"/>
        <a:ext cx="5800835" cy="752024"/>
      </dsp:txXfrm>
    </dsp:sp>
    <dsp:sp modelId="{023B7B1D-90FE-455D-B8D2-679920BF62C8}">
      <dsp:nvSpPr>
        <dsp:cNvPr id="0" name=""/>
        <dsp:cNvSpPr/>
      </dsp:nvSpPr>
      <dsp:spPr>
        <a:xfrm>
          <a:off x="1320461" y="3908083"/>
          <a:ext cx="752024" cy="752024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2F9A-F818-6F49-8942-35FEC82B7E14}">
      <dsp:nvSpPr>
        <dsp:cNvPr id="0" name=""/>
        <dsp:cNvSpPr/>
      </dsp:nvSpPr>
      <dsp:spPr>
        <a:xfrm rot="10800000">
          <a:off x="1793689" y="931"/>
          <a:ext cx="6002982" cy="150237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6817" tIns="68580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The nature of financial reporting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400" kern="1200" dirty="0"/>
            <a:t>Involves judgement and estimates made by management (e.g., Depreciation - useful life, residual value, etc.)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400" kern="1200" dirty="0"/>
            <a:t>The complexity of transactions and application of financial reporting standards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400" kern="1200" dirty="0"/>
            <a:t>Does not reflect real-time transactions</a:t>
          </a:r>
        </a:p>
      </dsp:txBody>
      <dsp:txXfrm rot="10800000">
        <a:off x="2169282" y="931"/>
        <a:ext cx="5627389" cy="1502373"/>
      </dsp:txXfrm>
    </dsp:sp>
    <dsp:sp modelId="{8B525533-BFA4-8146-8587-2404B63707FA}">
      <dsp:nvSpPr>
        <dsp:cNvPr id="0" name=""/>
        <dsp:cNvSpPr/>
      </dsp:nvSpPr>
      <dsp:spPr>
        <a:xfrm>
          <a:off x="1230369" y="188798"/>
          <a:ext cx="1126639" cy="112663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5E9158-4D83-E647-8F34-7F7020B18070}">
      <dsp:nvSpPr>
        <dsp:cNvPr id="0" name=""/>
        <dsp:cNvSpPr/>
      </dsp:nvSpPr>
      <dsp:spPr>
        <a:xfrm rot="10800000">
          <a:off x="1793689" y="1839615"/>
          <a:ext cx="6002982" cy="1503533"/>
        </a:xfrm>
        <a:prstGeom prst="homePlate">
          <a:avLst/>
        </a:prstGeom>
        <a:solidFill>
          <a:schemeClr val="accent2">
            <a:hueOff val="4929977"/>
            <a:satOff val="-18434"/>
            <a:lumOff val="-627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6817" tIns="68580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The nature of audit evidence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400" kern="1200" dirty="0"/>
            <a:t>Audits are conducted on a sample basis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400" kern="1200" dirty="0"/>
            <a:t>The quality of the audit is dependent on the quality of the evidence provided by management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400" kern="1200" dirty="0"/>
            <a:t>Level of assurance provided</a:t>
          </a:r>
        </a:p>
      </dsp:txBody>
      <dsp:txXfrm rot="10800000">
        <a:off x="2169572" y="1839615"/>
        <a:ext cx="5627099" cy="1503533"/>
      </dsp:txXfrm>
    </dsp:sp>
    <dsp:sp modelId="{380A9DAF-594A-C849-8073-EECA2868272E}">
      <dsp:nvSpPr>
        <dsp:cNvPr id="0" name=""/>
        <dsp:cNvSpPr/>
      </dsp:nvSpPr>
      <dsp:spPr>
        <a:xfrm>
          <a:off x="1230369" y="2028062"/>
          <a:ext cx="1126639" cy="112663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49F310D-81E0-874D-8159-7CD6C4B0376E}">
      <dsp:nvSpPr>
        <dsp:cNvPr id="0" name=""/>
        <dsp:cNvSpPr/>
      </dsp:nvSpPr>
      <dsp:spPr>
        <a:xfrm rot="10800000">
          <a:off x="1793689" y="3679459"/>
          <a:ext cx="6002982" cy="1126639"/>
        </a:xfrm>
        <a:prstGeom prst="homePlate">
          <a:avLst/>
        </a:prstGeom>
        <a:solidFill>
          <a:schemeClr val="accent2">
            <a:hueOff val="9859953"/>
            <a:satOff val="-36868"/>
            <a:lumOff val="-1254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6817" tIns="68580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Other factors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400" kern="1200" dirty="0"/>
            <a:t>Cost of an audit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400" kern="1200" dirty="0"/>
            <a:t>Tight timelines of an audit</a:t>
          </a:r>
        </a:p>
      </dsp:txBody>
      <dsp:txXfrm rot="10800000">
        <a:off x="2075349" y="3679459"/>
        <a:ext cx="5721322" cy="1126639"/>
      </dsp:txXfrm>
    </dsp:sp>
    <dsp:sp modelId="{E339FBB1-B2E0-0B49-B323-0E5DC74ADD40}">
      <dsp:nvSpPr>
        <dsp:cNvPr id="0" name=""/>
        <dsp:cNvSpPr/>
      </dsp:nvSpPr>
      <dsp:spPr>
        <a:xfrm>
          <a:off x="1230369" y="3679459"/>
          <a:ext cx="1126639" cy="112663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3BF2-5008-0042-BE92-7753F567CA2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48DC4-C49F-0041-A5F9-99CDAF6D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16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124D8-F20E-4FE8-A65D-BE8032FA7477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581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124D8-F20E-4FE8-A65D-BE8032FA7477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458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124D8-F20E-4FE8-A65D-BE8032FA7477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13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124D8-F20E-4FE8-A65D-BE8032FA7477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210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124D8-F20E-4FE8-A65D-BE8032FA7477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599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124D8-F20E-4FE8-A65D-BE8032FA7477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7727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54D61-A233-46D0-92AF-435F204F8B44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5526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124D8-F20E-4FE8-A65D-BE8032FA7477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334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CB9-4694-1F45-9FFF-F5FF41A9BE2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911-3AC6-5648-9C6E-1EC8A6C0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CB9-4694-1F45-9FFF-F5FF41A9BE2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911-3AC6-5648-9C6E-1EC8A6C0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CB9-4694-1F45-9FFF-F5FF41A9BE2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911-3AC6-5648-9C6E-1EC8A6C0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CB9-4694-1F45-9FFF-F5FF41A9BE2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8272" y="6356350"/>
            <a:ext cx="785586" cy="365125"/>
          </a:xfrm>
        </p:spPr>
        <p:txBody>
          <a:bodyPr/>
          <a:lstStyle/>
          <a:p>
            <a:fld id="{240E5911-3AC6-5648-9C6E-1EC8A6C0112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651" y="6096545"/>
            <a:ext cx="2046873" cy="60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8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CB9-4694-1F45-9FFF-F5FF41A9BE2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911-3AC6-5648-9C6E-1EC8A6C0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4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CB9-4694-1F45-9FFF-F5FF41A9BE2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911-3AC6-5648-9C6E-1EC8A6C0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6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CB9-4694-1F45-9FFF-F5FF41A9BE2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911-3AC6-5648-9C6E-1EC8A6C0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CB9-4694-1F45-9FFF-F5FF41A9BE2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911-3AC6-5648-9C6E-1EC8A6C0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CB9-4694-1F45-9FFF-F5FF41A9BE2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911-3AC6-5648-9C6E-1EC8A6C0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CB9-4694-1F45-9FFF-F5FF41A9BE2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911-3AC6-5648-9C6E-1EC8A6C0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9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CB9-4694-1F45-9FFF-F5FF41A9BE2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5911-3AC6-5648-9C6E-1EC8A6C0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3CB9-4694-1F45-9FFF-F5FF41A9BE2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E5911-3AC6-5648-9C6E-1EC8A6C0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6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77645" y="3042373"/>
            <a:ext cx="6788710" cy="77325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>
              <a:defRPr>
                <a:ln>
                  <a:noFill/>
                </a:ln>
                <a:solidFill>
                  <a:srgbClr val="15395C"/>
                </a:solidFill>
              </a:defRPr>
            </a:lvl1pPr>
          </a:lstStyle>
          <a:p>
            <a:r>
              <a:rPr lang="en-US" dirty="0"/>
              <a:t>THE ROLE OF AUDIT</a:t>
            </a:r>
          </a:p>
        </p:txBody>
      </p:sp>
      <p:pic>
        <p:nvPicPr>
          <p:cNvPr id="2" name="Picture 1" descr="Banner in bl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5104"/>
            <a:ext cx="9144000" cy="1072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84" y="1611749"/>
            <a:ext cx="3123948" cy="9287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785103"/>
            <a:ext cx="9144000" cy="10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umber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30" b="51545"/>
          <a:stretch/>
        </p:blipFill>
        <p:spPr>
          <a:xfrm>
            <a:off x="0" y="0"/>
            <a:ext cx="9144000" cy="13707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286934"/>
            <a:ext cx="9144000" cy="10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1CA04-24F8-FFB0-EDE6-4966016AD304}"/>
              </a:ext>
            </a:extLst>
          </p:cNvPr>
          <p:cNvSpPr txBox="1"/>
          <p:nvPr/>
        </p:nvSpPr>
        <p:spPr>
          <a:xfrm>
            <a:off x="119743" y="5965372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i="1" dirty="0">
                <a:solidFill>
                  <a:schemeClr val="bg1"/>
                </a:solidFill>
                <a:effectLst/>
                <a:latin typeface="inherit"/>
                <a:ea typeface="Times New Roman" panose="02020603050405020304" pitchFamily="18" charset="0"/>
                <a:cs typeface="Calibri" panose="020F0502020204030204" pitchFamily="34" charset="0"/>
              </a:rPr>
              <a:t>©University of Cape Town</a:t>
            </a:r>
            <a:endParaRPr lang="en-ZA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ZA" sz="1200" i="1" dirty="0">
                <a:solidFill>
                  <a:schemeClr val="bg1"/>
                </a:solidFill>
                <a:effectLst/>
                <a:latin typeface="inherit"/>
                <a:ea typeface="Times New Roman" panose="02020603050405020304" pitchFamily="18" charset="0"/>
                <a:cs typeface="Calibri" panose="020F0502020204030204" pitchFamily="34" charset="0"/>
              </a:rPr>
              <a:t>All rights reserved</a:t>
            </a:r>
            <a:endParaRPr lang="en-ZA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ZA" sz="1200" i="1" dirty="0">
                <a:solidFill>
                  <a:schemeClr val="bg1"/>
                </a:solidFill>
                <a:effectLst/>
                <a:latin typeface="inherit"/>
                <a:ea typeface="Times New Roman" panose="02020603050405020304" pitchFamily="18" charset="0"/>
                <a:cs typeface="Calibri" panose="020F0502020204030204" pitchFamily="34" charset="0"/>
              </a:rPr>
              <a:t>Note: These materials are for educational purposes and for your personal use and may not be shared, distributed, sold or placed on any third-party websites without the permission of the University.</a:t>
            </a:r>
            <a:endParaRPr lang="en-ZA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7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F841BCC-EE97-69D1-AE01-E810B2FB9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607561"/>
              </p:ext>
            </p:extLst>
          </p:nvPr>
        </p:nvGraphicFramePr>
        <p:xfrm>
          <a:off x="251669" y="1464113"/>
          <a:ext cx="8732939" cy="4139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689C336-DF1E-F0FD-7319-FDDA8C5D33F3}"/>
              </a:ext>
            </a:extLst>
          </p:cNvPr>
          <p:cNvSpPr/>
          <p:nvPr/>
        </p:nvSpPr>
        <p:spPr>
          <a:xfrm flipV="1">
            <a:off x="0" y="1019580"/>
            <a:ext cx="9144000" cy="174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18BB293D-35AB-9A4E-DA29-2C1D0C8E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9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Entities subject to an 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EF3B0-F552-4BB9-7953-984980E09D7C}"/>
              </a:ext>
            </a:extLst>
          </p:cNvPr>
          <p:cNvSpPr txBox="1"/>
          <p:nvPr/>
        </p:nvSpPr>
        <p:spPr>
          <a:xfrm>
            <a:off x="843931" y="4529472"/>
            <a:ext cx="754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is their impact on the broader South African public?</a:t>
            </a:r>
          </a:p>
        </p:txBody>
      </p:sp>
    </p:spTree>
    <p:extLst>
      <p:ext uri="{BB962C8B-B14F-4D97-AF65-F5344CB8AC3E}">
        <p14:creationId xmlns:p14="http://schemas.microsoft.com/office/powerpoint/2010/main" val="313590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89C336-DF1E-F0FD-7319-FDDA8C5D33F3}"/>
              </a:ext>
            </a:extLst>
          </p:cNvPr>
          <p:cNvSpPr/>
          <p:nvPr/>
        </p:nvSpPr>
        <p:spPr>
          <a:xfrm flipV="1">
            <a:off x="0" y="1019580"/>
            <a:ext cx="9144000" cy="174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18BB293D-35AB-9A4E-DA29-2C1D0C8E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9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Public Interest Score (PI)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A0F-A5F6-D86D-2E5C-C9A5D520FD54}"/>
              </a:ext>
            </a:extLst>
          </p:cNvPr>
          <p:cNvSpPr txBox="1"/>
          <p:nvPr/>
        </p:nvSpPr>
        <p:spPr>
          <a:xfrm>
            <a:off x="140677" y="1316333"/>
            <a:ext cx="86415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PI Score is a score that determines your company’s public interest. This score is important because the </a:t>
            </a:r>
            <a:r>
              <a:rPr lang="en-US" sz="2800" b="1" dirty="0"/>
              <a:t>Companies Act requires </a:t>
            </a:r>
            <a:r>
              <a:rPr lang="en-US" sz="2800" dirty="0"/>
              <a:t>all companies to calculate their PI Scores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Depending on your PI score it will: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determine the </a:t>
            </a:r>
            <a:r>
              <a:rPr lang="en-US" sz="2800" b="1" dirty="0"/>
              <a:t>type of AFS </a:t>
            </a:r>
            <a:r>
              <a:rPr lang="en-US" sz="2800" dirty="0"/>
              <a:t>that your company should prepare (audited or independently reviewed)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financial reporting standards </a:t>
            </a:r>
            <a:r>
              <a:rPr lang="en-US" sz="2800" dirty="0"/>
              <a:t>that apply to your company (IFRS, IFRS for SMMEs or SA GAAP)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175797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89C336-DF1E-F0FD-7319-FDDA8C5D33F3}"/>
              </a:ext>
            </a:extLst>
          </p:cNvPr>
          <p:cNvSpPr/>
          <p:nvPr/>
        </p:nvSpPr>
        <p:spPr>
          <a:xfrm flipV="1">
            <a:off x="0" y="1019580"/>
            <a:ext cx="9144000" cy="174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18BB293D-35AB-9A4E-DA29-2C1D0C8E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9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Calculating Public Interest Score (PI)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A0F-A5F6-D86D-2E5C-C9A5D520FD54}"/>
              </a:ext>
            </a:extLst>
          </p:cNvPr>
          <p:cNvSpPr txBox="1"/>
          <p:nvPr/>
        </p:nvSpPr>
        <p:spPr>
          <a:xfrm>
            <a:off x="211015" y="1415153"/>
            <a:ext cx="8721969" cy="4662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1 point for every </a:t>
            </a:r>
            <a:r>
              <a:rPr lang="en-US" sz="2400" b="1" i="0" dirty="0">
                <a:effectLst/>
              </a:rPr>
              <a:t>employee </a:t>
            </a:r>
            <a:r>
              <a:rPr lang="en-US" sz="2400" b="0" i="0" dirty="0">
                <a:effectLst/>
              </a:rPr>
              <a:t>(equal to the average number of employees during the financial year)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1 point for every R1 million of </a:t>
            </a:r>
            <a:r>
              <a:rPr lang="en-US" sz="2400" b="1" i="0" dirty="0">
                <a:effectLst/>
              </a:rPr>
              <a:t>third party liability </a:t>
            </a:r>
            <a:r>
              <a:rPr lang="en-US" sz="2400" b="0" i="0" dirty="0">
                <a:effectLst/>
              </a:rPr>
              <a:t>at the end of the financial year (third party liability means debts outstanding, creditors, instalment sales, etc. owing to outside parties)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1 point for every R1 million of </a:t>
            </a:r>
            <a:r>
              <a:rPr lang="en-US" sz="2400" b="1" i="0" dirty="0">
                <a:effectLst/>
              </a:rPr>
              <a:t>turnover</a:t>
            </a:r>
            <a:r>
              <a:rPr lang="en-US" sz="2400" b="0" i="0" dirty="0">
                <a:effectLst/>
              </a:rPr>
              <a:t> (or portion thereof) during the financial year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1 point for every individual with a </a:t>
            </a:r>
            <a:r>
              <a:rPr lang="en-US" sz="2400" b="1" i="0" dirty="0">
                <a:effectLst/>
              </a:rPr>
              <a:t>beneficial interest </a:t>
            </a:r>
            <a:r>
              <a:rPr lang="en-US" sz="2400" b="0" i="0" dirty="0">
                <a:effectLst/>
              </a:rPr>
              <a:t>in the company’s securities  (if a for-profit company) and in the case of a non-profit company, 1 point for every member of the company (or who is a member of an association that is a member of the company).</a:t>
            </a:r>
          </a:p>
        </p:txBody>
      </p:sp>
    </p:spTree>
    <p:extLst>
      <p:ext uri="{BB962C8B-B14F-4D97-AF65-F5344CB8AC3E}">
        <p14:creationId xmlns:p14="http://schemas.microsoft.com/office/powerpoint/2010/main" val="138739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89C336-DF1E-F0FD-7319-FDDA8C5D33F3}"/>
              </a:ext>
            </a:extLst>
          </p:cNvPr>
          <p:cNvSpPr/>
          <p:nvPr/>
        </p:nvSpPr>
        <p:spPr>
          <a:xfrm flipV="1">
            <a:off x="0" y="1019580"/>
            <a:ext cx="9144000" cy="174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18BB293D-35AB-9A4E-DA29-2C1D0C8E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9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Calculating Public Interest Score (PI)</a:t>
            </a:r>
          </a:p>
        </p:txBody>
      </p:sp>
      <p:pic>
        <p:nvPicPr>
          <p:cNvPr id="5" name="Picture 4" descr="A table of informational text&#10;&#10;Description automatically generated with medium confidence">
            <a:extLst>
              <a:ext uri="{FF2B5EF4-FFF2-40B4-BE49-F238E27FC236}">
                <a16:creationId xmlns:a16="http://schemas.microsoft.com/office/drawing/2014/main" id="{57D58284-D947-84C4-3DF7-1F1799F06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4089"/>
            <a:ext cx="9143999" cy="486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89C336-DF1E-F0FD-7319-FDDA8C5D33F3}"/>
              </a:ext>
            </a:extLst>
          </p:cNvPr>
          <p:cNvSpPr/>
          <p:nvPr/>
        </p:nvSpPr>
        <p:spPr>
          <a:xfrm flipV="1">
            <a:off x="0" y="1019580"/>
            <a:ext cx="9144000" cy="174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18BB293D-35AB-9A4E-DA29-2C1D0C8E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9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Types of audit reports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D2AF1E-A590-B2D3-9CC0-E247648B4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49194"/>
              </p:ext>
            </p:extLst>
          </p:nvPr>
        </p:nvGraphicFramePr>
        <p:xfrm>
          <a:off x="20096" y="1262764"/>
          <a:ext cx="9053565" cy="4553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471">
                  <a:extLst>
                    <a:ext uri="{9D8B030D-6E8A-4147-A177-3AD203B41FA5}">
                      <a16:colId xmlns:a16="http://schemas.microsoft.com/office/drawing/2014/main" val="3136251941"/>
                    </a:ext>
                  </a:extLst>
                </a:gridCol>
                <a:gridCol w="6606094">
                  <a:extLst>
                    <a:ext uri="{9D8B030D-6E8A-4147-A177-3AD203B41FA5}">
                      <a16:colId xmlns:a16="http://schemas.microsoft.com/office/drawing/2014/main" val="1505418605"/>
                    </a:ext>
                  </a:extLst>
                </a:gridCol>
              </a:tblGrid>
              <a:tr h="817931">
                <a:tc>
                  <a:txBody>
                    <a:bodyPr/>
                    <a:lstStyle/>
                    <a:p>
                      <a:r>
                        <a:rPr lang="en-ZA" dirty="0"/>
                        <a:t>Type of audit opinions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006619"/>
                  </a:ext>
                </a:extLst>
              </a:tr>
              <a:tr h="817931">
                <a:tc>
                  <a:txBody>
                    <a:bodyPr/>
                    <a:lstStyle/>
                    <a:p>
                      <a:r>
                        <a:rPr lang="en-ZA" b="1" dirty="0"/>
                        <a:t>Unqualified (clean audit)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AFS are free of material misstatement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78708"/>
                  </a:ext>
                </a:extLst>
              </a:tr>
              <a:tr h="1121939">
                <a:tc>
                  <a:txBody>
                    <a:bodyPr/>
                    <a:lstStyle/>
                    <a:p>
                      <a:r>
                        <a:rPr lang="en-ZA" b="1" dirty="0"/>
                        <a:t>Qualified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AFS overall are free of material misstatement, other than specific material misstatements that were identified in the AFS.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58780"/>
                  </a:ext>
                </a:extLst>
              </a:tr>
              <a:tr h="898047">
                <a:tc>
                  <a:txBody>
                    <a:bodyPr/>
                    <a:lstStyle/>
                    <a:p>
                      <a:r>
                        <a:rPr lang="en-ZA" b="1" dirty="0"/>
                        <a:t>Adverse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Pervasive material misstatement throughout the AFS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99175"/>
                  </a:ext>
                </a:extLst>
              </a:tr>
              <a:tr h="898047">
                <a:tc>
                  <a:txBody>
                    <a:bodyPr/>
                    <a:lstStyle/>
                    <a:p>
                      <a:r>
                        <a:rPr lang="en-ZA" b="1" dirty="0"/>
                        <a:t>Disclaimer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Unable to express an audit opinion due to limitation of scope, significant uncertainty, auditor’s independence compromised.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76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88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89C336-DF1E-F0FD-7319-FDDA8C5D33F3}"/>
              </a:ext>
            </a:extLst>
          </p:cNvPr>
          <p:cNvSpPr/>
          <p:nvPr/>
        </p:nvSpPr>
        <p:spPr>
          <a:xfrm flipV="1">
            <a:off x="0" y="1019580"/>
            <a:ext cx="9144000" cy="174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18BB293D-35AB-9A4E-DA29-2C1D0C8E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9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Types of audit reports- examples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151A3A-19E8-A601-BD65-A930FBD3B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66809"/>
              </p:ext>
            </p:extLst>
          </p:nvPr>
        </p:nvGraphicFramePr>
        <p:xfrm>
          <a:off x="-1" y="1242866"/>
          <a:ext cx="9143999" cy="476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131">
                  <a:extLst>
                    <a:ext uri="{9D8B030D-6E8A-4147-A177-3AD203B41FA5}">
                      <a16:colId xmlns:a16="http://schemas.microsoft.com/office/drawing/2014/main" val="4102427697"/>
                    </a:ext>
                  </a:extLst>
                </a:gridCol>
                <a:gridCol w="4752868">
                  <a:extLst>
                    <a:ext uri="{9D8B030D-6E8A-4147-A177-3AD203B41FA5}">
                      <a16:colId xmlns:a16="http://schemas.microsoft.com/office/drawing/2014/main" val="3407002691"/>
                    </a:ext>
                  </a:extLst>
                </a:gridCol>
              </a:tblGrid>
              <a:tr h="2699379">
                <a:tc>
                  <a:txBody>
                    <a:bodyPr/>
                    <a:lstStyle/>
                    <a:p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Unqualified opinion</a:t>
                      </a:r>
                    </a:p>
                    <a:p>
                      <a:endParaRPr lang="en-ZA" sz="1400" dirty="0"/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our opinion, the consolidated and separate annual financial statements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present fairly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in all material respects.</a:t>
                      </a:r>
                      <a:endParaRPr lang="en-ZA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>
                          <a:solidFill>
                            <a:schemeClr val="tx1"/>
                          </a:solidFill>
                        </a:rPr>
                        <a:t>Qualified opinion</a:t>
                      </a:r>
                    </a:p>
                    <a:p>
                      <a:endParaRPr lang="en-ZA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our opinion, except for the effects of the matter described in  the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Basis for qualified opinion 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section of our report, the 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consolidated and separate annual financial statements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present </a:t>
                      </a:r>
                    </a:p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fairly, in all material respects,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consolidated and separate 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financial position of the group and company as at 30 June 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2020, and its consolidated and separate financial performance 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consolidated and separate cash flows for the year then 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ended in accordance with International Financial Reporting 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Standards and the requirements of the Companies Act of 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South Africa</a:t>
                      </a:r>
                      <a:endParaRPr lang="en-ZA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0613"/>
                  </a:ext>
                </a:extLst>
              </a:tr>
              <a:tr h="2066669">
                <a:tc>
                  <a:txBody>
                    <a:bodyPr/>
                    <a:lstStyle/>
                    <a:p>
                      <a:r>
                        <a:rPr lang="en-ZA" sz="1400" b="1" dirty="0"/>
                        <a:t>Adverse opinion</a:t>
                      </a:r>
                    </a:p>
                    <a:p>
                      <a:endParaRPr lang="en-ZA" sz="1400" dirty="0"/>
                    </a:p>
                    <a:p>
                      <a:r>
                        <a:rPr lang="en-ZA" sz="1400" dirty="0"/>
                        <a:t>In our opinion, because of the significance of the matter described in the </a:t>
                      </a:r>
                      <a:r>
                        <a:rPr lang="en-ZA" sz="1400" b="1" dirty="0"/>
                        <a:t>Basis for Adverse Opinion </a:t>
                      </a:r>
                      <a:r>
                        <a:rPr lang="en-ZA" sz="1400" dirty="0"/>
                        <a:t>section of our report, the Consolidated and Separate Financial Statements </a:t>
                      </a:r>
                      <a:r>
                        <a:rPr lang="en-ZA" sz="1400" b="1" dirty="0"/>
                        <a:t>do not present fairly </a:t>
                      </a:r>
                      <a:r>
                        <a:rPr lang="en-ZA" sz="1400" dirty="0"/>
                        <a:t>the financial position.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Disclaimer of Opinion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We </a:t>
                      </a:r>
                      <a:r>
                        <a:rPr lang="en-US" sz="1400" b="1" dirty="0"/>
                        <a:t>do not express an opinion </a:t>
                      </a:r>
                      <a:r>
                        <a:rPr lang="en-US" sz="1400" dirty="0"/>
                        <a:t>on the financial statements of the company because of the significance of the matters described in the </a:t>
                      </a:r>
                      <a:r>
                        <a:rPr lang="en-US" sz="1400" b="1" dirty="0"/>
                        <a:t>Basis for Disclaimer of Opinion </a:t>
                      </a:r>
                      <a:r>
                        <a:rPr lang="en-US" sz="1400" dirty="0"/>
                        <a:t>section of our report, we have not been able to obtain sufficient appropriate audit evidence on going concern to provide a basis for an audit opinion on these financial statements. 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6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47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3BFF89-A3F6-C079-E83E-F03D71ADE0E3}"/>
              </a:ext>
            </a:extLst>
          </p:cNvPr>
          <p:cNvSpPr txBox="1">
            <a:spLocks/>
          </p:cNvSpPr>
          <p:nvPr/>
        </p:nvSpPr>
        <p:spPr>
          <a:xfrm>
            <a:off x="2037174" y="147030"/>
            <a:ext cx="5069652" cy="797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Benefits of an Audit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17DEFF4-9D81-BC22-3CB6-627724677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721254"/>
              </p:ext>
            </p:extLst>
          </p:nvPr>
        </p:nvGraphicFramePr>
        <p:xfrm>
          <a:off x="0" y="1363628"/>
          <a:ext cx="9005777" cy="4662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1833F24-8E8F-8841-7954-F974CF70E6F3}"/>
              </a:ext>
            </a:extLst>
          </p:cNvPr>
          <p:cNvSpPr/>
          <p:nvPr/>
        </p:nvSpPr>
        <p:spPr>
          <a:xfrm flipV="1">
            <a:off x="0" y="1019580"/>
            <a:ext cx="9144000" cy="174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D63D02B2-4AFA-03EA-B797-AEADDCD4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9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Benefits of an audit</a:t>
            </a:r>
          </a:p>
        </p:txBody>
      </p:sp>
    </p:spTree>
    <p:extLst>
      <p:ext uri="{BB962C8B-B14F-4D97-AF65-F5344CB8AC3E}">
        <p14:creationId xmlns:p14="http://schemas.microsoft.com/office/powerpoint/2010/main" val="684192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019580"/>
            <a:ext cx="9144000" cy="174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Enron 10 years later: Has Houston fully recovered from the shamefu... -  CultureMap Houston">
            <a:extLst>
              <a:ext uri="{FF2B5EF4-FFF2-40B4-BE49-F238E27FC236}">
                <a16:creationId xmlns:a16="http://schemas.microsoft.com/office/drawing/2014/main" id="{3D29D159-F7EC-C73A-450C-E9FF4072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144" y="1404437"/>
            <a:ext cx="3331704" cy="333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nron&amp;#39;s smartest guy seeks his freedom">
            <a:extLst>
              <a:ext uri="{FF2B5EF4-FFF2-40B4-BE49-F238E27FC236}">
                <a16:creationId xmlns:a16="http://schemas.microsoft.com/office/drawing/2014/main" id="{27B636D4-9B3B-FC27-F818-9252F4CC9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2" y="1536531"/>
            <a:ext cx="4179295" cy="276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teinhoff, Mr Jooste and the corporate swindle that rocked South Africa">
            <a:extLst>
              <a:ext uri="{FF2B5EF4-FFF2-40B4-BE49-F238E27FC236}">
                <a16:creationId xmlns:a16="http://schemas.microsoft.com/office/drawing/2014/main" id="{1B268E2E-ECB2-445A-9019-24FAEB0C66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36" y="1974420"/>
            <a:ext cx="2363114" cy="3663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ACP named in VBS scandal, Zulu king &amp;#39;exploiting&amp;#39; his people, Gigaba&amp;#39;s  last-ditch effort to save his job... Here&amp;#39;s what&amp;#39;s in City Press today |  Citypress">
            <a:extLst>
              <a:ext uri="{FF2B5EF4-FFF2-40B4-BE49-F238E27FC236}">
                <a16:creationId xmlns:a16="http://schemas.microsoft.com/office/drawing/2014/main" id="{2B6ABC27-F3A0-44FE-961E-4CFE5403F7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00" y="4148453"/>
            <a:ext cx="4052461" cy="245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Tender tycoon Sodi grilled on a slew of money paid to C...">
            <a:extLst>
              <a:ext uri="{FF2B5EF4-FFF2-40B4-BE49-F238E27FC236}">
                <a16:creationId xmlns:a16="http://schemas.microsoft.com/office/drawing/2014/main" id="{F1823674-51BD-2E52-9FB7-7C3B4F56A2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3109">
            <a:off x="281836" y="2980226"/>
            <a:ext cx="2878674" cy="35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E0FAD0D3-5898-59FE-F4D6-C42B4A072E7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1958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Limitations of an audit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86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86FF5C0-DEC8-9BC4-38D7-A515960308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0850223"/>
              </p:ext>
            </p:extLst>
          </p:nvPr>
        </p:nvGraphicFramePr>
        <p:xfrm>
          <a:off x="0" y="1408574"/>
          <a:ext cx="9027042" cy="4807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04D345F-81EF-CA00-5E28-393F8C67778E}"/>
              </a:ext>
            </a:extLst>
          </p:cNvPr>
          <p:cNvSpPr/>
          <p:nvPr/>
        </p:nvSpPr>
        <p:spPr>
          <a:xfrm flipV="1">
            <a:off x="0" y="0"/>
            <a:ext cx="9144000" cy="1032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727AAB-FB87-B82F-E822-22AD74EF4789}"/>
              </a:ext>
            </a:extLst>
          </p:cNvPr>
          <p:cNvSpPr/>
          <p:nvPr/>
        </p:nvSpPr>
        <p:spPr>
          <a:xfrm flipV="1">
            <a:off x="0" y="1019580"/>
            <a:ext cx="9144000" cy="174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0BA69C49-A469-A807-AAB9-3EBA2073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9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Limitations of an audit</a:t>
            </a:r>
          </a:p>
        </p:txBody>
      </p:sp>
    </p:spTree>
    <p:extLst>
      <p:ext uri="{BB962C8B-B14F-4D97-AF65-F5344CB8AC3E}">
        <p14:creationId xmlns:p14="http://schemas.microsoft.com/office/powerpoint/2010/main" val="72281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1"/>
            <a:ext cx="9144000" cy="10348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114684" y="86783"/>
            <a:ext cx="4937864" cy="948032"/>
          </a:xfrm>
          <a:prstGeom prst="rect">
            <a:avLst/>
          </a:prstGeom>
          <a:ln>
            <a:noFill/>
          </a:ln>
        </p:spPr>
        <p:txBody>
          <a:bodyPr>
            <a:normAutofit fontScale="90000"/>
          </a:bodyPr>
          <a:lstStyle>
            <a:lvl1pPr>
              <a:defRPr>
                <a:ln>
                  <a:noFill/>
                </a:ln>
                <a:solidFill>
                  <a:srgbClr val="15395C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LEARNING OUTCOMES</a:t>
            </a:r>
          </a:p>
        </p:txBody>
      </p:sp>
      <p:pic>
        <p:nvPicPr>
          <p:cNvPr id="2" name="Picture 1" descr="Banner in bl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8647"/>
            <a:ext cx="9144000" cy="10728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85103"/>
            <a:ext cx="9144000" cy="106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4829A1-F196-F22F-564F-97CF36D9C91C}"/>
              </a:ext>
            </a:extLst>
          </p:cNvPr>
          <p:cNvSpPr txBox="1"/>
          <p:nvPr/>
        </p:nvSpPr>
        <p:spPr>
          <a:xfrm>
            <a:off x="704871" y="2113694"/>
            <a:ext cx="791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1800" b="1" dirty="0">
                <a:effectLst/>
                <a:latin typeface="Carlito"/>
              </a:rPr>
              <a:t>AT THE END OF THE WEEK, YOU SHOULD BE ABLE TO ANSWER THE FOLLOWING: </a:t>
            </a:r>
            <a:endParaRPr lang="en-ZA" dirty="0">
              <a:effectLst/>
            </a:endParaRPr>
          </a:p>
        </p:txBody>
      </p:sp>
      <p:pic>
        <p:nvPicPr>
          <p:cNvPr id="1026" name="Picture 2" descr="page2image922786704">
            <a:extLst>
              <a:ext uri="{FF2B5EF4-FFF2-40B4-BE49-F238E27FC236}">
                <a16:creationId xmlns:a16="http://schemas.microsoft.com/office/drawing/2014/main" id="{16BC50D6-EA1C-FE2A-D5D1-377659F6C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" y="3561907"/>
            <a:ext cx="7801412" cy="16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7C4F2D-9156-2C5D-EEA4-069AB2C104E8}"/>
              </a:ext>
            </a:extLst>
          </p:cNvPr>
          <p:cNvSpPr txBox="1"/>
          <p:nvPr/>
        </p:nvSpPr>
        <p:spPr>
          <a:xfrm>
            <a:off x="924474" y="3659070"/>
            <a:ext cx="7591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is the purpose of an audit?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What role does management play in the audit process?</a:t>
            </a:r>
          </a:p>
          <a:p>
            <a:pPr marL="342900" indent="-342900">
              <a:buAutoNum type="arabicPeriod"/>
            </a:pPr>
            <a:r>
              <a:rPr lang="en-US" dirty="0"/>
              <a:t>What is the difference between an external and internal auditor?</a:t>
            </a:r>
          </a:p>
          <a:p>
            <a:pPr marL="342900" indent="-342900">
              <a:buAutoNum type="arabicPeriod"/>
            </a:pPr>
            <a:r>
              <a:rPr lang="en-US" dirty="0"/>
              <a:t>Which entities should be audited?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What are the benefits and limitations of an audit?</a:t>
            </a:r>
          </a:p>
        </p:txBody>
      </p:sp>
    </p:spTree>
    <p:extLst>
      <p:ext uri="{BB962C8B-B14F-4D97-AF65-F5344CB8AC3E}">
        <p14:creationId xmlns:p14="http://schemas.microsoft.com/office/powerpoint/2010/main" val="291474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019580"/>
            <a:ext cx="9144000" cy="174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9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The purpose of an audit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410B40D-5147-67F0-3CFB-170D0ED84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33567"/>
              </p:ext>
            </p:extLst>
          </p:nvPr>
        </p:nvGraphicFramePr>
        <p:xfrm>
          <a:off x="622004" y="1652181"/>
          <a:ext cx="7899991" cy="4323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4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019580"/>
            <a:ext cx="9144000" cy="174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9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The purpose of an audit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3DB04-E4F0-BC63-7F1E-8E42185B9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26" y="1295319"/>
            <a:ext cx="7772400" cy="1013791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41935FF-57A3-7488-094F-285EDAB1A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4822416"/>
              </p:ext>
            </p:extLst>
          </p:nvPr>
        </p:nvGraphicFramePr>
        <p:xfrm>
          <a:off x="1038446" y="2738877"/>
          <a:ext cx="68544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B225393-0BBE-A11E-D528-9B17FE63C374}"/>
              </a:ext>
            </a:extLst>
          </p:cNvPr>
          <p:cNvSpPr txBox="1"/>
          <p:nvPr/>
        </p:nvSpPr>
        <p:spPr>
          <a:xfrm>
            <a:off x="1045063" y="2315420"/>
            <a:ext cx="223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70C0"/>
                </a:solidFill>
              </a:rPr>
              <a:t>Issued to keep track of an order received from a customer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519E9-CCA4-0AFC-E2B1-54A75DBF60D5}"/>
              </a:ext>
            </a:extLst>
          </p:cNvPr>
          <p:cNvSpPr txBox="1"/>
          <p:nvPr/>
        </p:nvSpPr>
        <p:spPr>
          <a:xfrm>
            <a:off x="3284104" y="2298477"/>
            <a:ext cx="223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70C0"/>
                </a:solidFill>
              </a:rPr>
              <a:t>Issued when goods are delivered to customers as proof of delivery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9CC79-F8B4-DBC9-6417-04E9A164D739}"/>
              </a:ext>
            </a:extLst>
          </p:cNvPr>
          <p:cNvSpPr txBox="1"/>
          <p:nvPr/>
        </p:nvSpPr>
        <p:spPr>
          <a:xfrm>
            <a:off x="5516528" y="2313432"/>
            <a:ext cx="2774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70C0"/>
                </a:solidFill>
              </a:rPr>
              <a:t>Issued to inform the customer of the amount that is due for the goods supplied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5BCDC-FD0B-0BCA-9209-D9E2F3D897DE}"/>
              </a:ext>
            </a:extLst>
          </p:cNvPr>
          <p:cNvSpPr txBox="1"/>
          <p:nvPr/>
        </p:nvSpPr>
        <p:spPr>
          <a:xfrm>
            <a:off x="5588773" y="5192089"/>
            <a:ext cx="223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70C0"/>
                </a:solidFill>
              </a:rPr>
              <a:t>Transaction recorded in the sales journal/debtors ledger from the sales invoice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06B17-9E86-26EE-AA47-DF4F7EA76091}"/>
              </a:ext>
            </a:extLst>
          </p:cNvPr>
          <p:cNvSpPr txBox="1"/>
          <p:nvPr/>
        </p:nvSpPr>
        <p:spPr>
          <a:xfrm>
            <a:off x="3349462" y="3861334"/>
            <a:ext cx="223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70C0"/>
                </a:solidFill>
              </a:rPr>
              <a:t>The total of the sales invoices recorded is transferred to the GL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9090F-BF18-2172-C1CC-CD34FA8DB2F8}"/>
              </a:ext>
            </a:extLst>
          </p:cNvPr>
          <p:cNvSpPr txBox="1"/>
          <p:nvPr/>
        </p:nvSpPr>
        <p:spPr>
          <a:xfrm>
            <a:off x="1117038" y="3867026"/>
            <a:ext cx="223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70C0"/>
                </a:solidFill>
              </a:rPr>
              <a:t>The GL balances are transferred to the TB...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E54013-CBB5-3897-2833-82702482F926}"/>
              </a:ext>
            </a:extLst>
          </p:cNvPr>
          <p:cNvSpPr txBox="1"/>
          <p:nvPr/>
        </p:nvSpPr>
        <p:spPr>
          <a:xfrm>
            <a:off x="2970648" y="6113226"/>
            <a:ext cx="2232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70C0"/>
                </a:solidFill>
              </a:rPr>
              <a:t>...and used as a basis to prepare the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267955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019580"/>
            <a:ext cx="9144000" cy="174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9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The purpose of an audit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35666D-9B79-6589-B2E3-25DBB290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69559"/>
            <a:ext cx="7772400" cy="1044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53B89D-8E9A-FEDC-EA97-9069FA1F7FDF}"/>
              </a:ext>
            </a:extLst>
          </p:cNvPr>
          <p:cNvSpPr txBox="1"/>
          <p:nvPr/>
        </p:nvSpPr>
        <p:spPr>
          <a:xfrm>
            <a:off x="685800" y="2363681"/>
            <a:ext cx="82242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Management</a:t>
            </a:r>
            <a:r>
              <a:rPr lang="en-US" sz="1400" dirty="0"/>
              <a:t> is responsible for preparing the financial statements, which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Statement of Financial Position;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Statement of Comprehensive Income;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Statement of Changes in Equity;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Statement of Cash Flows;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notes to the Financial Statements</a:t>
            </a:r>
          </a:p>
        </p:txBody>
      </p:sp>
      <p:pic>
        <p:nvPicPr>
          <p:cNvPr id="1028" name="Picture 4" descr="Accounting Clipart">
            <a:extLst>
              <a:ext uri="{FF2B5EF4-FFF2-40B4-BE49-F238E27FC236}">
                <a16:creationId xmlns:a16="http://schemas.microsoft.com/office/drawing/2014/main" id="{DC6811AF-10DD-E5F4-0406-6F2A9F110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57"/>
          <a:stretch/>
        </p:blipFill>
        <p:spPr bwMode="auto">
          <a:xfrm>
            <a:off x="893136" y="3656394"/>
            <a:ext cx="3125972" cy="210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9D1E1-8FF2-EA5B-B125-400C0DFF66E9}"/>
              </a:ext>
            </a:extLst>
          </p:cNvPr>
          <p:cNvSpPr txBox="1"/>
          <p:nvPr/>
        </p:nvSpPr>
        <p:spPr>
          <a:xfrm>
            <a:off x="433276" y="5838420"/>
            <a:ext cx="370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Prepared by the accounting department, with oversight by the Chief Financial Officer</a:t>
            </a:r>
          </a:p>
        </p:txBody>
      </p:sp>
      <p:pic>
        <p:nvPicPr>
          <p:cNvPr id="1038" name="Picture 14" descr="Free download | Group Of People, Senior Management, Executive Manager, Board  Of Directors, Chief Executive, Organization, Executive Director, Team  Management transparent background PNG clipart | HiClipart">
            <a:extLst>
              <a:ext uri="{FF2B5EF4-FFF2-40B4-BE49-F238E27FC236}">
                <a16:creationId xmlns:a16="http://schemas.microsoft.com/office/drawing/2014/main" id="{B7BEEB24-2C34-0FAD-0C3A-323C3B3DF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428" y="3711881"/>
            <a:ext cx="4497572" cy="224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2F5F06-288B-369C-7BD8-F34CE9181192}"/>
              </a:ext>
            </a:extLst>
          </p:cNvPr>
          <p:cNvSpPr txBox="1"/>
          <p:nvPr/>
        </p:nvSpPr>
        <p:spPr>
          <a:xfrm>
            <a:off x="5001734" y="5846056"/>
            <a:ext cx="3225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Approved by the board of directors</a:t>
            </a:r>
          </a:p>
        </p:txBody>
      </p:sp>
    </p:spTree>
    <p:extLst>
      <p:ext uri="{BB962C8B-B14F-4D97-AF65-F5344CB8AC3E}">
        <p14:creationId xmlns:p14="http://schemas.microsoft.com/office/powerpoint/2010/main" val="95446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019580"/>
            <a:ext cx="9144000" cy="174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9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The purpose of an audit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D4FA93-C0CD-E581-8D0B-7C4F7267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72111"/>
            <a:ext cx="7772400" cy="997966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9D7421-2AE2-B518-60A0-520EE694D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0386144"/>
              </p:ext>
            </p:extLst>
          </p:nvPr>
        </p:nvGraphicFramePr>
        <p:xfrm>
          <a:off x="1417122" y="23480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81ED6B-B991-7CA0-29FE-57B470476B72}"/>
              </a:ext>
            </a:extLst>
          </p:cNvPr>
          <p:cNvSpPr txBox="1"/>
          <p:nvPr/>
        </p:nvSpPr>
        <p:spPr>
          <a:xfrm>
            <a:off x="2291935" y="5720156"/>
            <a:ext cx="4536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Can we trust what directors say at face value?</a:t>
            </a:r>
          </a:p>
        </p:txBody>
      </p:sp>
    </p:spTree>
    <p:extLst>
      <p:ext uri="{BB962C8B-B14F-4D97-AF65-F5344CB8AC3E}">
        <p14:creationId xmlns:p14="http://schemas.microsoft.com/office/powerpoint/2010/main" val="58231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019580"/>
            <a:ext cx="9144000" cy="174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9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What is an audit?</a:t>
            </a:r>
          </a:p>
        </p:txBody>
      </p:sp>
      <p:pic>
        <p:nvPicPr>
          <p:cNvPr id="2" name="Picture 6" descr="Auditor: Definition, Qualities &amp; Types of Auditors">
            <a:extLst>
              <a:ext uri="{FF2B5EF4-FFF2-40B4-BE49-F238E27FC236}">
                <a16:creationId xmlns:a16="http://schemas.microsoft.com/office/drawing/2014/main" id="{0008A69F-5EE1-EF3A-4711-97B8DEDFB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35"/>
          <a:stretch/>
        </p:blipFill>
        <p:spPr bwMode="auto">
          <a:xfrm>
            <a:off x="1635216" y="2128066"/>
            <a:ext cx="5873567" cy="336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16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019580"/>
            <a:ext cx="9144000" cy="174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9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What is an audit?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5D795-0C2B-3A72-295B-5C34C2CD7C33}"/>
              </a:ext>
            </a:extLst>
          </p:cNvPr>
          <p:cNvSpPr txBox="1"/>
          <p:nvPr/>
        </p:nvSpPr>
        <p:spPr>
          <a:xfrm>
            <a:off x="434566" y="1505784"/>
            <a:ext cx="8274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/>
              <a:t>“The purpose of an audit is to enhance the degree of confidence of the intended users in the </a:t>
            </a:r>
            <a:r>
              <a:rPr lang="en-ZA" sz="2800" b="1" dirty="0"/>
              <a:t>financial statements</a:t>
            </a:r>
            <a:r>
              <a:rPr lang="en-ZA" sz="2800" dirty="0"/>
              <a:t>. This is achieved by the expression of an </a:t>
            </a:r>
            <a:r>
              <a:rPr lang="en-ZA" sz="2800" b="1" dirty="0"/>
              <a:t>opinion</a:t>
            </a:r>
            <a:r>
              <a:rPr lang="en-ZA" sz="2800" dirty="0"/>
              <a:t> by the auditor” </a:t>
            </a:r>
          </a:p>
          <a:p>
            <a:endParaRPr lang="en-ZA" dirty="0"/>
          </a:p>
          <a:p>
            <a:r>
              <a:rPr lang="en-ZA" sz="1400" b="1" dirty="0">
                <a:solidFill>
                  <a:srgbClr val="0070C0"/>
                </a:solidFill>
              </a:rPr>
              <a:t>Source: ISA 200:3</a:t>
            </a:r>
          </a:p>
        </p:txBody>
      </p:sp>
    </p:spTree>
    <p:extLst>
      <p:ext uri="{BB962C8B-B14F-4D97-AF65-F5344CB8AC3E}">
        <p14:creationId xmlns:p14="http://schemas.microsoft.com/office/powerpoint/2010/main" val="29511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019580"/>
            <a:ext cx="9144000" cy="174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95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What is an audit?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904B0E7-CAFB-49E8-42C5-3F0811C7D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981050"/>
              </p:ext>
            </p:extLst>
          </p:nvPr>
        </p:nvGraphicFramePr>
        <p:xfrm>
          <a:off x="433453" y="1325970"/>
          <a:ext cx="8247408" cy="1559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82D2FF-B2CA-1857-3B8A-58AC8A29FF96}"/>
              </a:ext>
            </a:extLst>
          </p:cNvPr>
          <p:cNvSpPr txBox="1"/>
          <p:nvPr/>
        </p:nvSpPr>
        <p:spPr>
          <a:xfrm>
            <a:off x="451262" y="2956957"/>
            <a:ext cx="4096991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Performed by the</a:t>
            </a:r>
            <a:r>
              <a:rPr lang="en-US" b="1" dirty="0"/>
              <a:t> internal </a:t>
            </a:r>
            <a:r>
              <a:rPr lang="en-US" dirty="0"/>
              <a:t>audit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Responsible for assessing the </a:t>
            </a:r>
            <a:r>
              <a:rPr lang="en-US" b="1" dirty="0"/>
              <a:t>risks</a:t>
            </a:r>
            <a:r>
              <a:rPr lang="en-US" dirty="0"/>
              <a:t> in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management objectives, risks and </a:t>
            </a:r>
            <a:r>
              <a:rPr lang="en-US" b="1" dirty="0"/>
              <a:t>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Employed</a:t>
            </a:r>
            <a:r>
              <a:rPr lang="en-US" dirty="0"/>
              <a:t> by the company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14FC3-3B76-CCA3-4F7A-4E8FD1C0B4FD}"/>
              </a:ext>
            </a:extLst>
          </p:cNvPr>
          <p:cNvSpPr txBox="1"/>
          <p:nvPr/>
        </p:nvSpPr>
        <p:spPr>
          <a:xfrm>
            <a:off x="4595748" y="2956956"/>
            <a:ext cx="4085113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Performed by </a:t>
            </a:r>
            <a:r>
              <a:rPr lang="en-US" b="1" dirty="0"/>
              <a:t>independent</a:t>
            </a:r>
            <a:r>
              <a:rPr lang="en-US" dirty="0"/>
              <a:t> auditors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Systematically obtain and </a:t>
            </a:r>
            <a:r>
              <a:rPr lang="en-US" b="1" dirty="0"/>
              <a:t>consider evidence</a:t>
            </a:r>
            <a:r>
              <a:rPr lang="en-US" dirty="0"/>
              <a:t> and information objectively about economic actions and events and assess whether these have been appropriately presented and disclosed in the financial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 an employee </a:t>
            </a:r>
            <a:r>
              <a:rPr lang="en-US" dirty="0"/>
              <a:t>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3560"/>
      </a:dk2>
      <a:lt2>
        <a:srgbClr val="FFF1C8"/>
      </a:lt2>
      <a:accent1>
        <a:srgbClr val="77AFCD"/>
      </a:accent1>
      <a:accent2>
        <a:srgbClr val="CBAE71"/>
      </a:accent2>
      <a:accent3>
        <a:srgbClr val="72808A"/>
      </a:accent3>
      <a:accent4>
        <a:srgbClr val="003560"/>
      </a:accent4>
      <a:accent5>
        <a:srgbClr val="96AEC8"/>
      </a:accent5>
      <a:accent6>
        <a:srgbClr val="0A9AD6"/>
      </a:accent6>
      <a:hlink>
        <a:srgbClr val="FFDD00"/>
      </a:hlink>
      <a:folHlink>
        <a:srgbClr val="37484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1169</Words>
  <Application>Microsoft Office PowerPoint</Application>
  <PresentationFormat>On-screen Show (4:3)</PresentationFormat>
  <Paragraphs>146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Carlito</vt:lpstr>
      <vt:lpstr>inherit</vt:lpstr>
      <vt:lpstr>Times New Roman</vt:lpstr>
      <vt:lpstr>Office Theme</vt:lpstr>
      <vt:lpstr>THE ROLE OF AUDIT</vt:lpstr>
      <vt:lpstr>LEARNING OUTCOMES</vt:lpstr>
      <vt:lpstr>The purpose of an audit</vt:lpstr>
      <vt:lpstr>The purpose of an audit</vt:lpstr>
      <vt:lpstr>The purpose of an audit</vt:lpstr>
      <vt:lpstr>The purpose of an audit</vt:lpstr>
      <vt:lpstr>What is an audit?</vt:lpstr>
      <vt:lpstr>What is an audit?</vt:lpstr>
      <vt:lpstr>What is an audit?</vt:lpstr>
      <vt:lpstr>Entities subject to an audit</vt:lpstr>
      <vt:lpstr>Public Interest Score (PI)</vt:lpstr>
      <vt:lpstr>Calculating Public Interest Score (PI)</vt:lpstr>
      <vt:lpstr>Calculating Public Interest Score (PI)</vt:lpstr>
      <vt:lpstr>Types of audit reports</vt:lpstr>
      <vt:lpstr>Types of audit reports- examples</vt:lpstr>
      <vt:lpstr>Benefits of an audit</vt:lpstr>
      <vt:lpstr>PowerPoint Presentation</vt:lpstr>
      <vt:lpstr>Limitations of an audit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1</dc:title>
  <dc:creator>Etienne van Rensburg</dc:creator>
  <cp:lastModifiedBy>muhammad west</cp:lastModifiedBy>
  <cp:revision>131</cp:revision>
  <dcterms:created xsi:type="dcterms:W3CDTF">2016-08-01T13:43:26Z</dcterms:created>
  <dcterms:modified xsi:type="dcterms:W3CDTF">2024-01-17T10:39:59Z</dcterms:modified>
</cp:coreProperties>
</file>