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83" r:id="rId5"/>
    <p:sldId id="312" r:id="rId6"/>
    <p:sldId id="738" r:id="rId7"/>
    <p:sldId id="739" r:id="rId8"/>
    <p:sldId id="740" r:id="rId9"/>
    <p:sldId id="741" r:id="rId10"/>
    <p:sldId id="743" r:id="rId11"/>
    <p:sldId id="742" r:id="rId12"/>
    <p:sldId id="778" r:id="rId13"/>
    <p:sldId id="761" r:id="rId14"/>
    <p:sldId id="744" r:id="rId15"/>
    <p:sldId id="746" r:id="rId16"/>
    <p:sldId id="745" r:id="rId17"/>
    <p:sldId id="747" r:id="rId18"/>
    <p:sldId id="748" r:id="rId19"/>
    <p:sldId id="750" r:id="rId20"/>
    <p:sldId id="751" r:id="rId21"/>
    <p:sldId id="752" r:id="rId22"/>
    <p:sldId id="753" r:id="rId23"/>
    <p:sldId id="754" r:id="rId24"/>
    <p:sldId id="755" r:id="rId25"/>
    <p:sldId id="756" r:id="rId26"/>
    <p:sldId id="757" r:id="rId27"/>
    <p:sldId id="758" r:id="rId28"/>
    <p:sldId id="759" r:id="rId29"/>
    <p:sldId id="760" r:id="rId30"/>
    <p:sldId id="762" r:id="rId31"/>
    <p:sldId id="763" r:id="rId32"/>
    <p:sldId id="764" r:id="rId33"/>
    <p:sldId id="765" r:id="rId34"/>
    <p:sldId id="766" r:id="rId35"/>
    <p:sldId id="767" r:id="rId36"/>
    <p:sldId id="768" r:id="rId37"/>
    <p:sldId id="769" r:id="rId38"/>
    <p:sldId id="770" r:id="rId39"/>
    <p:sldId id="771" r:id="rId40"/>
    <p:sldId id="772" r:id="rId41"/>
    <p:sldId id="776" r:id="rId42"/>
    <p:sldId id="777" r:id="rId43"/>
    <p:sldId id="773" r:id="rId44"/>
    <p:sldId id="775" r:id="rId45"/>
    <p:sldId id="774" r:id="rId46"/>
    <p:sldId id="63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38A042-1F93-3B7F-2464-0DFD71C11D80}" name="Sameenah Esack" initials="SE" userId="S::01443129@wf.uct.ac.za::b84bd4b8-b4db-48b8-b82f-4bd982b87f3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meenah Esack" initials="SE" lastIdx="2" clrIdx="0">
    <p:extLst>
      <p:ext uri="{19B8F6BF-5375-455C-9EA6-DF929625EA0E}">
        <p15:presenceInfo xmlns:p15="http://schemas.microsoft.com/office/powerpoint/2012/main" userId="S::01443129@wf.uct.ac.za::b84bd4b8-b4db-48b8-b82f-4bd982b87f3c" providerId="AD"/>
      </p:ext>
    </p:extLst>
  </p:cmAuthor>
  <p:cmAuthor id="2" name="Kim Hendrickse" initials="KH" lastIdx="1" clrIdx="1">
    <p:extLst>
      <p:ext uri="{19B8F6BF-5375-455C-9EA6-DF929625EA0E}">
        <p15:presenceInfo xmlns:p15="http://schemas.microsoft.com/office/powerpoint/2012/main" userId="S::01434884@wf.uct.ac.za::0556ee62-bbb7-4130-aa7c-c4586ff1fa76" providerId="AD"/>
      </p:ext>
    </p:extLst>
  </p:cmAuthor>
  <p:cmAuthor id="3" name="Sameenah Esack" initials="SE [2]" lastIdx="11" clrIdx="2">
    <p:extLst>
      <p:ext uri="{19B8F6BF-5375-455C-9EA6-DF929625EA0E}">
        <p15:presenceInfo xmlns:p15="http://schemas.microsoft.com/office/powerpoint/2012/main" userId="S-1-5-21-1874443819-1854570843-2210025429-5559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393B3"/>
    <a:srgbClr val="ABBED1"/>
    <a:srgbClr val="FDA967"/>
    <a:srgbClr val="BDF3A6"/>
    <a:srgbClr val="B9FA87"/>
    <a:srgbClr val="D18C42"/>
    <a:srgbClr val="A7C7E7"/>
    <a:srgbClr val="000000"/>
    <a:srgbClr val="C2D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C9E27-603D-FF9B-8A8C-425A240D6411}" v="3" dt="2024-08-03T09:36:12.9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4"/>
    <p:restoredTop sz="65563" autoAdjust="0"/>
  </p:normalViewPr>
  <p:slideViewPr>
    <p:cSldViewPr snapToGrid="0" snapToObjects="1">
      <p:cViewPr varScale="1">
        <p:scale>
          <a:sx n="54" d="100"/>
          <a:sy n="54" d="100"/>
        </p:scale>
        <p:origin x="203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nah Esack" userId="b84bd4b8-b4db-48b8-b82f-4bd982b87f3c" providerId="ADAL" clId="{DF8C7A33-981A-8441-8E3B-673BA3F8AA47}"/>
    <pc:docChg chg="undo custSel addSld delSld modSld sldOrd">
      <pc:chgData name="Sameenah Esack" userId="b84bd4b8-b4db-48b8-b82f-4bd982b87f3c" providerId="ADAL" clId="{DF8C7A33-981A-8441-8E3B-673BA3F8AA47}" dt="2023-12-21T09:15:22.454" v="15563" actId="20577"/>
      <pc:docMkLst>
        <pc:docMk/>
      </pc:docMkLst>
      <pc:sldChg chg="modSp mod">
        <pc:chgData name="Sameenah Esack" userId="b84bd4b8-b4db-48b8-b82f-4bd982b87f3c" providerId="ADAL" clId="{DF8C7A33-981A-8441-8E3B-673BA3F8AA47}" dt="2023-12-18T09:38:45.034" v="60" actId="1076"/>
        <pc:sldMkLst>
          <pc:docMk/>
          <pc:sldMk cId="2301275150" sldId="283"/>
        </pc:sldMkLst>
        <pc:spChg chg="mod">
          <ac:chgData name="Sameenah Esack" userId="b84bd4b8-b4db-48b8-b82f-4bd982b87f3c" providerId="ADAL" clId="{DF8C7A33-981A-8441-8E3B-673BA3F8AA47}" dt="2023-12-18T09:38:45.034" v="60" actId="1076"/>
          <ac:spMkLst>
            <pc:docMk/>
            <pc:sldMk cId="2301275150" sldId="283"/>
            <ac:spMk id="12" creationId="{E1B5D765-A50E-3A41-B8BE-D51CF8BC9B9C}"/>
          </ac:spMkLst>
        </pc:spChg>
      </pc:sldChg>
      <pc:sldChg chg="del">
        <pc:chgData name="Sameenah Esack" userId="b84bd4b8-b4db-48b8-b82f-4bd982b87f3c" providerId="ADAL" clId="{DF8C7A33-981A-8441-8E3B-673BA3F8AA47}" dt="2023-12-20T12:59:05.631" v="13549" actId="2696"/>
        <pc:sldMkLst>
          <pc:docMk/>
          <pc:sldMk cId="4159606249" sldId="285"/>
        </pc:sldMkLst>
      </pc:sldChg>
      <pc:sldChg chg="del">
        <pc:chgData name="Sameenah Esack" userId="b84bd4b8-b4db-48b8-b82f-4bd982b87f3c" providerId="ADAL" clId="{DF8C7A33-981A-8441-8E3B-673BA3F8AA47}" dt="2023-12-20T12:58:48.195" v="13538" actId="2696"/>
        <pc:sldMkLst>
          <pc:docMk/>
          <pc:sldMk cId="2073854020" sldId="293"/>
        </pc:sldMkLst>
      </pc:sldChg>
      <pc:sldChg chg="del">
        <pc:chgData name="Sameenah Esack" userId="b84bd4b8-b4db-48b8-b82f-4bd982b87f3c" providerId="ADAL" clId="{DF8C7A33-981A-8441-8E3B-673BA3F8AA47}" dt="2023-12-20T12:59:06.305" v="13562" actId="2696"/>
        <pc:sldMkLst>
          <pc:docMk/>
          <pc:sldMk cId="3921652830" sldId="295"/>
        </pc:sldMkLst>
      </pc:sldChg>
      <pc:sldChg chg="del">
        <pc:chgData name="Sameenah Esack" userId="b84bd4b8-b4db-48b8-b82f-4bd982b87f3c" providerId="ADAL" clId="{DF8C7A33-981A-8441-8E3B-673BA3F8AA47}" dt="2023-12-20T12:59:07.714" v="13578" actId="2696"/>
        <pc:sldMkLst>
          <pc:docMk/>
          <pc:sldMk cId="3167513378" sldId="298"/>
        </pc:sldMkLst>
      </pc:sldChg>
      <pc:sldChg chg="addSp delSp modSp mod modAnim">
        <pc:chgData name="Sameenah Esack" userId="b84bd4b8-b4db-48b8-b82f-4bd982b87f3c" providerId="ADAL" clId="{DF8C7A33-981A-8441-8E3B-673BA3F8AA47}" dt="2023-12-18T09:59:32.332" v="645" actId="5793"/>
        <pc:sldMkLst>
          <pc:docMk/>
          <pc:sldMk cId="4256719459" sldId="312"/>
        </pc:sldMkLst>
        <pc:spChg chg="mod">
          <ac:chgData name="Sameenah Esack" userId="b84bd4b8-b4db-48b8-b82f-4bd982b87f3c" providerId="ADAL" clId="{DF8C7A33-981A-8441-8E3B-673BA3F8AA47}" dt="2023-12-18T09:39:19.921" v="101" actId="14100"/>
          <ac:spMkLst>
            <pc:docMk/>
            <pc:sldMk cId="4256719459" sldId="312"/>
            <ac:spMk id="2" creationId="{F23CBD15-3B4B-F641-8DFA-EC9A34A7B12D}"/>
          </ac:spMkLst>
        </pc:spChg>
        <pc:spChg chg="add mod">
          <ac:chgData name="Sameenah Esack" userId="b84bd4b8-b4db-48b8-b82f-4bd982b87f3c" providerId="ADAL" clId="{DF8C7A33-981A-8441-8E3B-673BA3F8AA47}" dt="2023-12-18T09:59:32.332" v="645" actId="5793"/>
          <ac:spMkLst>
            <pc:docMk/>
            <pc:sldMk cId="4256719459" sldId="312"/>
            <ac:spMk id="3" creationId="{B44226F9-D806-A84C-4AF8-698B7AECA068}"/>
          </ac:spMkLst>
        </pc:spChg>
        <pc:spChg chg="del">
          <ac:chgData name="Sameenah Esack" userId="b84bd4b8-b4db-48b8-b82f-4bd982b87f3c" providerId="ADAL" clId="{DF8C7A33-981A-8441-8E3B-673BA3F8AA47}" dt="2023-12-18T09:39:24.414" v="103" actId="478"/>
          <ac:spMkLst>
            <pc:docMk/>
            <pc:sldMk cId="4256719459" sldId="312"/>
            <ac:spMk id="12" creationId="{576A896F-E0EA-9346-9B26-1A917F89C16A}"/>
          </ac:spMkLst>
        </pc:spChg>
        <pc:spChg chg="del">
          <ac:chgData name="Sameenah Esack" userId="b84bd4b8-b4db-48b8-b82f-4bd982b87f3c" providerId="ADAL" clId="{DF8C7A33-981A-8441-8E3B-673BA3F8AA47}" dt="2023-12-18T09:39:23.440" v="102" actId="478"/>
          <ac:spMkLst>
            <pc:docMk/>
            <pc:sldMk cId="4256719459" sldId="312"/>
            <ac:spMk id="14" creationId="{23F5C9CB-EF88-8A48-9364-F0DCDAA4E093}"/>
          </ac:spMkLst>
        </pc:spChg>
        <pc:spChg chg="del">
          <ac:chgData name="Sameenah Esack" userId="b84bd4b8-b4db-48b8-b82f-4bd982b87f3c" providerId="ADAL" clId="{DF8C7A33-981A-8441-8E3B-673BA3F8AA47}" dt="2023-12-18T09:39:28.711" v="107" actId="478"/>
          <ac:spMkLst>
            <pc:docMk/>
            <pc:sldMk cId="4256719459" sldId="312"/>
            <ac:spMk id="15" creationId="{616138A1-57E8-F946-BD22-06A8C9C8E6F0}"/>
          </ac:spMkLst>
        </pc:spChg>
        <pc:spChg chg="mod">
          <ac:chgData name="Sameenah Esack" userId="b84bd4b8-b4db-48b8-b82f-4bd982b87f3c" providerId="ADAL" clId="{DF8C7A33-981A-8441-8E3B-673BA3F8AA47}" dt="2023-12-18T09:39:35.911" v="108" actId="1076"/>
          <ac:spMkLst>
            <pc:docMk/>
            <pc:sldMk cId="4256719459" sldId="312"/>
            <ac:spMk id="17" creationId="{3502C15F-B286-734E-B3F5-8AEF8FB05D9C}"/>
          </ac:spMkLst>
        </pc:spChg>
        <pc:spChg chg="del">
          <ac:chgData name="Sameenah Esack" userId="b84bd4b8-b4db-48b8-b82f-4bd982b87f3c" providerId="ADAL" clId="{DF8C7A33-981A-8441-8E3B-673BA3F8AA47}" dt="2023-12-18T09:39:25.049" v="104" actId="478"/>
          <ac:spMkLst>
            <pc:docMk/>
            <pc:sldMk cId="4256719459" sldId="312"/>
            <ac:spMk id="28" creationId="{28CAFD33-5091-E24E-B430-33E22B40F73E}"/>
          </ac:spMkLst>
        </pc:spChg>
        <pc:picChg chg="del">
          <ac:chgData name="Sameenah Esack" userId="b84bd4b8-b4db-48b8-b82f-4bd982b87f3c" providerId="ADAL" clId="{DF8C7A33-981A-8441-8E3B-673BA3F8AA47}" dt="2023-12-18T09:39:26.515" v="106" actId="478"/>
          <ac:picMkLst>
            <pc:docMk/>
            <pc:sldMk cId="4256719459" sldId="312"/>
            <ac:picMk id="5" creationId="{CAB2DBAD-3E3C-944B-A3E0-FB44A615CE86}"/>
          </ac:picMkLst>
        </pc:picChg>
        <pc:picChg chg="del">
          <ac:chgData name="Sameenah Esack" userId="b84bd4b8-b4db-48b8-b82f-4bd982b87f3c" providerId="ADAL" clId="{DF8C7A33-981A-8441-8E3B-673BA3F8AA47}" dt="2023-12-18T09:39:25.730" v="105" actId="478"/>
          <ac:picMkLst>
            <pc:docMk/>
            <pc:sldMk cId="4256719459" sldId="312"/>
            <ac:picMk id="24" creationId="{28231D15-7EBB-5F41-AE47-FB1ABE7E61DF}"/>
          </ac:picMkLst>
        </pc:picChg>
      </pc:sldChg>
      <pc:sldChg chg="del">
        <pc:chgData name="Sameenah Esack" userId="b84bd4b8-b4db-48b8-b82f-4bd982b87f3c" providerId="ADAL" clId="{DF8C7A33-981A-8441-8E3B-673BA3F8AA47}" dt="2023-12-20T12:58:41.648" v="13523" actId="2696"/>
        <pc:sldMkLst>
          <pc:docMk/>
          <pc:sldMk cId="497214434" sldId="636"/>
        </pc:sldMkLst>
      </pc:sldChg>
      <pc:sldChg chg="del">
        <pc:chgData name="Sameenah Esack" userId="b84bd4b8-b4db-48b8-b82f-4bd982b87f3c" providerId="ADAL" clId="{DF8C7A33-981A-8441-8E3B-673BA3F8AA47}" dt="2023-12-20T12:58:41.702" v="13524" actId="2696"/>
        <pc:sldMkLst>
          <pc:docMk/>
          <pc:sldMk cId="2832777299" sldId="637"/>
        </pc:sldMkLst>
      </pc:sldChg>
      <pc:sldChg chg="del">
        <pc:chgData name="Sameenah Esack" userId="b84bd4b8-b4db-48b8-b82f-4bd982b87f3c" providerId="ADAL" clId="{DF8C7A33-981A-8441-8E3B-673BA3F8AA47}" dt="2023-12-20T12:58:42.178" v="13525" actId="2696"/>
        <pc:sldMkLst>
          <pc:docMk/>
          <pc:sldMk cId="4202218070" sldId="638"/>
        </pc:sldMkLst>
      </pc:sldChg>
      <pc:sldChg chg="del">
        <pc:chgData name="Sameenah Esack" userId="b84bd4b8-b4db-48b8-b82f-4bd982b87f3c" providerId="ADAL" clId="{DF8C7A33-981A-8441-8E3B-673BA3F8AA47}" dt="2023-12-20T12:58:44.621" v="13529" actId="2696"/>
        <pc:sldMkLst>
          <pc:docMk/>
          <pc:sldMk cId="1807456217" sldId="640"/>
        </pc:sldMkLst>
      </pc:sldChg>
      <pc:sldChg chg="del">
        <pc:chgData name="Sameenah Esack" userId="b84bd4b8-b4db-48b8-b82f-4bd982b87f3c" providerId="ADAL" clId="{DF8C7A33-981A-8441-8E3B-673BA3F8AA47}" dt="2023-12-20T12:58:45.563" v="13532" actId="2696"/>
        <pc:sldMkLst>
          <pc:docMk/>
          <pc:sldMk cId="2627175045" sldId="641"/>
        </pc:sldMkLst>
      </pc:sldChg>
      <pc:sldChg chg="del">
        <pc:chgData name="Sameenah Esack" userId="b84bd4b8-b4db-48b8-b82f-4bd982b87f3c" providerId="ADAL" clId="{DF8C7A33-981A-8441-8E3B-673BA3F8AA47}" dt="2023-12-20T12:58:48.829" v="13539" actId="2696"/>
        <pc:sldMkLst>
          <pc:docMk/>
          <pc:sldMk cId="3815239183" sldId="642"/>
        </pc:sldMkLst>
      </pc:sldChg>
      <pc:sldChg chg="del">
        <pc:chgData name="Sameenah Esack" userId="b84bd4b8-b4db-48b8-b82f-4bd982b87f3c" providerId="ADAL" clId="{DF8C7A33-981A-8441-8E3B-673BA3F8AA47}" dt="2023-12-20T12:58:48.973" v="13540" actId="2696"/>
        <pc:sldMkLst>
          <pc:docMk/>
          <pc:sldMk cId="2893707818" sldId="643"/>
        </pc:sldMkLst>
      </pc:sldChg>
      <pc:sldChg chg="del">
        <pc:chgData name="Sameenah Esack" userId="b84bd4b8-b4db-48b8-b82f-4bd982b87f3c" providerId="ADAL" clId="{DF8C7A33-981A-8441-8E3B-673BA3F8AA47}" dt="2023-12-20T12:59:05.415" v="13547" actId="2696"/>
        <pc:sldMkLst>
          <pc:docMk/>
          <pc:sldMk cId="2883258849" sldId="647"/>
        </pc:sldMkLst>
      </pc:sldChg>
      <pc:sldChg chg="del">
        <pc:chgData name="Sameenah Esack" userId="b84bd4b8-b4db-48b8-b82f-4bd982b87f3c" providerId="ADAL" clId="{DF8C7A33-981A-8441-8E3B-673BA3F8AA47}" dt="2023-12-20T12:59:05.865" v="13554" actId="2696"/>
        <pc:sldMkLst>
          <pc:docMk/>
          <pc:sldMk cId="2724386495" sldId="655"/>
        </pc:sldMkLst>
      </pc:sldChg>
      <pc:sldChg chg="del">
        <pc:chgData name="Sameenah Esack" userId="b84bd4b8-b4db-48b8-b82f-4bd982b87f3c" providerId="ADAL" clId="{DF8C7A33-981A-8441-8E3B-673BA3F8AA47}" dt="2023-12-20T12:59:05.881" v="13555" actId="2696"/>
        <pc:sldMkLst>
          <pc:docMk/>
          <pc:sldMk cId="4267489009" sldId="657"/>
        </pc:sldMkLst>
      </pc:sldChg>
      <pc:sldChg chg="del">
        <pc:chgData name="Sameenah Esack" userId="b84bd4b8-b4db-48b8-b82f-4bd982b87f3c" providerId="ADAL" clId="{DF8C7A33-981A-8441-8E3B-673BA3F8AA47}" dt="2023-12-20T12:59:05.922" v="13556" actId="2696"/>
        <pc:sldMkLst>
          <pc:docMk/>
          <pc:sldMk cId="412835826" sldId="658"/>
        </pc:sldMkLst>
      </pc:sldChg>
      <pc:sldChg chg="del">
        <pc:chgData name="Sameenah Esack" userId="b84bd4b8-b4db-48b8-b82f-4bd982b87f3c" providerId="ADAL" clId="{DF8C7A33-981A-8441-8E3B-673BA3F8AA47}" dt="2023-12-20T12:59:05.973" v="13557" actId="2696"/>
        <pc:sldMkLst>
          <pc:docMk/>
          <pc:sldMk cId="3178196296" sldId="659"/>
        </pc:sldMkLst>
      </pc:sldChg>
      <pc:sldChg chg="del">
        <pc:chgData name="Sameenah Esack" userId="b84bd4b8-b4db-48b8-b82f-4bd982b87f3c" providerId="ADAL" clId="{DF8C7A33-981A-8441-8E3B-673BA3F8AA47}" dt="2023-12-20T12:59:06.033" v="13558" actId="2696"/>
        <pc:sldMkLst>
          <pc:docMk/>
          <pc:sldMk cId="977446971" sldId="660"/>
        </pc:sldMkLst>
      </pc:sldChg>
      <pc:sldChg chg="del">
        <pc:chgData name="Sameenah Esack" userId="b84bd4b8-b4db-48b8-b82f-4bd982b87f3c" providerId="ADAL" clId="{DF8C7A33-981A-8441-8E3B-673BA3F8AA47}" dt="2023-12-20T12:59:06.129" v="13559" actId="2696"/>
        <pc:sldMkLst>
          <pc:docMk/>
          <pc:sldMk cId="1837552984" sldId="661"/>
        </pc:sldMkLst>
      </pc:sldChg>
      <pc:sldChg chg="del">
        <pc:chgData name="Sameenah Esack" userId="b84bd4b8-b4db-48b8-b82f-4bd982b87f3c" providerId="ADAL" clId="{DF8C7A33-981A-8441-8E3B-673BA3F8AA47}" dt="2023-12-20T12:59:06.165" v="13560" actId="2696"/>
        <pc:sldMkLst>
          <pc:docMk/>
          <pc:sldMk cId="298397718" sldId="662"/>
        </pc:sldMkLst>
      </pc:sldChg>
      <pc:sldChg chg="del">
        <pc:chgData name="Sameenah Esack" userId="b84bd4b8-b4db-48b8-b82f-4bd982b87f3c" providerId="ADAL" clId="{DF8C7A33-981A-8441-8E3B-673BA3F8AA47}" dt="2023-12-20T12:59:06.218" v="13561" actId="2696"/>
        <pc:sldMkLst>
          <pc:docMk/>
          <pc:sldMk cId="3275763824" sldId="663"/>
        </pc:sldMkLst>
      </pc:sldChg>
      <pc:sldChg chg="del">
        <pc:chgData name="Sameenah Esack" userId="b84bd4b8-b4db-48b8-b82f-4bd982b87f3c" providerId="ADAL" clId="{DF8C7A33-981A-8441-8E3B-673BA3F8AA47}" dt="2023-12-20T12:58:45.876" v="13533" actId="2696"/>
        <pc:sldMkLst>
          <pc:docMk/>
          <pc:sldMk cId="607179624" sldId="666"/>
        </pc:sldMkLst>
      </pc:sldChg>
      <pc:sldChg chg="del">
        <pc:chgData name="Sameenah Esack" userId="b84bd4b8-b4db-48b8-b82f-4bd982b87f3c" providerId="ADAL" clId="{DF8C7A33-981A-8441-8E3B-673BA3F8AA47}" dt="2023-12-20T12:59:06.526" v="13565" actId="2696"/>
        <pc:sldMkLst>
          <pc:docMk/>
          <pc:sldMk cId="1971312375" sldId="670"/>
        </pc:sldMkLst>
      </pc:sldChg>
      <pc:sldChg chg="del">
        <pc:chgData name="Sameenah Esack" userId="b84bd4b8-b4db-48b8-b82f-4bd982b87f3c" providerId="ADAL" clId="{DF8C7A33-981A-8441-8E3B-673BA3F8AA47}" dt="2023-12-20T12:59:08.574" v="13587" actId="2696"/>
        <pc:sldMkLst>
          <pc:docMk/>
          <pc:sldMk cId="2049397176" sldId="671"/>
        </pc:sldMkLst>
      </pc:sldChg>
      <pc:sldChg chg="del">
        <pc:chgData name="Sameenah Esack" userId="b84bd4b8-b4db-48b8-b82f-4bd982b87f3c" providerId="ADAL" clId="{DF8C7A33-981A-8441-8E3B-673BA3F8AA47}" dt="2023-12-20T12:59:08.595" v="13588" actId="2696"/>
        <pc:sldMkLst>
          <pc:docMk/>
          <pc:sldMk cId="544261960" sldId="672"/>
        </pc:sldMkLst>
      </pc:sldChg>
      <pc:sldChg chg="del">
        <pc:chgData name="Sameenah Esack" userId="b84bd4b8-b4db-48b8-b82f-4bd982b87f3c" providerId="ADAL" clId="{DF8C7A33-981A-8441-8E3B-673BA3F8AA47}" dt="2023-12-20T12:59:08.633" v="13589" actId="2696"/>
        <pc:sldMkLst>
          <pc:docMk/>
          <pc:sldMk cId="1696097660" sldId="673"/>
        </pc:sldMkLst>
      </pc:sldChg>
      <pc:sldChg chg="del">
        <pc:chgData name="Sameenah Esack" userId="b84bd4b8-b4db-48b8-b82f-4bd982b87f3c" providerId="ADAL" clId="{DF8C7A33-981A-8441-8E3B-673BA3F8AA47}" dt="2023-12-20T12:59:08.703" v="13590" actId="2696"/>
        <pc:sldMkLst>
          <pc:docMk/>
          <pc:sldMk cId="4136080829" sldId="674"/>
        </pc:sldMkLst>
      </pc:sldChg>
      <pc:sldChg chg="del">
        <pc:chgData name="Sameenah Esack" userId="b84bd4b8-b4db-48b8-b82f-4bd982b87f3c" providerId="ADAL" clId="{DF8C7A33-981A-8441-8E3B-673BA3F8AA47}" dt="2023-12-20T12:59:08.714" v="13591" actId="2696"/>
        <pc:sldMkLst>
          <pc:docMk/>
          <pc:sldMk cId="3292203728" sldId="675"/>
        </pc:sldMkLst>
      </pc:sldChg>
      <pc:sldChg chg="del">
        <pc:chgData name="Sameenah Esack" userId="b84bd4b8-b4db-48b8-b82f-4bd982b87f3c" providerId="ADAL" clId="{DF8C7A33-981A-8441-8E3B-673BA3F8AA47}" dt="2023-12-20T12:58:38.801" v="13515" actId="2696"/>
        <pc:sldMkLst>
          <pc:docMk/>
          <pc:sldMk cId="2955185474" sldId="676"/>
        </pc:sldMkLst>
      </pc:sldChg>
      <pc:sldChg chg="del">
        <pc:chgData name="Sameenah Esack" userId="b84bd4b8-b4db-48b8-b82f-4bd982b87f3c" providerId="ADAL" clId="{DF8C7A33-981A-8441-8E3B-673BA3F8AA47}" dt="2023-12-20T12:58:38.145" v="13513" actId="2696"/>
        <pc:sldMkLst>
          <pc:docMk/>
          <pc:sldMk cId="117279553" sldId="678"/>
        </pc:sldMkLst>
      </pc:sldChg>
      <pc:sldChg chg="del">
        <pc:chgData name="Sameenah Esack" userId="b84bd4b8-b4db-48b8-b82f-4bd982b87f3c" providerId="ADAL" clId="{DF8C7A33-981A-8441-8E3B-673BA3F8AA47}" dt="2023-12-20T12:58:38.560" v="13514" actId="2696"/>
        <pc:sldMkLst>
          <pc:docMk/>
          <pc:sldMk cId="1855370118" sldId="679"/>
        </pc:sldMkLst>
      </pc:sldChg>
      <pc:sldChg chg="del">
        <pc:chgData name="Sameenah Esack" userId="b84bd4b8-b4db-48b8-b82f-4bd982b87f3c" providerId="ADAL" clId="{DF8C7A33-981A-8441-8E3B-673BA3F8AA47}" dt="2023-12-20T12:58:43.993" v="13527" actId="2696"/>
        <pc:sldMkLst>
          <pc:docMk/>
          <pc:sldMk cId="1748705823" sldId="681"/>
        </pc:sldMkLst>
      </pc:sldChg>
      <pc:sldChg chg="del">
        <pc:chgData name="Sameenah Esack" userId="b84bd4b8-b4db-48b8-b82f-4bd982b87f3c" providerId="ADAL" clId="{DF8C7A33-981A-8441-8E3B-673BA3F8AA47}" dt="2023-12-20T12:58:43.670" v="13526" actId="2696"/>
        <pc:sldMkLst>
          <pc:docMk/>
          <pc:sldMk cId="3440010468" sldId="682"/>
        </pc:sldMkLst>
      </pc:sldChg>
      <pc:sldChg chg="del">
        <pc:chgData name="Sameenah Esack" userId="b84bd4b8-b4db-48b8-b82f-4bd982b87f3c" providerId="ADAL" clId="{DF8C7A33-981A-8441-8E3B-673BA3F8AA47}" dt="2023-12-20T12:58:44.315" v="13528" actId="2696"/>
        <pc:sldMkLst>
          <pc:docMk/>
          <pc:sldMk cId="3072279764" sldId="683"/>
        </pc:sldMkLst>
      </pc:sldChg>
      <pc:sldChg chg="del">
        <pc:chgData name="Sameenah Esack" userId="b84bd4b8-b4db-48b8-b82f-4bd982b87f3c" providerId="ADAL" clId="{DF8C7A33-981A-8441-8E3B-673BA3F8AA47}" dt="2023-12-20T12:58:44.927" v="13530" actId="2696"/>
        <pc:sldMkLst>
          <pc:docMk/>
          <pc:sldMk cId="2823658974" sldId="684"/>
        </pc:sldMkLst>
      </pc:sldChg>
      <pc:sldChg chg="del">
        <pc:chgData name="Sameenah Esack" userId="b84bd4b8-b4db-48b8-b82f-4bd982b87f3c" providerId="ADAL" clId="{DF8C7A33-981A-8441-8E3B-673BA3F8AA47}" dt="2023-12-20T12:58:45.223" v="13531" actId="2696"/>
        <pc:sldMkLst>
          <pc:docMk/>
          <pc:sldMk cId="2645029031" sldId="685"/>
        </pc:sldMkLst>
      </pc:sldChg>
      <pc:sldChg chg="del">
        <pc:chgData name="Sameenah Esack" userId="b84bd4b8-b4db-48b8-b82f-4bd982b87f3c" providerId="ADAL" clId="{DF8C7A33-981A-8441-8E3B-673BA3F8AA47}" dt="2023-12-20T12:58:46.612" v="13534" actId="2696"/>
        <pc:sldMkLst>
          <pc:docMk/>
          <pc:sldMk cId="3546098958" sldId="687"/>
        </pc:sldMkLst>
      </pc:sldChg>
      <pc:sldChg chg="del">
        <pc:chgData name="Sameenah Esack" userId="b84bd4b8-b4db-48b8-b82f-4bd982b87f3c" providerId="ADAL" clId="{DF8C7A33-981A-8441-8E3B-673BA3F8AA47}" dt="2023-12-20T12:58:47.158" v="13535" actId="2696"/>
        <pc:sldMkLst>
          <pc:docMk/>
          <pc:sldMk cId="3530655290" sldId="688"/>
        </pc:sldMkLst>
      </pc:sldChg>
      <pc:sldChg chg="del">
        <pc:chgData name="Sameenah Esack" userId="b84bd4b8-b4db-48b8-b82f-4bd982b87f3c" providerId="ADAL" clId="{DF8C7A33-981A-8441-8E3B-673BA3F8AA47}" dt="2023-12-20T12:58:47.765" v="13536" actId="2696"/>
        <pc:sldMkLst>
          <pc:docMk/>
          <pc:sldMk cId="1500966757" sldId="689"/>
        </pc:sldMkLst>
      </pc:sldChg>
      <pc:sldChg chg="del">
        <pc:chgData name="Sameenah Esack" userId="b84bd4b8-b4db-48b8-b82f-4bd982b87f3c" providerId="ADAL" clId="{DF8C7A33-981A-8441-8E3B-673BA3F8AA47}" dt="2023-12-20T12:58:48.128" v="13537" actId="2696"/>
        <pc:sldMkLst>
          <pc:docMk/>
          <pc:sldMk cId="2525364751" sldId="690"/>
        </pc:sldMkLst>
      </pc:sldChg>
      <pc:sldChg chg="del">
        <pc:chgData name="Sameenah Esack" userId="b84bd4b8-b4db-48b8-b82f-4bd982b87f3c" providerId="ADAL" clId="{DF8C7A33-981A-8441-8E3B-673BA3F8AA47}" dt="2023-12-20T12:58:49.046" v="13541" actId="2696"/>
        <pc:sldMkLst>
          <pc:docMk/>
          <pc:sldMk cId="2094759278" sldId="691"/>
        </pc:sldMkLst>
      </pc:sldChg>
      <pc:sldChg chg="del">
        <pc:chgData name="Sameenah Esack" userId="b84bd4b8-b4db-48b8-b82f-4bd982b87f3c" providerId="ADAL" clId="{DF8C7A33-981A-8441-8E3B-673BA3F8AA47}" dt="2023-12-20T12:58:49.087" v="13542" actId="2696"/>
        <pc:sldMkLst>
          <pc:docMk/>
          <pc:sldMk cId="1041903282" sldId="692"/>
        </pc:sldMkLst>
      </pc:sldChg>
      <pc:sldChg chg="del">
        <pc:chgData name="Sameenah Esack" userId="b84bd4b8-b4db-48b8-b82f-4bd982b87f3c" providerId="ADAL" clId="{DF8C7A33-981A-8441-8E3B-673BA3F8AA47}" dt="2023-12-20T12:59:05.278" v="13543" actId="2696"/>
        <pc:sldMkLst>
          <pc:docMk/>
          <pc:sldMk cId="4140797379" sldId="694"/>
        </pc:sldMkLst>
      </pc:sldChg>
      <pc:sldChg chg="del">
        <pc:chgData name="Sameenah Esack" userId="b84bd4b8-b4db-48b8-b82f-4bd982b87f3c" providerId="ADAL" clId="{DF8C7A33-981A-8441-8E3B-673BA3F8AA47}" dt="2023-12-20T12:59:05.300" v="13544" actId="2696"/>
        <pc:sldMkLst>
          <pc:docMk/>
          <pc:sldMk cId="1477285399" sldId="695"/>
        </pc:sldMkLst>
      </pc:sldChg>
      <pc:sldChg chg="del">
        <pc:chgData name="Sameenah Esack" userId="b84bd4b8-b4db-48b8-b82f-4bd982b87f3c" providerId="ADAL" clId="{DF8C7A33-981A-8441-8E3B-673BA3F8AA47}" dt="2023-12-20T12:59:05.319" v="13545" actId="2696"/>
        <pc:sldMkLst>
          <pc:docMk/>
          <pc:sldMk cId="1993105160" sldId="696"/>
        </pc:sldMkLst>
      </pc:sldChg>
      <pc:sldChg chg="del">
        <pc:chgData name="Sameenah Esack" userId="b84bd4b8-b4db-48b8-b82f-4bd982b87f3c" providerId="ADAL" clId="{DF8C7A33-981A-8441-8E3B-673BA3F8AA47}" dt="2023-12-20T12:59:05.362" v="13546" actId="2696"/>
        <pc:sldMkLst>
          <pc:docMk/>
          <pc:sldMk cId="3104797010" sldId="699"/>
        </pc:sldMkLst>
      </pc:sldChg>
      <pc:sldChg chg="del">
        <pc:chgData name="Sameenah Esack" userId="b84bd4b8-b4db-48b8-b82f-4bd982b87f3c" providerId="ADAL" clId="{DF8C7A33-981A-8441-8E3B-673BA3F8AA47}" dt="2023-12-20T12:59:05.489" v="13548" actId="2696"/>
        <pc:sldMkLst>
          <pc:docMk/>
          <pc:sldMk cId="624387114" sldId="700"/>
        </pc:sldMkLst>
      </pc:sldChg>
      <pc:sldChg chg="del">
        <pc:chgData name="Sameenah Esack" userId="b84bd4b8-b4db-48b8-b82f-4bd982b87f3c" providerId="ADAL" clId="{DF8C7A33-981A-8441-8E3B-673BA3F8AA47}" dt="2023-12-20T12:59:05.724" v="13550" actId="2696"/>
        <pc:sldMkLst>
          <pc:docMk/>
          <pc:sldMk cId="722721660" sldId="701"/>
        </pc:sldMkLst>
      </pc:sldChg>
      <pc:sldChg chg="del">
        <pc:chgData name="Sameenah Esack" userId="b84bd4b8-b4db-48b8-b82f-4bd982b87f3c" providerId="ADAL" clId="{DF8C7A33-981A-8441-8E3B-673BA3F8AA47}" dt="2023-12-20T12:59:05.807" v="13552" actId="2696"/>
        <pc:sldMkLst>
          <pc:docMk/>
          <pc:sldMk cId="780286272" sldId="702"/>
        </pc:sldMkLst>
      </pc:sldChg>
      <pc:sldChg chg="del">
        <pc:chgData name="Sameenah Esack" userId="b84bd4b8-b4db-48b8-b82f-4bd982b87f3c" providerId="ADAL" clId="{DF8C7A33-981A-8441-8E3B-673BA3F8AA47}" dt="2023-12-20T12:59:05.831" v="13553" actId="2696"/>
        <pc:sldMkLst>
          <pc:docMk/>
          <pc:sldMk cId="1516274350" sldId="703"/>
        </pc:sldMkLst>
      </pc:sldChg>
      <pc:sldChg chg="del">
        <pc:chgData name="Sameenah Esack" userId="b84bd4b8-b4db-48b8-b82f-4bd982b87f3c" providerId="ADAL" clId="{DF8C7A33-981A-8441-8E3B-673BA3F8AA47}" dt="2023-12-20T12:59:05.768" v="13551" actId="2696"/>
        <pc:sldMkLst>
          <pc:docMk/>
          <pc:sldMk cId="916614523" sldId="704"/>
        </pc:sldMkLst>
      </pc:sldChg>
      <pc:sldChg chg="del">
        <pc:chgData name="Sameenah Esack" userId="b84bd4b8-b4db-48b8-b82f-4bd982b87f3c" providerId="ADAL" clId="{DF8C7A33-981A-8441-8E3B-673BA3F8AA47}" dt="2023-12-20T12:59:06.346" v="13563" actId="2696"/>
        <pc:sldMkLst>
          <pc:docMk/>
          <pc:sldMk cId="4094027478" sldId="708"/>
        </pc:sldMkLst>
      </pc:sldChg>
      <pc:sldChg chg="del">
        <pc:chgData name="Sameenah Esack" userId="b84bd4b8-b4db-48b8-b82f-4bd982b87f3c" providerId="ADAL" clId="{DF8C7A33-981A-8441-8E3B-673BA3F8AA47}" dt="2023-12-20T12:59:06.491" v="13564" actId="2696"/>
        <pc:sldMkLst>
          <pc:docMk/>
          <pc:sldMk cId="2140113083" sldId="709"/>
        </pc:sldMkLst>
      </pc:sldChg>
      <pc:sldChg chg="del">
        <pc:chgData name="Sameenah Esack" userId="b84bd4b8-b4db-48b8-b82f-4bd982b87f3c" providerId="ADAL" clId="{DF8C7A33-981A-8441-8E3B-673BA3F8AA47}" dt="2023-12-20T12:59:08.547" v="13586" actId="2696"/>
        <pc:sldMkLst>
          <pc:docMk/>
          <pc:sldMk cId="2274835685" sldId="710"/>
        </pc:sldMkLst>
      </pc:sldChg>
      <pc:sldChg chg="del">
        <pc:chgData name="Sameenah Esack" userId="b84bd4b8-b4db-48b8-b82f-4bd982b87f3c" providerId="ADAL" clId="{DF8C7A33-981A-8441-8E3B-673BA3F8AA47}" dt="2023-12-20T12:59:06.586" v="13567" actId="2696"/>
        <pc:sldMkLst>
          <pc:docMk/>
          <pc:sldMk cId="1627915415" sldId="711"/>
        </pc:sldMkLst>
      </pc:sldChg>
      <pc:sldChg chg="del">
        <pc:chgData name="Sameenah Esack" userId="b84bd4b8-b4db-48b8-b82f-4bd982b87f3c" providerId="ADAL" clId="{DF8C7A33-981A-8441-8E3B-673BA3F8AA47}" dt="2023-12-20T12:59:06.549" v="13566" actId="2696"/>
        <pc:sldMkLst>
          <pc:docMk/>
          <pc:sldMk cId="3988075090" sldId="712"/>
        </pc:sldMkLst>
      </pc:sldChg>
      <pc:sldChg chg="del">
        <pc:chgData name="Sameenah Esack" userId="b84bd4b8-b4db-48b8-b82f-4bd982b87f3c" providerId="ADAL" clId="{DF8C7A33-981A-8441-8E3B-673BA3F8AA47}" dt="2023-12-20T12:59:06.602" v="13568" actId="2696"/>
        <pc:sldMkLst>
          <pc:docMk/>
          <pc:sldMk cId="178580086" sldId="713"/>
        </pc:sldMkLst>
      </pc:sldChg>
      <pc:sldChg chg="del">
        <pc:chgData name="Sameenah Esack" userId="b84bd4b8-b4db-48b8-b82f-4bd982b87f3c" providerId="ADAL" clId="{DF8C7A33-981A-8441-8E3B-673BA3F8AA47}" dt="2023-12-20T12:59:06.625" v="13569" actId="2696"/>
        <pc:sldMkLst>
          <pc:docMk/>
          <pc:sldMk cId="606448147" sldId="714"/>
        </pc:sldMkLst>
      </pc:sldChg>
      <pc:sldChg chg="del">
        <pc:chgData name="Sameenah Esack" userId="b84bd4b8-b4db-48b8-b82f-4bd982b87f3c" providerId="ADAL" clId="{DF8C7A33-981A-8441-8E3B-673BA3F8AA47}" dt="2023-12-20T12:59:06.643" v="13570" actId="2696"/>
        <pc:sldMkLst>
          <pc:docMk/>
          <pc:sldMk cId="3838090362" sldId="715"/>
        </pc:sldMkLst>
      </pc:sldChg>
      <pc:sldChg chg="del">
        <pc:chgData name="Sameenah Esack" userId="b84bd4b8-b4db-48b8-b82f-4bd982b87f3c" providerId="ADAL" clId="{DF8C7A33-981A-8441-8E3B-673BA3F8AA47}" dt="2023-12-20T12:59:06.702" v="13571" actId="2696"/>
        <pc:sldMkLst>
          <pc:docMk/>
          <pc:sldMk cId="1607291043" sldId="716"/>
        </pc:sldMkLst>
      </pc:sldChg>
      <pc:sldChg chg="del">
        <pc:chgData name="Sameenah Esack" userId="b84bd4b8-b4db-48b8-b82f-4bd982b87f3c" providerId="ADAL" clId="{DF8C7A33-981A-8441-8E3B-673BA3F8AA47}" dt="2023-12-20T12:59:06.798" v="13572" actId="2696"/>
        <pc:sldMkLst>
          <pc:docMk/>
          <pc:sldMk cId="2242538435" sldId="718"/>
        </pc:sldMkLst>
      </pc:sldChg>
      <pc:sldChg chg="del">
        <pc:chgData name="Sameenah Esack" userId="b84bd4b8-b4db-48b8-b82f-4bd982b87f3c" providerId="ADAL" clId="{DF8C7A33-981A-8441-8E3B-673BA3F8AA47}" dt="2023-12-20T12:59:06.966" v="13573" actId="2696"/>
        <pc:sldMkLst>
          <pc:docMk/>
          <pc:sldMk cId="2263213390" sldId="719"/>
        </pc:sldMkLst>
      </pc:sldChg>
      <pc:sldChg chg="del">
        <pc:chgData name="Sameenah Esack" userId="b84bd4b8-b4db-48b8-b82f-4bd982b87f3c" providerId="ADAL" clId="{DF8C7A33-981A-8441-8E3B-673BA3F8AA47}" dt="2023-12-20T12:59:07.085" v="13574" actId="2696"/>
        <pc:sldMkLst>
          <pc:docMk/>
          <pc:sldMk cId="1586188296" sldId="720"/>
        </pc:sldMkLst>
      </pc:sldChg>
      <pc:sldChg chg="del">
        <pc:chgData name="Sameenah Esack" userId="b84bd4b8-b4db-48b8-b82f-4bd982b87f3c" providerId="ADAL" clId="{DF8C7A33-981A-8441-8E3B-673BA3F8AA47}" dt="2023-12-20T12:59:07.358" v="13575" actId="2696"/>
        <pc:sldMkLst>
          <pc:docMk/>
          <pc:sldMk cId="3525715258" sldId="721"/>
        </pc:sldMkLst>
      </pc:sldChg>
      <pc:sldChg chg="del">
        <pc:chgData name="Sameenah Esack" userId="b84bd4b8-b4db-48b8-b82f-4bd982b87f3c" providerId="ADAL" clId="{DF8C7A33-981A-8441-8E3B-673BA3F8AA47}" dt="2023-12-20T12:59:07.585" v="13576" actId="2696"/>
        <pc:sldMkLst>
          <pc:docMk/>
          <pc:sldMk cId="3871531957" sldId="722"/>
        </pc:sldMkLst>
      </pc:sldChg>
      <pc:sldChg chg="del">
        <pc:chgData name="Sameenah Esack" userId="b84bd4b8-b4db-48b8-b82f-4bd982b87f3c" providerId="ADAL" clId="{DF8C7A33-981A-8441-8E3B-673BA3F8AA47}" dt="2023-12-20T12:59:07.630" v="13577" actId="2696"/>
        <pc:sldMkLst>
          <pc:docMk/>
          <pc:sldMk cId="277924777" sldId="723"/>
        </pc:sldMkLst>
      </pc:sldChg>
      <pc:sldChg chg="del">
        <pc:chgData name="Sameenah Esack" userId="b84bd4b8-b4db-48b8-b82f-4bd982b87f3c" providerId="ADAL" clId="{DF8C7A33-981A-8441-8E3B-673BA3F8AA47}" dt="2023-12-20T12:58:39.118" v="13516" actId="2696"/>
        <pc:sldMkLst>
          <pc:docMk/>
          <pc:sldMk cId="3037485876" sldId="724"/>
        </pc:sldMkLst>
      </pc:sldChg>
      <pc:sldChg chg="del">
        <pc:chgData name="Sameenah Esack" userId="b84bd4b8-b4db-48b8-b82f-4bd982b87f3c" providerId="ADAL" clId="{DF8C7A33-981A-8441-8E3B-673BA3F8AA47}" dt="2023-12-20T12:58:39.545" v="13517" actId="2696"/>
        <pc:sldMkLst>
          <pc:docMk/>
          <pc:sldMk cId="2595587092" sldId="725"/>
        </pc:sldMkLst>
      </pc:sldChg>
      <pc:sldChg chg="del">
        <pc:chgData name="Sameenah Esack" userId="b84bd4b8-b4db-48b8-b82f-4bd982b87f3c" providerId="ADAL" clId="{DF8C7A33-981A-8441-8E3B-673BA3F8AA47}" dt="2023-12-20T12:58:39.905" v="13518" actId="2696"/>
        <pc:sldMkLst>
          <pc:docMk/>
          <pc:sldMk cId="1144205617" sldId="726"/>
        </pc:sldMkLst>
      </pc:sldChg>
      <pc:sldChg chg="del">
        <pc:chgData name="Sameenah Esack" userId="b84bd4b8-b4db-48b8-b82f-4bd982b87f3c" providerId="ADAL" clId="{DF8C7A33-981A-8441-8E3B-673BA3F8AA47}" dt="2023-12-20T12:58:40.235" v="13519" actId="2696"/>
        <pc:sldMkLst>
          <pc:docMk/>
          <pc:sldMk cId="2288871279" sldId="727"/>
        </pc:sldMkLst>
      </pc:sldChg>
      <pc:sldChg chg="del">
        <pc:chgData name="Sameenah Esack" userId="b84bd4b8-b4db-48b8-b82f-4bd982b87f3c" providerId="ADAL" clId="{DF8C7A33-981A-8441-8E3B-673BA3F8AA47}" dt="2023-12-20T12:58:40.534" v="13520" actId="2696"/>
        <pc:sldMkLst>
          <pc:docMk/>
          <pc:sldMk cId="3039685904" sldId="728"/>
        </pc:sldMkLst>
      </pc:sldChg>
      <pc:sldChg chg="del">
        <pc:chgData name="Sameenah Esack" userId="b84bd4b8-b4db-48b8-b82f-4bd982b87f3c" providerId="ADAL" clId="{DF8C7A33-981A-8441-8E3B-673BA3F8AA47}" dt="2023-12-20T12:58:40.816" v="13521" actId="2696"/>
        <pc:sldMkLst>
          <pc:docMk/>
          <pc:sldMk cId="806019449" sldId="729"/>
        </pc:sldMkLst>
      </pc:sldChg>
      <pc:sldChg chg="del">
        <pc:chgData name="Sameenah Esack" userId="b84bd4b8-b4db-48b8-b82f-4bd982b87f3c" providerId="ADAL" clId="{DF8C7A33-981A-8441-8E3B-673BA3F8AA47}" dt="2023-12-20T12:58:41.112" v="13522" actId="2696"/>
        <pc:sldMkLst>
          <pc:docMk/>
          <pc:sldMk cId="197250199" sldId="730"/>
        </pc:sldMkLst>
      </pc:sldChg>
      <pc:sldChg chg="del">
        <pc:chgData name="Sameenah Esack" userId="b84bd4b8-b4db-48b8-b82f-4bd982b87f3c" providerId="ADAL" clId="{DF8C7A33-981A-8441-8E3B-673BA3F8AA47}" dt="2023-12-20T12:59:07.823" v="13579" actId="2696"/>
        <pc:sldMkLst>
          <pc:docMk/>
          <pc:sldMk cId="3958563836" sldId="731"/>
        </pc:sldMkLst>
      </pc:sldChg>
      <pc:sldChg chg="del">
        <pc:chgData name="Sameenah Esack" userId="b84bd4b8-b4db-48b8-b82f-4bd982b87f3c" providerId="ADAL" clId="{DF8C7A33-981A-8441-8E3B-673BA3F8AA47}" dt="2023-12-20T12:59:07.999" v="13580" actId="2696"/>
        <pc:sldMkLst>
          <pc:docMk/>
          <pc:sldMk cId="1281394698" sldId="732"/>
        </pc:sldMkLst>
      </pc:sldChg>
      <pc:sldChg chg="del">
        <pc:chgData name="Sameenah Esack" userId="b84bd4b8-b4db-48b8-b82f-4bd982b87f3c" providerId="ADAL" clId="{DF8C7A33-981A-8441-8E3B-673BA3F8AA47}" dt="2023-12-20T12:59:08.138" v="13581" actId="2696"/>
        <pc:sldMkLst>
          <pc:docMk/>
          <pc:sldMk cId="1739251457" sldId="733"/>
        </pc:sldMkLst>
      </pc:sldChg>
      <pc:sldChg chg="del">
        <pc:chgData name="Sameenah Esack" userId="b84bd4b8-b4db-48b8-b82f-4bd982b87f3c" providerId="ADAL" clId="{DF8C7A33-981A-8441-8E3B-673BA3F8AA47}" dt="2023-12-20T12:59:08.323" v="13582" actId="2696"/>
        <pc:sldMkLst>
          <pc:docMk/>
          <pc:sldMk cId="2779075978" sldId="734"/>
        </pc:sldMkLst>
      </pc:sldChg>
      <pc:sldChg chg="del">
        <pc:chgData name="Sameenah Esack" userId="b84bd4b8-b4db-48b8-b82f-4bd982b87f3c" providerId="ADAL" clId="{DF8C7A33-981A-8441-8E3B-673BA3F8AA47}" dt="2023-12-20T12:59:08.424" v="13583" actId="2696"/>
        <pc:sldMkLst>
          <pc:docMk/>
          <pc:sldMk cId="2898201462" sldId="735"/>
        </pc:sldMkLst>
      </pc:sldChg>
      <pc:sldChg chg="del">
        <pc:chgData name="Sameenah Esack" userId="b84bd4b8-b4db-48b8-b82f-4bd982b87f3c" providerId="ADAL" clId="{DF8C7A33-981A-8441-8E3B-673BA3F8AA47}" dt="2023-12-20T12:59:08.497" v="13584" actId="2696"/>
        <pc:sldMkLst>
          <pc:docMk/>
          <pc:sldMk cId="924515592" sldId="736"/>
        </pc:sldMkLst>
      </pc:sldChg>
      <pc:sldChg chg="del">
        <pc:chgData name="Sameenah Esack" userId="b84bd4b8-b4db-48b8-b82f-4bd982b87f3c" providerId="ADAL" clId="{DF8C7A33-981A-8441-8E3B-673BA3F8AA47}" dt="2023-12-20T12:59:08.530" v="13585" actId="2696"/>
        <pc:sldMkLst>
          <pc:docMk/>
          <pc:sldMk cId="3958690617" sldId="737"/>
        </pc:sldMkLst>
      </pc:sldChg>
      <pc:sldChg chg="addSp delSp modSp add mod delAnim modAnim">
        <pc:chgData name="Sameenah Esack" userId="b84bd4b8-b4db-48b8-b82f-4bd982b87f3c" providerId="ADAL" clId="{DF8C7A33-981A-8441-8E3B-673BA3F8AA47}" dt="2023-12-18T10:10:45.262" v="873" actId="1076"/>
        <pc:sldMkLst>
          <pc:docMk/>
          <pc:sldMk cId="3795575197" sldId="738"/>
        </pc:sldMkLst>
        <pc:spChg chg="add del mod">
          <ac:chgData name="Sameenah Esack" userId="b84bd4b8-b4db-48b8-b82f-4bd982b87f3c" providerId="ADAL" clId="{DF8C7A33-981A-8441-8E3B-673BA3F8AA47}" dt="2023-12-18T10:09:10.040" v="683" actId="478"/>
          <ac:spMkLst>
            <pc:docMk/>
            <pc:sldMk cId="3795575197" sldId="738"/>
            <ac:spMk id="3" creationId="{BC87A263-E494-04CE-0A55-3B05B42F0387}"/>
          </ac:spMkLst>
        </pc:spChg>
        <pc:spChg chg="mod">
          <ac:chgData name="Sameenah Esack" userId="b84bd4b8-b4db-48b8-b82f-4bd982b87f3c" providerId="ADAL" clId="{DF8C7A33-981A-8441-8E3B-673BA3F8AA47}" dt="2023-12-18T10:10:45.262" v="873" actId="1076"/>
          <ac:spMkLst>
            <pc:docMk/>
            <pc:sldMk cId="3795575197" sldId="738"/>
            <ac:spMk id="7" creationId="{B08D291E-900F-F749-96B6-B9F2CB4A987E}"/>
          </ac:spMkLst>
        </pc:spChg>
        <pc:spChg chg="del">
          <ac:chgData name="Sameenah Esack" userId="b84bd4b8-b4db-48b8-b82f-4bd982b87f3c" providerId="ADAL" clId="{DF8C7A33-981A-8441-8E3B-673BA3F8AA47}" dt="2023-12-18T10:09:11.886" v="684" actId="478"/>
          <ac:spMkLst>
            <pc:docMk/>
            <pc:sldMk cId="3795575197" sldId="738"/>
            <ac:spMk id="9" creationId="{E446D418-5BBB-5448-8670-020928FEC254}"/>
          </ac:spMkLst>
        </pc:spChg>
        <pc:spChg chg="del">
          <ac:chgData name="Sameenah Esack" userId="b84bd4b8-b4db-48b8-b82f-4bd982b87f3c" providerId="ADAL" clId="{DF8C7A33-981A-8441-8E3B-673BA3F8AA47}" dt="2023-12-18T10:08:55.965" v="679" actId="478"/>
          <ac:spMkLst>
            <pc:docMk/>
            <pc:sldMk cId="3795575197" sldId="738"/>
            <ac:spMk id="10" creationId="{2B8675CA-6FB7-114D-94C0-3AB31E9303FD}"/>
          </ac:spMkLst>
        </pc:spChg>
        <pc:spChg chg="del">
          <ac:chgData name="Sameenah Esack" userId="b84bd4b8-b4db-48b8-b82f-4bd982b87f3c" providerId="ADAL" clId="{DF8C7A33-981A-8441-8E3B-673BA3F8AA47}" dt="2023-12-18T10:09:00.776" v="681" actId="478"/>
          <ac:spMkLst>
            <pc:docMk/>
            <pc:sldMk cId="3795575197" sldId="738"/>
            <ac:spMk id="11" creationId="{2CA71A7E-FBE8-8645-93EC-5049557AC8DA}"/>
          </ac:spMkLst>
        </pc:spChg>
        <pc:spChg chg="del">
          <ac:chgData name="Sameenah Esack" userId="b84bd4b8-b4db-48b8-b82f-4bd982b87f3c" providerId="ADAL" clId="{DF8C7A33-981A-8441-8E3B-673BA3F8AA47}" dt="2023-12-18T10:08:59.045" v="680" actId="478"/>
          <ac:spMkLst>
            <pc:docMk/>
            <pc:sldMk cId="3795575197" sldId="738"/>
            <ac:spMk id="12" creationId="{B82E685B-DF42-1642-8B34-68E9D87C58A1}"/>
          </ac:spMkLst>
        </pc:spChg>
        <pc:spChg chg="del">
          <ac:chgData name="Sameenah Esack" userId="b84bd4b8-b4db-48b8-b82f-4bd982b87f3c" providerId="ADAL" clId="{DF8C7A33-981A-8441-8E3B-673BA3F8AA47}" dt="2023-12-18T10:08:54.995" v="678" actId="478"/>
          <ac:spMkLst>
            <pc:docMk/>
            <pc:sldMk cId="3795575197" sldId="738"/>
            <ac:spMk id="14" creationId="{D51E1DAC-E4A5-894F-8629-A35F95F5BA5E}"/>
          </ac:spMkLst>
        </pc:spChg>
        <pc:spChg chg="mod">
          <ac:chgData name="Sameenah Esack" userId="b84bd4b8-b4db-48b8-b82f-4bd982b87f3c" providerId="ADAL" clId="{DF8C7A33-981A-8441-8E3B-673BA3F8AA47}" dt="2023-12-18T10:00:48.199" v="677" actId="20577"/>
          <ac:spMkLst>
            <pc:docMk/>
            <pc:sldMk cId="3795575197" sldId="738"/>
            <ac:spMk id="15" creationId="{20652F88-F991-F446-867B-7E1BEB73E97E}"/>
          </ac:spMkLst>
        </pc:spChg>
        <pc:picChg chg="add mod">
          <ac:chgData name="Sameenah Esack" userId="b84bd4b8-b4db-48b8-b82f-4bd982b87f3c" providerId="ADAL" clId="{DF8C7A33-981A-8441-8E3B-673BA3F8AA47}" dt="2023-12-18T10:10:42.092" v="872" actId="1076"/>
          <ac:picMkLst>
            <pc:docMk/>
            <pc:sldMk cId="3795575197" sldId="738"/>
            <ac:picMk id="6" creationId="{E07562C0-CC7B-083F-D750-94AB6B8F1CC2}"/>
          </ac:picMkLst>
        </pc:picChg>
      </pc:sldChg>
      <pc:sldChg chg="addSp delSp modSp add mod delAnim modAnim">
        <pc:chgData name="Sameenah Esack" userId="b84bd4b8-b4db-48b8-b82f-4bd982b87f3c" providerId="ADAL" clId="{DF8C7A33-981A-8441-8E3B-673BA3F8AA47}" dt="2023-12-18T10:15:25.853" v="993" actId="207"/>
        <pc:sldMkLst>
          <pc:docMk/>
          <pc:sldMk cId="3438667217" sldId="739"/>
        </pc:sldMkLst>
        <pc:spChg chg="add del mod">
          <ac:chgData name="Sameenah Esack" userId="b84bd4b8-b4db-48b8-b82f-4bd982b87f3c" providerId="ADAL" clId="{DF8C7A33-981A-8441-8E3B-673BA3F8AA47}" dt="2023-12-18T10:11:22.071" v="904" actId="478"/>
          <ac:spMkLst>
            <pc:docMk/>
            <pc:sldMk cId="3438667217" sldId="739"/>
            <ac:spMk id="3" creationId="{7BB73448-3564-980A-B4BB-471FF4A85CF4}"/>
          </ac:spMkLst>
        </pc:spChg>
        <pc:spChg chg="add del mod">
          <ac:chgData name="Sameenah Esack" userId="b84bd4b8-b4db-48b8-b82f-4bd982b87f3c" providerId="ADAL" clId="{DF8C7A33-981A-8441-8E3B-673BA3F8AA47}" dt="2023-12-18T10:14:24.734" v="977" actId="478"/>
          <ac:spMkLst>
            <pc:docMk/>
            <pc:sldMk cId="3438667217" sldId="739"/>
            <ac:spMk id="4" creationId="{6BF39498-BC2D-63EF-FCB5-99F139E6881C}"/>
          </ac:spMkLst>
        </pc:spChg>
        <pc:spChg chg="mod">
          <ac:chgData name="Sameenah Esack" userId="b84bd4b8-b4db-48b8-b82f-4bd982b87f3c" providerId="ADAL" clId="{DF8C7A33-981A-8441-8E3B-673BA3F8AA47}" dt="2023-12-18T10:15:25.853" v="993" actId="207"/>
          <ac:spMkLst>
            <pc:docMk/>
            <pc:sldMk cId="3438667217" sldId="739"/>
            <ac:spMk id="7" creationId="{B08D291E-900F-F749-96B6-B9F2CB4A987E}"/>
          </ac:spMkLst>
        </pc:spChg>
        <pc:spChg chg="del">
          <ac:chgData name="Sameenah Esack" userId="b84bd4b8-b4db-48b8-b82f-4bd982b87f3c" providerId="ADAL" clId="{DF8C7A33-981A-8441-8E3B-673BA3F8AA47}" dt="2023-12-18T10:11:23.535" v="905" actId="478"/>
          <ac:spMkLst>
            <pc:docMk/>
            <pc:sldMk cId="3438667217" sldId="739"/>
            <ac:spMk id="9" creationId="{E446D418-5BBB-5448-8670-020928FEC254}"/>
          </ac:spMkLst>
        </pc:spChg>
        <pc:spChg chg="del mod">
          <ac:chgData name="Sameenah Esack" userId="b84bd4b8-b4db-48b8-b82f-4bd982b87f3c" providerId="ADAL" clId="{DF8C7A33-981A-8441-8E3B-673BA3F8AA47}" dt="2023-12-18T10:11:18.001" v="901" actId="478"/>
          <ac:spMkLst>
            <pc:docMk/>
            <pc:sldMk cId="3438667217" sldId="739"/>
            <ac:spMk id="10" creationId="{2B8675CA-6FB7-114D-94C0-3AB31E9303FD}"/>
          </ac:spMkLst>
        </pc:spChg>
        <pc:spChg chg="del">
          <ac:chgData name="Sameenah Esack" userId="b84bd4b8-b4db-48b8-b82f-4bd982b87f3c" providerId="ADAL" clId="{DF8C7A33-981A-8441-8E3B-673BA3F8AA47}" dt="2023-12-18T10:11:19.798" v="903" actId="478"/>
          <ac:spMkLst>
            <pc:docMk/>
            <pc:sldMk cId="3438667217" sldId="739"/>
            <ac:spMk id="11" creationId="{2CA71A7E-FBE8-8645-93EC-5049557AC8DA}"/>
          </ac:spMkLst>
        </pc:spChg>
        <pc:spChg chg="del">
          <ac:chgData name="Sameenah Esack" userId="b84bd4b8-b4db-48b8-b82f-4bd982b87f3c" providerId="ADAL" clId="{DF8C7A33-981A-8441-8E3B-673BA3F8AA47}" dt="2023-12-18T10:11:18.637" v="902" actId="478"/>
          <ac:spMkLst>
            <pc:docMk/>
            <pc:sldMk cId="3438667217" sldId="739"/>
            <ac:spMk id="12" creationId="{B82E685B-DF42-1642-8B34-68E9D87C58A1}"/>
          </ac:spMkLst>
        </pc:spChg>
        <pc:spChg chg="del">
          <ac:chgData name="Sameenah Esack" userId="b84bd4b8-b4db-48b8-b82f-4bd982b87f3c" providerId="ADAL" clId="{DF8C7A33-981A-8441-8E3B-673BA3F8AA47}" dt="2023-12-18T10:11:15.833" v="899" actId="478"/>
          <ac:spMkLst>
            <pc:docMk/>
            <pc:sldMk cId="3438667217" sldId="739"/>
            <ac:spMk id="14" creationId="{D51E1DAC-E4A5-894F-8629-A35F95F5BA5E}"/>
          </ac:spMkLst>
        </pc:spChg>
        <pc:spChg chg="mod">
          <ac:chgData name="Sameenah Esack" userId="b84bd4b8-b4db-48b8-b82f-4bd982b87f3c" providerId="ADAL" clId="{DF8C7A33-981A-8441-8E3B-673BA3F8AA47}" dt="2023-12-18T10:14:13.398" v="976" actId="20577"/>
          <ac:spMkLst>
            <pc:docMk/>
            <pc:sldMk cId="3438667217" sldId="739"/>
            <ac:spMk id="15" creationId="{20652F88-F991-F446-867B-7E1BEB73E97E}"/>
          </ac:spMkLst>
        </pc:spChg>
      </pc:sldChg>
      <pc:sldChg chg="addSp delSp modSp add mod delAnim">
        <pc:chgData name="Sameenah Esack" userId="b84bd4b8-b4db-48b8-b82f-4bd982b87f3c" providerId="ADAL" clId="{DF8C7A33-981A-8441-8E3B-673BA3F8AA47}" dt="2023-12-18T10:38:06.098" v="1037" actId="1076"/>
        <pc:sldMkLst>
          <pc:docMk/>
          <pc:sldMk cId="1949777510" sldId="740"/>
        </pc:sldMkLst>
        <pc:spChg chg="del">
          <ac:chgData name="Sameenah Esack" userId="b84bd4b8-b4db-48b8-b82f-4bd982b87f3c" providerId="ADAL" clId="{DF8C7A33-981A-8441-8E3B-673BA3F8AA47}" dt="2023-12-18T10:37:31.189" v="1023" actId="478"/>
          <ac:spMkLst>
            <pc:docMk/>
            <pc:sldMk cId="1949777510" sldId="740"/>
            <ac:spMk id="4" creationId="{6BF39498-BC2D-63EF-FCB5-99F139E6881C}"/>
          </ac:spMkLst>
        </pc:spChg>
        <pc:spChg chg="del mod">
          <ac:chgData name="Sameenah Esack" userId="b84bd4b8-b4db-48b8-b82f-4bd982b87f3c" providerId="ADAL" clId="{DF8C7A33-981A-8441-8E3B-673BA3F8AA47}" dt="2023-12-18T10:37:29.823" v="1022" actId="478"/>
          <ac:spMkLst>
            <pc:docMk/>
            <pc:sldMk cId="1949777510" sldId="740"/>
            <ac:spMk id="7" creationId="{B08D291E-900F-F749-96B6-B9F2CB4A987E}"/>
          </ac:spMkLst>
        </pc:spChg>
        <pc:spChg chg="mod">
          <ac:chgData name="Sameenah Esack" userId="b84bd4b8-b4db-48b8-b82f-4bd982b87f3c" providerId="ADAL" clId="{DF8C7A33-981A-8441-8E3B-673BA3F8AA47}" dt="2023-12-18T10:37:17.984" v="1020" actId="20577"/>
          <ac:spMkLst>
            <pc:docMk/>
            <pc:sldMk cId="1949777510" sldId="740"/>
            <ac:spMk id="15" creationId="{20652F88-F991-F446-867B-7E1BEB73E97E}"/>
          </ac:spMkLst>
        </pc:spChg>
        <pc:picChg chg="add mod">
          <ac:chgData name="Sameenah Esack" userId="b84bd4b8-b4db-48b8-b82f-4bd982b87f3c" providerId="ADAL" clId="{DF8C7A33-981A-8441-8E3B-673BA3F8AA47}" dt="2023-12-18T10:38:06.098" v="1037" actId="1076"/>
          <ac:picMkLst>
            <pc:docMk/>
            <pc:sldMk cId="1949777510" sldId="740"/>
            <ac:picMk id="3" creationId="{B4EFDEDC-D21D-39E9-E3DA-9BF700A11306}"/>
          </ac:picMkLst>
        </pc:picChg>
        <pc:picChg chg="add mod">
          <ac:chgData name="Sameenah Esack" userId="b84bd4b8-b4db-48b8-b82f-4bd982b87f3c" providerId="ADAL" clId="{DF8C7A33-981A-8441-8E3B-673BA3F8AA47}" dt="2023-12-18T10:38:04.149" v="1036" actId="1076"/>
          <ac:picMkLst>
            <pc:docMk/>
            <pc:sldMk cId="1949777510" sldId="740"/>
            <ac:picMk id="8" creationId="{4EF0779F-3A70-1BC5-A322-B4CD0E7B994B}"/>
          </ac:picMkLst>
        </pc:picChg>
      </pc:sldChg>
      <pc:sldChg chg="delSp modSp add mod delAnim modAnim">
        <pc:chgData name="Sameenah Esack" userId="b84bd4b8-b4db-48b8-b82f-4bd982b87f3c" providerId="ADAL" clId="{DF8C7A33-981A-8441-8E3B-673BA3F8AA47}" dt="2023-12-18T10:41:55.722" v="1118" actId="255"/>
        <pc:sldMkLst>
          <pc:docMk/>
          <pc:sldMk cId="2889501378" sldId="741"/>
        </pc:sldMkLst>
        <pc:spChg chg="del mod">
          <ac:chgData name="Sameenah Esack" userId="b84bd4b8-b4db-48b8-b82f-4bd982b87f3c" providerId="ADAL" clId="{DF8C7A33-981A-8441-8E3B-673BA3F8AA47}" dt="2023-12-18T10:39:21.428" v="1057" actId="478"/>
          <ac:spMkLst>
            <pc:docMk/>
            <pc:sldMk cId="2889501378" sldId="741"/>
            <ac:spMk id="4" creationId="{6BF39498-BC2D-63EF-FCB5-99F139E6881C}"/>
          </ac:spMkLst>
        </pc:spChg>
        <pc:spChg chg="mod">
          <ac:chgData name="Sameenah Esack" userId="b84bd4b8-b4db-48b8-b82f-4bd982b87f3c" providerId="ADAL" clId="{DF8C7A33-981A-8441-8E3B-673BA3F8AA47}" dt="2023-12-18T10:41:55.722" v="1118" actId="255"/>
          <ac:spMkLst>
            <pc:docMk/>
            <pc:sldMk cId="2889501378" sldId="741"/>
            <ac:spMk id="7" creationId="{B08D291E-900F-F749-96B6-B9F2CB4A987E}"/>
          </ac:spMkLst>
        </pc:spChg>
        <pc:spChg chg="mod">
          <ac:chgData name="Sameenah Esack" userId="b84bd4b8-b4db-48b8-b82f-4bd982b87f3c" providerId="ADAL" clId="{DF8C7A33-981A-8441-8E3B-673BA3F8AA47}" dt="2023-12-18T10:39:14.166" v="1055" actId="20577"/>
          <ac:spMkLst>
            <pc:docMk/>
            <pc:sldMk cId="2889501378" sldId="741"/>
            <ac:spMk id="15" creationId="{20652F88-F991-F446-867B-7E1BEB73E97E}"/>
          </ac:spMkLst>
        </pc:spChg>
      </pc:sldChg>
      <pc:sldChg chg="modSp add mod modAnim modNotesTx">
        <pc:chgData name="Sameenah Esack" userId="b84bd4b8-b4db-48b8-b82f-4bd982b87f3c" providerId="ADAL" clId="{DF8C7A33-981A-8441-8E3B-673BA3F8AA47}" dt="2023-12-18T12:20:46.670" v="1680" actId="20577"/>
        <pc:sldMkLst>
          <pc:docMk/>
          <pc:sldMk cId="3974120358" sldId="742"/>
        </pc:sldMkLst>
        <pc:spChg chg="mod">
          <ac:chgData name="Sameenah Esack" userId="b84bd4b8-b4db-48b8-b82f-4bd982b87f3c" providerId="ADAL" clId="{DF8C7A33-981A-8441-8E3B-673BA3F8AA47}" dt="2023-12-18T12:20:20.111" v="1504" actId="115"/>
          <ac:spMkLst>
            <pc:docMk/>
            <pc:sldMk cId="3974120358" sldId="742"/>
            <ac:spMk id="4" creationId="{6BF39498-BC2D-63EF-FCB5-99F139E6881C}"/>
          </ac:spMkLst>
        </pc:spChg>
        <pc:spChg chg="mod">
          <ac:chgData name="Sameenah Esack" userId="b84bd4b8-b4db-48b8-b82f-4bd982b87f3c" providerId="ADAL" clId="{DF8C7A33-981A-8441-8E3B-673BA3F8AA47}" dt="2023-12-18T12:20:13.508" v="1503" actId="115"/>
          <ac:spMkLst>
            <pc:docMk/>
            <pc:sldMk cId="3974120358" sldId="742"/>
            <ac:spMk id="7" creationId="{B08D291E-900F-F749-96B6-B9F2CB4A987E}"/>
          </ac:spMkLst>
        </pc:spChg>
      </pc:sldChg>
      <pc:sldChg chg="addSp delSp modSp add mod delAnim">
        <pc:chgData name="Sameenah Esack" userId="b84bd4b8-b4db-48b8-b82f-4bd982b87f3c" providerId="ADAL" clId="{DF8C7A33-981A-8441-8E3B-673BA3F8AA47}" dt="2023-12-18T10:47:34.971" v="1126" actId="1076"/>
        <pc:sldMkLst>
          <pc:docMk/>
          <pc:sldMk cId="2691952762" sldId="743"/>
        </pc:sldMkLst>
        <pc:spChg chg="del">
          <ac:chgData name="Sameenah Esack" userId="b84bd4b8-b4db-48b8-b82f-4bd982b87f3c" providerId="ADAL" clId="{DF8C7A33-981A-8441-8E3B-673BA3F8AA47}" dt="2023-12-18T10:47:14.012" v="1120" actId="478"/>
          <ac:spMkLst>
            <pc:docMk/>
            <pc:sldMk cId="2691952762" sldId="743"/>
            <ac:spMk id="7" creationId="{B08D291E-900F-F749-96B6-B9F2CB4A987E}"/>
          </ac:spMkLst>
        </pc:spChg>
        <pc:picChg chg="add mod">
          <ac:chgData name="Sameenah Esack" userId="b84bd4b8-b4db-48b8-b82f-4bd982b87f3c" providerId="ADAL" clId="{DF8C7A33-981A-8441-8E3B-673BA3F8AA47}" dt="2023-12-18T10:47:34.971" v="1126" actId="1076"/>
          <ac:picMkLst>
            <pc:docMk/>
            <pc:sldMk cId="2691952762" sldId="743"/>
            <ac:picMk id="3" creationId="{32C8B631-6EC3-7C8E-9A18-3CF73368E228}"/>
          </ac:picMkLst>
        </pc:picChg>
      </pc:sldChg>
      <pc:sldChg chg="delSp modSp add mod delAnim modAnim modNotesTx">
        <pc:chgData name="Sameenah Esack" userId="b84bd4b8-b4db-48b8-b82f-4bd982b87f3c" providerId="ADAL" clId="{DF8C7A33-981A-8441-8E3B-673BA3F8AA47}" dt="2023-12-18T12:47:50.897" v="3042" actId="20577"/>
        <pc:sldMkLst>
          <pc:docMk/>
          <pc:sldMk cId="3890609230" sldId="744"/>
        </pc:sldMkLst>
        <pc:spChg chg="del">
          <ac:chgData name="Sameenah Esack" userId="b84bd4b8-b4db-48b8-b82f-4bd982b87f3c" providerId="ADAL" clId="{DF8C7A33-981A-8441-8E3B-673BA3F8AA47}" dt="2023-12-18T12:21:55.197" v="1697" actId="478"/>
          <ac:spMkLst>
            <pc:docMk/>
            <pc:sldMk cId="3890609230" sldId="744"/>
            <ac:spMk id="4" creationId="{6BF39498-BC2D-63EF-FCB5-99F139E6881C}"/>
          </ac:spMkLst>
        </pc:spChg>
        <pc:spChg chg="mod">
          <ac:chgData name="Sameenah Esack" userId="b84bd4b8-b4db-48b8-b82f-4bd982b87f3c" providerId="ADAL" clId="{DF8C7A33-981A-8441-8E3B-673BA3F8AA47}" dt="2023-12-18T12:47:49.329" v="3041" actId="21"/>
          <ac:spMkLst>
            <pc:docMk/>
            <pc:sldMk cId="3890609230" sldId="744"/>
            <ac:spMk id="7" creationId="{B08D291E-900F-F749-96B6-B9F2CB4A987E}"/>
          </ac:spMkLst>
        </pc:spChg>
        <pc:spChg chg="mod">
          <ac:chgData name="Sameenah Esack" userId="b84bd4b8-b4db-48b8-b82f-4bd982b87f3c" providerId="ADAL" clId="{DF8C7A33-981A-8441-8E3B-673BA3F8AA47}" dt="2023-12-18T12:26:45.110" v="1740" actId="20577"/>
          <ac:spMkLst>
            <pc:docMk/>
            <pc:sldMk cId="3890609230" sldId="744"/>
            <ac:spMk id="15" creationId="{20652F88-F991-F446-867B-7E1BEB73E97E}"/>
          </ac:spMkLst>
        </pc:spChg>
      </pc:sldChg>
      <pc:sldChg chg="new del">
        <pc:chgData name="Sameenah Esack" userId="b84bd4b8-b4db-48b8-b82f-4bd982b87f3c" providerId="ADAL" clId="{DF8C7A33-981A-8441-8E3B-673BA3F8AA47}" dt="2023-12-18T12:33:49.942" v="2378" actId="2696"/>
        <pc:sldMkLst>
          <pc:docMk/>
          <pc:sldMk cId="1578235516" sldId="745"/>
        </pc:sldMkLst>
      </pc:sldChg>
      <pc:sldChg chg="addSp delSp modSp add mod ord delAnim modNotesTx">
        <pc:chgData name="Sameenah Esack" userId="b84bd4b8-b4db-48b8-b82f-4bd982b87f3c" providerId="ADAL" clId="{DF8C7A33-981A-8441-8E3B-673BA3F8AA47}" dt="2023-12-18T12:55:59.287" v="3058" actId="20578"/>
        <pc:sldMkLst>
          <pc:docMk/>
          <pc:sldMk cId="3416956315" sldId="745"/>
        </pc:sldMkLst>
        <pc:spChg chg="del">
          <ac:chgData name="Sameenah Esack" userId="b84bd4b8-b4db-48b8-b82f-4bd982b87f3c" providerId="ADAL" clId="{DF8C7A33-981A-8441-8E3B-673BA3F8AA47}" dt="2023-12-18T12:34:03.529" v="2381" actId="478"/>
          <ac:spMkLst>
            <pc:docMk/>
            <pc:sldMk cId="3416956315" sldId="745"/>
            <ac:spMk id="7" creationId="{B08D291E-900F-F749-96B6-B9F2CB4A987E}"/>
          </ac:spMkLst>
        </pc:spChg>
        <pc:spChg chg="add mod">
          <ac:chgData name="Sameenah Esack" userId="b84bd4b8-b4db-48b8-b82f-4bd982b87f3c" providerId="ADAL" clId="{DF8C7A33-981A-8441-8E3B-673BA3F8AA47}" dt="2023-12-18T12:40:03.685" v="2684" actId="767"/>
          <ac:spMkLst>
            <pc:docMk/>
            <pc:sldMk cId="3416956315" sldId="745"/>
            <ac:spMk id="9" creationId="{FFDCF0BD-29BF-A167-194D-CD4AF763571F}"/>
          </ac:spMkLst>
        </pc:spChg>
        <pc:spChg chg="add mod">
          <ac:chgData name="Sameenah Esack" userId="b84bd4b8-b4db-48b8-b82f-4bd982b87f3c" providerId="ADAL" clId="{DF8C7A33-981A-8441-8E3B-673BA3F8AA47}" dt="2023-12-18T12:41:59.466" v="2779" actId="1076"/>
          <ac:spMkLst>
            <pc:docMk/>
            <pc:sldMk cId="3416956315" sldId="745"/>
            <ac:spMk id="10" creationId="{882B1A7E-5CD3-820A-77C6-93A396CA06A8}"/>
          </ac:spMkLst>
        </pc:spChg>
        <pc:graphicFrameChg chg="add mod modGraphic">
          <ac:chgData name="Sameenah Esack" userId="b84bd4b8-b4db-48b8-b82f-4bd982b87f3c" providerId="ADAL" clId="{DF8C7A33-981A-8441-8E3B-673BA3F8AA47}" dt="2023-12-18T12:39:49.853" v="2680" actId="2165"/>
          <ac:graphicFrameMkLst>
            <pc:docMk/>
            <pc:sldMk cId="3416956315" sldId="745"/>
            <ac:graphicFrameMk id="2" creationId="{4FF59D44-BF8A-817F-463B-3B50653294F9}"/>
          </ac:graphicFrameMkLst>
        </pc:graphicFrameChg>
        <pc:cxnChg chg="add mod">
          <ac:chgData name="Sameenah Esack" userId="b84bd4b8-b4db-48b8-b82f-4bd982b87f3c" providerId="ADAL" clId="{DF8C7A33-981A-8441-8E3B-673BA3F8AA47}" dt="2023-12-18T12:39:54.287" v="2681" actId="1076"/>
          <ac:cxnSpMkLst>
            <pc:docMk/>
            <pc:sldMk cId="3416956315" sldId="745"/>
            <ac:cxnSpMk id="4" creationId="{E9B313F7-7F83-5219-E62E-8FFD0672AE41}"/>
          </ac:cxnSpMkLst>
        </pc:cxnChg>
        <pc:cxnChg chg="add mod">
          <ac:chgData name="Sameenah Esack" userId="b84bd4b8-b4db-48b8-b82f-4bd982b87f3c" providerId="ADAL" clId="{DF8C7A33-981A-8441-8E3B-673BA3F8AA47}" dt="2023-12-18T12:39:56.704" v="2682" actId="1076"/>
          <ac:cxnSpMkLst>
            <pc:docMk/>
            <pc:sldMk cId="3416956315" sldId="745"/>
            <ac:cxnSpMk id="6" creationId="{9C9C47A1-094E-D69F-296A-8ADE9AC99CE6}"/>
          </ac:cxnSpMkLst>
        </pc:cxnChg>
        <pc:cxnChg chg="add del mod">
          <ac:chgData name="Sameenah Esack" userId="b84bd4b8-b4db-48b8-b82f-4bd982b87f3c" providerId="ADAL" clId="{DF8C7A33-981A-8441-8E3B-673BA3F8AA47}" dt="2023-12-18T12:39:45.536" v="2679" actId="478"/>
          <ac:cxnSpMkLst>
            <pc:docMk/>
            <pc:sldMk cId="3416956315" sldId="745"/>
            <ac:cxnSpMk id="8" creationId="{B92A4315-37A5-D4B3-FD6A-F5590D12C679}"/>
          </ac:cxnSpMkLst>
        </pc:cxnChg>
      </pc:sldChg>
      <pc:sldChg chg="modSp add mod ord">
        <pc:chgData name="Sameenah Esack" userId="b84bd4b8-b4db-48b8-b82f-4bd982b87f3c" providerId="ADAL" clId="{DF8C7A33-981A-8441-8E3B-673BA3F8AA47}" dt="2023-12-18T12:48:41" v="3054" actId="20577"/>
        <pc:sldMkLst>
          <pc:docMk/>
          <pc:sldMk cId="931211885" sldId="746"/>
        </pc:sldMkLst>
        <pc:spChg chg="mod">
          <ac:chgData name="Sameenah Esack" userId="b84bd4b8-b4db-48b8-b82f-4bd982b87f3c" providerId="ADAL" clId="{DF8C7A33-981A-8441-8E3B-673BA3F8AA47}" dt="2023-12-18T12:48:41" v="3054" actId="20577"/>
          <ac:spMkLst>
            <pc:docMk/>
            <pc:sldMk cId="931211885" sldId="746"/>
            <ac:spMk id="7" creationId="{B08D291E-900F-F749-96B6-B9F2CB4A987E}"/>
          </ac:spMkLst>
        </pc:spChg>
      </pc:sldChg>
      <pc:sldChg chg="add del">
        <pc:chgData name="Sameenah Esack" userId="b84bd4b8-b4db-48b8-b82f-4bd982b87f3c" providerId="ADAL" clId="{DF8C7A33-981A-8441-8E3B-673BA3F8AA47}" dt="2023-12-18T12:33:52.047" v="2379" actId="2696"/>
        <pc:sldMkLst>
          <pc:docMk/>
          <pc:sldMk cId="3786819079" sldId="746"/>
        </pc:sldMkLst>
      </pc:sldChg>
      <pc:sldChg chg="modSp add mod modNotesTx">
        <pc:chgData name="Sameenah Esack" userId="b84bd4b8-b4db-48b8-b82f-4bd982b87f3c" providerId="ADAL" clId="{DF8C7A33-981A-8441-8E3B-673BA3F8AA47}" dt="2023-12-21T09:14:59.543" v="15495" actId="20577"/>
        <pc:sldMkLst>
          <pc:docMk/>
          <pc:sldMk cId="539406516" sldId="747"/>
        </pc:sldMkLst>
        <pc:spChg chg="mod">
          <ac:chgData name="Sameenah Esack" userId="b84bd4b8-b4db-48b8-b82f-4bd982b87f3c" providerId="ADAL" clId="{DF8C7A33-981A-8441-8E3B-673BA3F8AA47}" dt="2023-12-18T12:58:50.852" v="3612" actId="20577"/>
          <ac:spMkLst>
            <pc:docMk/>
            <pc:sldMk cId="539406516" sldId="747"/>
            <ac:spMk id="7" creationId="{B08D291E-900F-F749-96B6-B9F2CB4A987E}"/>
          </ac:spMkLst>
        </pc:spChg>
        <pc:spChg chg="mod">
          <ac:chgData name="Sameenah Esack" userId="b84bd4b8-b4db-48b8-b82f-4bd982b87f3c" providerId="ADAL" clId="{DF8C7A33-981A-8441-8E3B-673BA3F8AA47}" dt="2023-12-18T12:56:04.549" v="3078" actId="20577"/>
          <ac:spMkLst>
            <pc:docMk/>
            <pc:sldMk cId="539406516" sldId="747"/>
            <ac:spMk id="15" creationId="{20652F88-F991-F446-867B-7E1BEB73E97E}"/>
          </ac:spMkLst>
        </pc:spChg>
      </pc:sldChg>
      <pc:sldChg chg="modSp add mod modNotesTx">
        <pc:chgData name="Sameenah Esack" userId="b84bd4b8-b4db-48b8-b82f-4bd982b87f3c" providerId="ADAL" clId="{DF8C7A33-981A-8441-8E3B-673BA3F8AA47}" dt="2023-12-18T13:05:53.760" v="4151" actId="20577"/>
        <pc:sldMkLst>
          <pc:docMk/>
          <pc:sldMk cId="2491291565" sldId="748"/>
        </pc:sldMkLst>
        <pc:spChg chg="mod">
          <ac:chgData name="Sameenah Esack" userId="b84bd4b8-b4db-48b8-b82f-4bd982b87f3c" providerId="ADAL" clId="{DF8C7A33-981A-8441-8E3B-673BA3F8AA47}" dt="2023-12-18T13:05:49.930" v="4150" actId="20577"/>
          <ac:spMkLst>
            <pc:docMk/>
            <pc:sldMk cId="2491291565" sldId="748"/>
            <ac:spMk id="7" creationId="{B08D291E-900F-F749-96B6-B9F2CB4A987E}"/>
          </ac:spMkLst>
        </pc:spChg>
        <pc:spChg chg="mod">
          <ac:chgData name="Sameenah Esack" userId="b84bd4b8-b4db-48b8-b82f-4bd982b87f3c" providerId="ADAL" clId="{DF8C7A33-981A-8441-8E3B-673BA3F8AA47}" dt="2023-12-18T13:02:31.430" v="3627" actId="20577"/>
          <ac:spMkLst>
            <pc:docMk/>
            <pc:sldMk cId="2491291565" sldId="748"/>
            <ac:spMk id="15" creationId="{20652F88-F991-F446-867B-7E1BEB73E97E}"/>
          </ac:spMkLst>
        </pc:spChg>
      </pc:sldChg>
      <pc:sldChg chg="modSp add del mod">
        <pc:chgData name="Sameenah Esack" userId="b84bd4b8-b4db-48b8-b82f-4bd982b87f3c" providerId="ADAL" clId="{DF8C7A33-981A-8441-8E3B-673BA3F8AA47}" dt="2023-12-18T13:08:15.980" v="4166" actId="2696"/>
        <pc:sldMkLst>
          <pc:docMk/>
          <pc:sldMk cId="3668922610" sldId="749"/>
        </pc:sldMkLst>
        <pc:spChg chg="mod">
          <ac:chgData name="Sameenah Esack" userId="b84bd4b8-b4db-48b8-b82f-4bd982b87f3c" providerId="ADAL" clId="{DF8C7A33-981A-8441-8E3B-673BA3F8AA47}" dt="2023-12-18T13:07:59.565" v="4164" actId="20577"/>
          <ac:spMkLst>
            <pc:docMk/>
            <pc:sldMk cId="3668922610" sldId="749"/>
            <ac:spMk id="15" creationId="{20652F88-F991-F446-867B-7E1BEB73E97E}"/>
          </ac:spMkLst>
        </pc:spChg>
      </pc:sldChg>
      <pc:sldChg chg="modSp add mod modNotesTx">
        <pc:chgData name="Sameenah Esack" userId="b84bd4b8-b4db-48b8-b82f-4bd982b87f3c" providerId="ADAL" clId="{DF8C7A33-981A-8441-8E3B-673BA3F8AA47}" dt="2023-12-21T09:15:22.454" v="15563" actId="20577"/>
        <pc:sldMkLst>
          <pc:docMk/>
          <pc:sldMk cId="3367335966" sldId="750"/>
        </pc:sldMkLst>
        <pc:spChg chg="mod">
          <ac:chgData name="Sameenah Esack" userId="b84bd4b8-b4db-48b8-b82f-4bd982b87f3c" providerId="ADAL" clId="{DF8C7A33-981A-8441-8E3B-673BA3F8AA47}" dt="2023-12-18T13:12:29.369" v="4557" actId="20577"/>
          <ac:spMkLst>
            <pc:docMk/>
            <pc:sldMk cId="3367335966" sldId="750"/>
            <ac:spMk id="7" creationId="{B08D291E-900F-F749-96B6-B9F2CB4A987E}"/>
          </ac:spMkLst>
        </pc:spChg>
        <pc:spChg chg="mod">
          <ac:chgData name="Sameenah Esack" userId="b84bd4b8-b4db-48b8-b82f-4bd982b87f3c" providerId="ADAL" clId="{DF8C7A33-981A-8441-8E3B-673BA3F8AA47}" dt="2023-12-18T13:08:19.506" v="4176" actId="20577"/>
          <ac:spMkLst>
            <pc:docMk/>
            <pc:sldMk cId="3367335966" sldId="750"/>
            <ac:spMk id="15" creationId="{20652F88-F991-F446-867B-7E1BEB73E97E}"/>
          </ac:spMkLst>
        </pc:spChg>
      </pc:sldChg>
      <pc:sldChg chg="delSp modSp add mod modNotesTx">
        <pc:chgData name="Sameenah Esack" userId="b84bd4b8-b4db-48b8-b82f-4bd982b87f3c" providerId="ADAL" clId="{DF8C7A33-981A-8441-8E3B-673BA3F8AA47}" dt="2023-12-19T09:33:49.900" v="5561" actId="20577"/>
        <pc:sldMkLst>
          <pc:docMk/>
          <pc:sldMk cId="3926631542" sldId="751"/>
        </pc:sldMkLst>
        <pc:spChg chg="del">
          <ac:chgData name="Sameenah Esack" userId="b84bd4b8-b4db-48b8-b82f-4bd982b87f3c" providerId="ADAL" clId="{DF8C7A33-981A-8441-8E3B-673BA3F8AA47}" dt="2023-12-19T09:04:58.037" v="4559" actId="478"/>
          <ac:spMkLst>
            <pc:docMk/>
            <pc:sldMk cId="3926631542" sldId="751"/>
            <ac:spMk id="7" creationId="{2B8675CA-6FB7-114D-94C0-3AB31E9303FD}"/>
          </ac:spMkLst>
        </pc:spChg>
        <pc:spChg chg="mod">
          <ac:chgData name="Sameenah Esack" userId="b84bd4b8-b4db-48b8-b82f-4bd982b87f3c" providerId="ADAL" clId="{DF8C7A33-981A-8441-8E3B-673BA3F8AA47}" dt="2023-12-19T09:33:49.900" v="5561" actId="20577"/>
          <ac:spMkLst>
            <pc:docMk/>
            <pc:sldMk cId="3926631542" sldId="751"/>
            <ac:spMk id="8" creationId="{E76404FC-A12E-6D46-8A59-3CFE0CD21152}"/>
          </ac:spMkLst>
        </pc:spChg>
        <pc:spChg chg="mod">
          <ac:chgData name="Sameenah Esack" userId="b84bd4b8-b4db-48b8-b82f-4bd982b87f3c" providerId="ADAL" clId="{DF8C7A33-981A-8441-8E3B-673BA3F8AA47}" dt="2023-12-19T09:05:05.791" v="4584" actId="20577"/>
          <ac:spMkLst>
            <pc:docMk/>
            <pc:sldMk cId="3926631542" sldId="751"/>
            <ac:spMk id="10" creationId="{FA28FABC-56F2-7DDE-9D45-EA924F87DF63}"/>
          </ac:spMkLst>
        </pc:spChg>
      </pc:sldChg>
      <pc:sldChg chg="addSp modSp add mod">
        <pc:chgData name="Sameenah Esack" userId="b84bd4b8-b4db-48b8-b82f-4bd982b87f3c" providerId="ADAL" clId="{DF8C7A33-981A-8441-8E3B-673BA3F8AA47}" dt="2023-12-19T10:40:46.161" v="8562" actId="20577"/>
        <pc:sldMkLst>
          <pc:docMk/>
          <pc:sldMk cId="3114158913" sldId="752"/>
        </pc:sldMkLst>
        <pc:spChg chg="mod">
          <ac:chgData name="Sameenah Esack" userId="b84bd4b8-b4db-48b8-b82f-4bd982b87f3c" providerId="ADAL" clId="{DF8C7A33-981A-8441-8E3B-673BA3F8AA47}" dt="2023-12-19T09:41:09.256" v="6219" actId="255"/>
          <ac:spMkLst>
            <pc:docMk/>
            <pc:sldMk cId="3114158913" sldId="752"/>
            <ac:spMk id="8" creationId="{E76404FC-A12E-6D46-8A59-3CFE0CD21152}"/>
          </ac:spMkLst>
        </pc:spChg>
        <pc:graphicFrameChg chg="add mod modGraphic">
          <ac:chgData name="Sameenah Esack" userId="b84bd4b8-b4db-48b8-b82f-4bd982b87f3c" providerId="ADAL" clId="{DF8C7A33-981A-8441-8E3B-673BA3F8AA47}" dt="2023-12-19T10:40:46.161" v="8562" actId="20577"/>
          <ac:graphicFrameMkLst>
            <pc:docMk/>
            <pc:sldMk cId="3114158913" sldId="752"/>
            <ac:graphicFrameMk id="2" creationId="{DB9C3788-E78C-284F-965A-4D1606640BCC}"/>
          </ac:graphicFrameMkLst>
        </pc:graphicFrameChg>
      </pc:sldChg>
      <pc:sldChg chg="modSp add mod ord modNotesTx">
        <pc:chgData name="Sameenah Esack" userId="b84bd4b8-b4db-48b8-b82f-4bd982b87f3c" providerId="ADAL" clId="{DF8C7A33-981A-8441-8E3B-673BA3F8AA47}" dt="2023-12-19T10:15:18.956" v="6737" actId="5793"/>
        <pc:sldMkLst>
          <pc:docMk/>
          <pc:sldMk cId="2113718255" sldId="753"/>
        </pc:sldMkLst>
        <pc:spChg chg="mod">
          <ac:chgData name="Sameenah Esack" userId="b84bd4b8-b4db-48b8-b82f-4bd982b87f3c" providerId="ADAL" clId="{DF8C7A33-981A-8441-8E3B-673BA3F8AA47}" dt="2023-12-19T10:15:18.956" v="6737" actId="5793"/>
          <ac:spMkLst>
            <pc:docMk/>
            <pc:sldMk cId="2113718255" sldId="753"/>
            <ac:spMk id="7" creationId="{B08D291E-900F-F749-96B6-B9F2CB4A987E}"/>
          </ac:spMkLst>
        </pc:spChg>
        <pc:spChg chg="mod">
          <ac:chgData name="Sameenah Esack" userId="b84bd4b8-b4db-48b8-b82f-4bd982b87f3c" providerId="ADAL" clId="{DF8C7A33-981A-8441-8E3B-673BA3F8AA47}" dt="2023-12-19T09:46:23.626" v="6240" actId="20577"/>
          <ac:spMkLst>
            <pc:docMk/>
            <pc:sldMk cId="2113718255" sldId="753"/>
            <ac:spMk id="15" creationId="{20652F88-F991-F446-867B-7E1BEB73E97E}"/>
          </ac:spMkLst>
        </pc:spChg>
      </pc:sldChg>
      <pc:sldChg chg="addSp delSp modSp add mod">
        <pc:chgData name="Sameenah Esack" userId="b84bd4b8-b4db-48b8-b82f-4bd982b87f3c" providerId="ADAL" clId="{DF8C7A33-981A-8441-8E3B-673BA3F8AA47}" dt="2023-12-19T10:28:26.854" v="7389" actId="20577"/>
        <pc:sldMkLst>
          <pc:docMk/>
          <pc:sldMk cId="1287115412" sldId="754"/>
        </pc:sldMkLst>
        <pc:spChg chg="add del mod">
          <ac:chgData name="Sameenah Esack" userId="b84bd4b8-b4db-48b8-b82f-4bd982b87f3c" providerId="ADAL" clId="{DF8C7A33-981A-8441-8E3B-673BA3F8AA47}" dt="2023-12-19T10:19:12.059" v="6934" actId="478"/>
          <ac:spMkLst>
            <pc:docMk/>
            <pc:sldMk cId="1287115412" sldId="754"/>
            <ac:spMk id="4" creationId="{74BCE5E9-1D92-5E75-B403-F9BA7A9DE641}"/>
          </ac:spMkLst>
        </pc:spChg>
        <pc:spChg chg="add mod">
          <ac:chgData name="Sameenah Esack" userId="b84bd4b8-b4db-48b8-b82f-4bd982b87f3c" providerId="ADAL" clId="{DF8C7A33-981A-8441-8E3B-673BA3F8AA47}" dt="2023-12-19T10:28:26.854" v="7389" actId="20577"/>
          <ac:spMkLst>
            <pc:docMk/>
            <pc:sldMk cId="1287115412" sldId="754"/>
            <ac:spMk id="6" creationId="{9C01704C-4DFA-61F3-045C-A4DD371D4EFD}"/>
          </ac:spMkLst>
        </pc:spChg>
        <pc:spChg chg="del mod">
          <ac:chgData name="Sameenah Esack" userId="b84bd4b8-b4db-48b8-b82f-4bd982b87f3c" providerId="ADAL" clId="{DF8C7A33-981A-8441-8E3B-673BA3F8AA47}" dt="2023-12-19T10:17:21.148" v="6754"/>
          <ac:spMkLst>
            <pc:docMk/>
            <pc:sldMk cId="1287115412" sldId="754"/>
            <ac:spMk id="7" creationId="{B08D291E-900F-F749-96B6-B9F2CB4A987E}"/>
          </ac:spMkLst>
        </pc:spChg>
        <pc:graphicFrameChg chg="add del">
          <ac:chgData name="Sameenah Esack" userId="b84bd4b8-b4db-48b8-b82f-4bd982b87f3c" providerId="ADAL" clId="{DF8C7A33-981A-8441-8E3B-673BA3F8AA47}" dt="2023-12-19T10:17:20.876" v="6752" actId="478"/>
          <ac:graphicFrameMkLst>
            <pc:docMk/>
            <pc:sldMk cId="1287115412" sldId="754"/>
            <ac:graphicFrameMk id="2" creationId="{AE304973-16AE-FF3F-88D0-50B28687CC93}"/>
          </ac:graphicFrameMkLst>
        </pc:graphicFrameChg>
        <pc:graphicFrameChg chg="add mod modGraphic">
          <ac:chgData name="Sameenah Esack" userId="b84bd4b8-b4db-48b8-b82f-4bd982b87f3c" providerId="ADAL" clId="{DF8C7A33-981A-8441-8E3B-673BA3F8AA47}" dt="2023-12-19T10:18:49.297" v="6931" actId="113"/>
          <ac:graphicFrameMkLst>
            <pc:docMk/>
            <pc:sldMk cId="1287115412" sldId="754"/>
            <ac:graphicFrameMk id="3" creationId="{1D04222C-4B3F-B4AD-A70C-57DE752AB857}"/>
          </ac:graphicFrameMkLst>
        </pc:graphicFrameChg>
      </pc:sldChg>
      <pc:sldChg chg="delSp modSp add mod addCm modCm">
        <pc:chgData name="Sameenah Esack" userId="b84bd4b8-b4db-48b8-b82f-4bd982b87f3c" providerId="ADAL" clId="{DF8C7A33-981A-8441-8E3B-673BA3F8AA47}" dt="2023-12-19T10:33:03.076" v="8095"/>
        <pc:sldMkLst>
          <pc:docMk/>
          <pc:sldMk cId="35713841" sldId="755"/>
        </pc:sldMkLst>
        <pc:spChg chg="mod">
          <ac:chgData name="Sameenah Esack" userId="b84bd4b8-b4db-48b8-b82f-4bd982b87f3c" providerId="ADAL" clId="{DF8C7A33-981A-8441-8E3B-673BA3F8AA47}" dt="2023-12-19T10:32:28.625" v="8093" actId="255"/>
          <ac:spMkLst>
            <pc:docMk/>
            <pc:sldMk cId="35713841" sldId="755"/>
            <ac:spMk id="6" creationId="{9C01704C-4DFA-61F3-045C-A4DD371D4EFD}"/>
          </ac:spMkLst>
        </pc:spChg>
        <pc:graphicFrameChg chg="del">
          <ac:chgData name="Sameenah Esack" userId="b84bd4b8-b4db-48b8-b82f-4bd982b87f3c" providerId="ADAL" clId="{DF8C7A33-981A-8441-8E3B-673BA3F8AA47}" dt="2023-12-19T10:29:06.106" v="7391" actId="478"/>
          <ac:graphicFrameMkLst>
            <pc:docMk/>
            <pc:sldMk cId="35713841" sldId="755"/>
            <ac:graphicFrameMk id="3" creationId="{1D04222C-4B3F-B4AD-A70C-57DE752AB857}"/>
          </ac:graphicFrameMkLst>
        </pc:graphicFrameChg>
      </pc:sldChg>
      <pc:sldChg chg="modSp add mod">
        <pc:chgData name="Sameenah Esack" userId="b84bd4b8-b4db-48b8-b82f-4bd982b87f3c" providerId="ADAL" clId="{DF8C7A33-981A-8441-8E3B-673BA3F8AA47}" dt="2023-12-19T10:39:36.182" v="8462" actId="20577"/>
        <pc:sldMkLst>
          <pc:docMk/>
          <pc:sldMk cId="3734926501" sldId="756"/>
        </pc:sldMkLst>
        <pc:spChg chg="mod">
          <ac:chgData name="Sameenah Esack" userId="b84bd4b8-b4db-48b8-b82f-4bd982b87f3c" providerId="ADAL" clId="{DF8C7A33-981A-8441-8E3B-673BA3F8AA47}" dt="2023-12-19T10:39:36.182" v="8462" actId="20577"/>
          <ac:spMkLst>
            <pc:docMk/>
            <pc:sldMk cId="3734926501" sldId="756"/>
            <ac:spMk id="8" creationId="{E76404FC-A12E-6D46-8A59-3CFE0CD21152}"/>
          </ac:spMkLst>
        </pc:spChg>
        <pc:spChg chg="mod">
          <ac:chgData name="Sameenah Esack" userId="b84bd4b8-b4db-48b8-b82f-4bd982b87f3c" providerId="ADAL" clId="{DF8C7A33-981A-8441-8E3B-673BA3F8AA47}" dt="2023-12-19T10:34:47.794" v="8100" actId="20577"/>
          <ac:spMkLst>
            <pc:docMk/>
            <pc:sldMk cId="3734926501" sldId="756"/>
            <ac:spMk id="10" creationId="{FA28FABC-56F2-7DDE-9D45-EA924F87DF63}"/>
          </ac:spMkLst>
        </pc:spChg>
      </pc:sldChg>
      <pc:sldChg chg="addSp delSp modSp add mod">
        <pc:chgData name="Sameenah Esack" userId="b84bd4b8-b4db-48b8-b82f-4bd982b87f3c" providerId="ADAL" clId="{DF8C7A33-981A-8441-8E3B-673BA3F8AA47}" dt="2023-12-19T10:43:59.255" v="8849" actId="478"/>
        <pc:sldMkLst>
          <pc:docMk/>
          <pc:sldMk cId="1446127293" sldId="757"/>
        </pc:sldMkLst>
        <pc:spChg chg="mod">
          <ac:chgData name="Sameenah Esack" userId="b84bd4b8-b4db-48b8-b82f-4bd982b87f3c" providerId="ADAL" clId="{DF8C7A33-981A-8441-8E3B-673BA3F8AA47}" dt="2023-12-19T10:43:11.498" v="8838" actId="20577"/>
          <ac:spMkLst>
            <pc:docMk/>
            <pc:sldMk cId="1446127293" sldId="757"/>
            <ac:spMk id="8" creationId="{E76404FC-A12E-6D46-8A59-3CFE0CD21152}"/>
          </ac:spMkLst>
        </pc:spChg>
        <pc:spChg chg="mod">
          <ac:chgData name="Sameenah Esack" userId="b84bd4b8-b4db-48b8-b82f-4bd982b87f3c" providerId="ADAL" clId="{DF8C7A33-981A-8441-8E3B-673BA3F8AA47}" dt="2023-12-19T10:40:57.371" v="8566" actId="20577"/>
          <ac:spMkLst>
            <pc:docMk/>
            <pc:sldMk cId="1446127293" sldId="757"/>
            <ac:spMk id="10" creationId="{FA28FABC-56F2-7DDE-9D45-EA924F87DF63}"/>
          </ac:spMkLst>
        </pc:spChg>
        <pc:graphicFrameChg chg="mod modGraphic">
          <ac:chgData name="Sameenah Esack" userId="b84bd4b8-b4db-48b8-b82f-4bd982b87f3c" providerId="ADAL" clId="{DF8C7A33-981A-8441-8E3B-673BA3F8AA47}" dt="2023-12-19T10:43:15.088" v="8839" actId="1076"/>
          <ac:graphicFrameMkLst>
            <pc:docMk/>
            <pc:sldMk cId="1446127293" sldId="757"/>
            <ac:graphicFrameMk id="2" creationId="{DB9C3788-E78C-284F-965A-4D1606640BCC}"/>
          </ac:graphicFrameMkLst>
        </pc:graphicFrameChg>
        <pc:cxnChg chg="add mod">
          <ac:chgData name="Sameenah Esack" userId="b84bd4b8-b4db-48b8-b82f-4bd982b87f3c" providerId="ADAL" clId="{DF8C7A33-981A-8441-8E3B-673BA3F8AA47}" dt="2023-12-19T10:43:35.629" v="8842" actId="14100"/>
          <ac:cxnSpMkLst>
            <pc:docMk/>
            <pc:sldMk cId="1446127293" sldId="757"/>
            <ac:cxnSpMk id="3" creationId="{F6BB15EA-87AE-97DB-8332-DD74656C7016}"/>
          </ac:cxnSpMkLst>
        </pc:cxnChg>
        <pc:cxnChg chg="add del mod">
          <ac:chgData name="Sameenah Esack" userId="b84bd4b8-b4db-48b8-b82f-4bd982b87f3c" providerId="ADAL" clId="{DF8C7A33-981A-8441-8E3B-673BA3F8AA47}" dt="2023-12-19T10:43:41.092" v="8845" actId="478"/>
          <ac:cxnSpMkLst>
            <pc:docMk/>
            <pc:sldMk cId="1446127293" sldId="757"/>
            <ac:cxnSpMk id="6" creationId="{F51F7D21-857B-D3D0-33D2-CE725EF2BFD1}"/>
          </ac:cxnSpMkLst>
        </pc:cxnChg>
        <pc:cxnChg chg="add mod">
          <ac:chgData name="Sameenah Esack" userId="b84bd4b8-b4db-48b8-b82f-4bd982b87f3c" providerId="ADAL" clId="{DF8C7A33-981A-8441-8E3B-673BA3F8AA47}" dt="2023-12-19T10:43:45.978" v="8847" actId="1076"/>
          <ac:cxnSpMkLst>
            <pc:docMk/>
            <pc:sldMk cId="1446127293" sldId="757"/>
            <ac:cxnSpMk id="7" creationId="{4B80768B-D959-26DE-9181-4D74438CD890}"/>
          </ac:cxnSpMkLst>
        </pc:cxnChg>
        <pc:cxnChg chg="add del mod">
          <ac:chgData name="Sameenah Esack" userId="b84bd4b8-b4db-48b8-b82f-4bd982b87f3c" providerId="ADAL" clId="{DF8C7A33-981A-8441-8E3B-673BA3F8AA47}" dt="2023-12-19T10:43:59.255" v="8849" actId="478"/>
          <ac:cxnSpMkLst>
            <pc:docMk/>
            <pc:sldMk cId="1446127293" sldId="757"/>
            <ac:cxnSpMk id="9" creationId="{2FD891AF-DCFD-359E-8C2B-A0EB4FE767E8}"/>
          </ac:cxnSpMkLst>
        </pc:cxnChg>
      </pc:sldChg>
      <pc:sldChg chg="modSp add del mod">
        <pc:chgData name="Sameenah Esack" userId="b84bd4b8-b4db-48b8-b82f-4bd982b87f3c" providerId="ADAL" clId="{DF8C7A33-981A-8441-8E3B-673BA3F8AA47}" dt="2023-12-19T10:40:51.933" v="8563" actId="2696"/>
        <pc:sldMkLst>
          <pc:docMk/>
          <pc:sldMk cId="1966273656" sldId="757"/>
        </pc:sldMkLst>
        <pc:spChg chg="mod">
          <ac:chgData name="Sameenah Esack" userId="b84bd4b8-b4db-48b8-b82f-4bd982b87f3c" providerId="ADAL" clId="{DF8C7A33-981A-8441-8E3B-673BA3F8AA47}" dt="2023-12-19T10:39:51.869" v="8470" actId="20577"/>
          <ac:spMkLst>
            <pc:docMk/>
            <pc:sldMk cId="1966273656" sldId="757"/>
            <ac:spMk id="8" creationId="{E76404FC-A12E-6D46-8A59-3CFE0CD21152}"/>
          </ac:spMkLst>
        </pc:spChg>
        <pc:spChg chg="mod">
          <ac:chgData name="Sameenah Esack" userId="b84bd4b8-b4db-48b8-b82f-4bd982b87f3c" providerId="ADAL" clId="{DF8C7A33-981A-8441-8E3B-673BA3F8AA47}" dt="2023-12-19T10:34:43.040" v="8098" actId="20577"/>
          <ac:spMkLst>
            <pc:docMk/>
            <pc:sldMk cId="1966273656" sldId="757"/>
            <ac:spMk id="10" creationId="{FA28FABC-56F2-7DDE-9D45-EA924F87DF63}"/>
          </ac:spMkLst>
        </pc:spChg>
        <pc:graphicFrameChg chg="modGraphic">
          <ac:chgData name="Sameenah Esack" userId="b84bd4b8-b4db-48b8-b82f-4bd982b87f3c" providerId="ADAL" clId="{DF8C7A33-981A-8441-8E3B-673BA3F8AA47}" dt="2023-12-19T10:40:27.785" v="8525" actId="6549"/>
          <ac:graphicFrameMkLst>
            <pc:docMk/>
            <pc:sldMk cId="1966273656" sldId="757"/>
            <ac:graphicFrameMk id="2" creationId="{DB9C3788-E78C-284F-965A-4D1606640BCC}"/>
          </ac:graphicFrameMkLst>
        </pc:graphicFrameChg>
      </pc:sldChg>
      <pc:sldChg chg="modSp add mod modNotesTx">
        <pc:chgData name="Sameenah Esack" userId="b84bd4b8-b4db-48b8-b82f-4bd982b87f3c" providerId="ADAL" clId="{DF8C7A33-981A-8441-8E3B-673BA3F8AA47}" dt="2023-12-19T11:14:42.870" v="9244" actId="20577"/>
        <pc:sldMkLst>
          <pc:docMk/>
          <pc:sldMk cId="3827699674" sldId="758"/>
        </pc:sldMkLst>
        <pc:spChg chg="mod">
          <ac:chgData name="Sameenah Esack" userId="b84bd4b8-b4db-48b8-b82f-4bd982b87f3c" providerId="ADAL" clId="{DF8C7A33-981A-8441-8E3B-673BA3F8AA47}" dt="2023-12-19T11:14:42.870" v="9244" actId="20577"/>
          <ac:spMkLst>
            <pc:docMk/>
            <pc:sldMk cId="3827699674" sldId="758"/>
            <ac:spMk id="8" creationId="{E76404FC-A12E-6D46-8A59-3CFE0CD21152}"/>
          </ac:spMkLst>
        </pc:spChg>
        <pc:spChg chg="mod">
          <ac:chgData name="Sameenah Esack" userId="b84bd4b8-b4db-48b8-b82f-4bd982b87f3c" providerId="ADAL" clId="{DF8C7A33-981A-8441-8E3B-673BA3F8AA47}" dt="2023-12-19T11:10:05.021" v="8852" actId="20577"/>
          <ac:spMkLst>
            <pc:docMk/>
            <pc:sldMk cId="3827699674" sldId="758"/>
            <ac:spMk id="10" creationId="{FA28FABC-56F2-7DDE-9D45-EA924F87DF63}"/>
          </ac:spMkLst>
        </pc:spChg>
      </pc:sldChg>
      <pc:sldChg chg="delSp modSp add mod">
        <pc:chgData name="Sameenah Esack" userId="b84bd4b8-b4db-48b8-b82f-4bd982b87f3c" providerId="ADAL" clId="{DF8C7A33-981A-8441-8E3B-673BA3F8AA47}" dt="2023-12-19T11:16:42.179" v="9445" actId="122"/>
        <pc:sldMkLst>
          <pc:docMk/>
          <pc:sldMk cId="2868466959" sldId="759"/>
        </pc:sldMkLst>
        <pc:spChg chg="mod">
          <ac:chgData name="Sameenah Esack" userId="b84bd4b8-b4db-48b8-b82f-4bd982b87f3c" providerId="ADAL" clId="{DF8C7A33-981A-8441-8E3B-673BA3F8AA47}" dt="2023-12-19T11:15:04.514" v="9276" actId="20577"/>
          <ac:spMkLst>
            <pc:docMk/>
            <pc:sldMk cId="2868466959" sldId="759"/>
            <ac:spMk id="8" creationId="{E76404FC-A12E-6D46-8A59-3CFE0CD21152}"/>
          </ac:spMkLst>
        </pc:spChg>
        <pc:spChg chg="mod">
          <ac:chgData name="Sameenah Esack" userId="b84bd4b8-b4db-48b8-b82f-4bd982b87f3c" providerId="ADAL" clId="{DF8C7A33-981A-8441-8E3B-673BA3F8AA47}" dt="2023-12-19T11:10:07.548" v="8854" actId="20577"/>
          <ac:spMkLst>
            <pc:docMk/>
            <pc:sldMk cId="2868466959" sldId="759"/>
            <ac:spMk id="10" creationId="{FA28FABC-56F2-7DDE-9D45-EA924F87DF63}"/>
          </ac:spMkLst>
        </pc:spChg>
        <pc:graphicFrameChg chg="modGraphic">
          <ac:chgData name="Sameenah Esack" userId="b84bd4b8-b4db-48b8-b82f-4bd982b87f3c" providerId="ADAL" clId="{DF8C7A33-981A-8441-8E3B-673BA3F8AA47}" dt="2023-12-19T11:16:42.179" v="9445" actId="122"/>
          <ac:graphicFrameMkLst>
            <pc:docMk/>
            <pc:sldMk cId="2868466959" sldId="759"/>
            <ac:graphicFrameMk id="2" creationId="{DB9C3788-E78C-284F-965A-4D1606640BCC}"/>
          </ac:graphicFrameMkLst>
        </pc:graphicFrameChg>
        <pc:cxnChg chg="mod">
          <ac:chgData name="Sameenah Esack" userId="b84bd4b8-b4db-48b8-b82f-4bd982b87f3c" providerId="ADAL" clId="{DF8C7A33-981A-8441-8E3B-673BA3F8AA47}" dt="2023-12-19T11:15:26.294" v="9301" actId="1076"/>
          <ac:cxnSpMkLst>
            <pc:docMk/>
            <pc:sldMk cId="2868466959" sldId="759"/>
            <ac:cxnSpMk id="3" creationId="{F6BB15EA-87AE-97DB-8332-DD74656C7016}"/>
          </ac:cxnSpMkLst>
        </pc:cxnChg>
        <pc:cxnChg chg="del mod">
          <ac:chgData name="Sameenah Esack" userId="b84bd4b8-b4db-48b8-b82f-4bd982b87f3c" providerId="ADAL" clId="{DF8C7A33-981A-8441-8E3B-673BA3F8AA47}" dt="2023-12-19T11:16:21.155" v="9396" actId="478"/>
          <ac:cxnSpMkLst>
            <pc:docMk/>
            <pc:sldMk cId="2868466959" sldId="759"/>
            <ac:cxnSpMk id="7" creationId="{4B80768B-D959-26DE-9181-4D74438CD890}"/>
          </ac:cxnSpMkLst>
        </pc:cxnChg>
      </pc:sldChg>
      <pc:sldChg chg="modSp add mod">
        <pc:chgData name="Sameenah Esack" userId="b84bd4b8-b4db-48b8-b82f-4bd982b87f3c" providerId="ADAL" clId="{DF8C7A33-981A-8441-8E3B-673BA3F8AA47}" dt="2023-12-19T11:18:32.447" v="9628" actId="20577"/>
        <pc:sldMkLst>
          <pc:docMk/>
          <pc:sldMk cId="483688022" sldId="760"/>
        </pc:sldMkLst>
        <pc:spChg chg="mod">
          <ac:chgData name="Sameenah Esack" userId="b84bd4b8-b4db-48b8-b82f-4bd982b87f3c" providerId="ADAL" clId="{DF8C7A33-981A-8441-8E3B-673BA3F8AA47}" dt="2023-12-19T11:17:03.812" v="9471" actId="20577"/>
          <ac:spMkLst>
            <pc:docMk/>
            <pc:sldMk cId="483688022" sldId="760"/>
            <ac:spMk id="8" creationId="{E76404FC-A12E-6D46-8A59-3CFE0CD21152}"/>
          </ac:spMkLst>
        </pc:spChg>
        <pc:graphicFrameChg chg="modGraphic">
          <ac:chgData name="Sameenah Esack" userId="b84bd4b8-b4db-48b8-b82f-4bd982b87f3c" providerId="ADAL" clId="{DF8C7A33-981A-8441-8E3B-673BA3F8AA47}" dt="2023-12-19T11:18:32.447" v="9628" actId="20577"/>
          <ac:graphicFrameMkLst>
            <pc:docMk/>
            <pc:sldMk cId="483688022" sldId="760"/>
            <ac:graphicFrameMk id="2" creationId="{DB9C3788-E78C-284F-965A-4D1606640BCC}"/>
          </ac:graphicFrameMkLst>
        </pc:graphicFrameChg>
      </pc:sldChg>
      <pc:sldChg chg="modSp add mod">
        <pc:chgData name="Sameenah Esack" userId="b84bd4b8-b4db-48b8-b82f-4bd982b87f3c" providerId="ADAL" clId="{DF8C7A33-981A-8441-8E3B-673BA3F8AA47}" dt="2023-12-19T11:19:16.093" v="9639" actId="20577"/>
        <pc:sldMkLst>
          <pc:docMk/>
          <pc:sldMk cId="3835424660" sldId="761"/>
        </pc:sldMkLst>
        <pc:spChg chg="mod">
          <ac:chgData name="Sameenah Esack" userId="b84bd4b8-b4db-48b8-b82f-4bd982b87f3c" providerId="ADAL" clId="{DF8C7A33-981A-8441-8E3B-673BA3F8AA47}" dt="2023-12-19T11:19:16.093" v="9639" actId="20577"/>
          <ac:spMkLst>
            <pc:docMk/>
            <pc:sldMk cId="3835424660" sldId="761"/>
            <ac:spMk id="12" creationId="{E1B5D765-A50E-3A41-B8BE-D51CF8BC9B9C}"/>
          </ac:spMkLst>
        </pc:spChg>
      </pc:sldChg>
      <pc:sldChg chg="add del">
        <pc:chgData name="Sameenah Esack" userId="b84bd4b8-b4db-48b8-b82f-4bd982b87f3c" providerId="ADAL" clId="{DF8C7A33-981A-8441-8E3B-673BA3F8AA47}" dt="2023-12-19T11:19:19.823" v="9641" actId="2696"/>
        <pc:sldMkLst>
          <pc:docMk/>
          <pc:sldMk cId="2240582505" sldId="762"/>
        </pc:sldMkLst>
      </pc:sldChg>
      <pc:sldChg chg="modSp add mod">
        <pc:chgData name="Sameenah Esack" userId="b84bd4b8-b4db-48b8-b82f-4bd982b87f3c" providerId="ADAL" clId="{DF8C7A33-981A-8441-8E3B-673BA3F8AA47}" dt="2023-12-19T11:19:32.897" v="9657" actId="20577"/>
        <pc:sldMkLst>
          <pc:docMk/>
          <pc:sldMk cId="2357087754" sldId="762"/>
        </pc:sldMkLst>
        <pc:spChg chg="mod">
          <ac:chgData name="Sameenah Esack" userId="b84bd4b8-b4db-48b8-b82f-4bd982b87f3c" providerId="ADAL" clId="{DF8C7A33-981A-8441-8E3B-673BA3F8AA47}" dt="2023-12-19T11:19:32.897" v="9657" actId="20577"/>
          <ac:spMkLst>
            <pc:docMk/>
            <pc:sldMk cId="2357087754" sldId="762"/>
            <ac:spMk id="12" creationId="{E1B5D765-A50E-3A41-B8BE-D51CF8BC9B9C}"/>
          </ac:spMkLst>
        </pc:spChg>
      </pc:sldChg>
      <pc:sldChg chg="modSp add mod">
        <pc:chgData name="Sameenah Esack" userId="b84bd4b8-b4db-48b8-b82f-4bd982b87f3c" providerId="ADAL" clId="{DF8C7A33-981A-8441-8E3B-673BA3F8AA47}" dt="2023-12-20T09:44:09.174" v="10077" actId="20577"/>
        <pc:sldMkLst>
          <pc:docMk/>
          <pc:sldMk cId="3156434647" sldId="763"/>
        </pc:sldMkLst>
        <pc:spChg chg="mod">
          <ac:chgData name="Sameenah Esack" userId="b84bd4b8-b4db-48b8-b82f-4bd982b87f3c" providerId="ADAL" clId="{DF8C7A33-981A-8441-8E3B-673BA3F8AA47}" dt="2023-12-20T09:44:09.174" v="10077" actId="20577"/>
          <ac:spMkLst>
            <pc:docMk/>
            <pc:sldMk cId="3156434647" sldId="763"/>
            <ac:spMk id="7" creationId="{B08D291E-900F-F749-96B6-B9F2CB4A987E}"/>
          </ac:spMkLst>
        </pc:spChg>
        <pc:spChg chg="mod">
          <ac:chgData name="Sameenah Esack" userId="b84bd4b8-b4db-48b8-b82f-4bd982b87f3c" providerId="ADAL" clId="{DF8C7A33-981A-8441-8E3B-673BA3F8AA47}" dt="2023-12-20T09:40:37.886" v="9661" actId="20577"/>
          <ac:spMkLst>
            <pc:docMk/>
            <pc:sldMk cId="3156434647" sldId="763"/>
            <ac:spMk id="15" creationId="{20652F88-F991-F446-867B-7E1BEB73E97E}"/>
          </ac:spMkLst>
        </pc:spChg>
      </pc:sldChg>
      <pc:sldChg chg="modSp add mod ord">
        <pc:chgData name="Sameenah Esack" userId="b84bd4b8-b4db-48b8-b82f-4bd982b87f3c" providerId="ADAL" clId="{DF8C7A33-981A-8441-8E3B-673BA3F8AA47}" dt="2023-12-20T09:45:43.553" v="10219" actId="20578"/>
        <pc:sldMkLst>
          <pc:docMk/>
          <pc:sldMk cId="1341753803" sldId="764"/>
        </pc:sldMkLst>
        <pc:spChg chg="mod">
          <ac:chgData name="Sameenah Esack" userId="b84bd4b8-b4db-48b8-b82f-4bd982b87f3c" providerId="ADAL" clId="{DF8C7A33-981A-8441-8E3B-673BA3F8AA47}" dt="2023-12-20T09:45:18.883" v="10217" actId="20577"/>
          <ac:spMkLst>
            <pc:docMk/>
            <pc:sldMk cId="1341753803" sldId="764"/>
            <ac:spMk id="7" creationId="{B08D291E-900F-F749-96B6-B9F2CB4A987E}"/>
          </ac:spMkLst>
        </pc:spChg>
      </pc:sldChg>
      <pc:sldChg chg="addSp delSp modSp add mod">
        <pc:chgData name="Sameenah Esack" userId="b84bd4b8-b4db-48b8-b82f-4bd982b87f3c" providerId="ADAL" clId="{DF8C7A33-981A-8441-8E3B-673BA3F8AA47}" dt="2023-12-20T10:11:44.310" v="10725" actId="478"/>
        <pc:sldMkLst>
          <pc:docMk/>
          <pc:sldMk cId="1013012001" sldId="765"/>
        </pc:sldMkLst>
        <pc:spChg chg="mod">
          <ac:chgData name="Sameenah Esack" userId="b84bd4b8-b4db-48b8-b82f-4bd982b87f3c" providerId="ADAL" clId="{DF8C7A33-981A-8441-8E3B-673BA3F8AA47}" dt="2023-12-20T09:50:44.937" v="10716" actId="1076"/>
          <ac:spMkLst>
            <pc:docMk/>
            <pc:sldMk cId="1013012001" sldId="765"/>
            <ac:spMk id="7" creationId="{B08D291E-900F-F749-96B6-B9F2CB4A987E}"/>
          </ac:spMkLst>
        </pc:spChg>
        <pc:graphicFrameChg chg="add del mod modGraphic">
          <ac:chgData name="Sameenah Esack" userId="b84bd4b8-b4db-48b8-b82f-4bd982b87f3c" providerId="ADAL" clId="{DF8C7A33-981A-8441-8E3B-673BA3F8AA47}" dt="2023-12-20T10:11:44.310" v="10725" actId="478"/>
          <ac:graphicFrameMkLst>
            <pc:docMk/>
            <pc:sldMk cId="1013012001" sldId="765"/>
            <ac:graphicFrameMk id="2" creationId="{87A494A4-235B-927E-A2AA-CF267444DB53}"/>
          </ac:graphicFrameMkLst>
        </pc:graphicFrameChg>
      </pc:sldChg>
      <pc:sldChg chg="addSp delSp modSp add mod">
        <pc:chgData name="Sameenah Esack" userId="b84bd4b8-b4db-48b8-b82f-4bd982b87f3c" providerId="ADAL" clId="{DF8C7A33-981A-8441-8E3B-673BA3F8AA47}" dt="2023-12-20T10:21:19.197" v="11377" actId="1076"/>
        <pc:sldMkLst>
          <pc:docMk/>
          <pc:sldMk cId="1875141547" sldId="766"/>
        </pc:sldMkLst>
        <pc:spChg chg="add mod">
          <ac:chgData name="Sameenah Esack" userId="b84bd4b8-b4db-48b8-b82f-4bd982b87f3c" providerId="ADAL" clId="{DF8C7A33-981A-8441-8E3B-673BA3F8AA47}" dt="2023-12-20T10:21:19.197" v="11377" actId="1076"/>
          <ac:spMkLst>
            <pc:docMk/>
            <pc:sldMk cId="1875141547" sldId="766"/>
            <ac:spMk id="3" creationId="{829C6B9C-EBCC-FA7B-B0F1-BC0663C69115}"/>
          </ac:spMkLst>
        </pc:spChg>
        <pc:spChg chg="del">
          <ac:chgData name="Sameenah Esack" userId="b84bd4b8-b4db-48b8-b82f-4bd982b87f3c" providerId="ADAL" clId="{DF8C7A33-981A-8441-8E3B-673BA3F8AA47}" dt="2023-12-20T10:11:47.612" v="10726" actId="478"/>
          <ac:spMkLst>
            <pc:docMk/>
            <pc:sldMk cId="1875141547" sldId="766"/>
            <ac:spMk id="7" creationId="{B08D291E-900F-F749-96B6-B9F2CB4A987E}"/>
          </ac:spMkLst>
        </pc:spChg>
        <pc:graphicFrameChg chg="mod">
          <ac:chgData name="Sameenah Esack" userId="b84bd4b8-b4db-48b8-b82f-4bd982b87f3c" providerId="ADAL" clId="{DF8C7A33-981A-8441-8E3B-673BA3F8AA47}" dt="2023-12-20T10:20:37.829" v="11295" actId="1076"/>
          <ac:graphicFrameMkLst>
            <pc:docMk/>
            <pc:sldMk cId="1875141547" sldId="766"/>
            <ac:graphicFrameMk id="2" creationId="{87A494A4-235B-927E-A2AA-CF267444DB53}"/>
          </ac:graphicFrameMkLst>
        </pc:graphicFrameChg>
      </pc:sldChg>
      <pc:sldChg chg="addSp delSp modSp add del mod">
        <pc:chgData name="Sameenah Esack" userId="b84bd4b8-b4db-48b8-b82f-4bd982b87f3c" providerId="ADAL" clId="{DF8C7A33-981A-8441-8E3B-673BA3F8AA47}" dt="2023-12-20T10:16:07.138" v="10832" actId="2696"/>
        <pc:sldMkLst>
          <pc:docMk/>
          <pc:sldMk cId="261389571" sldId="767"/>
        </pc:sldMkLst>
        <pc:graphicFrameChg chg="del">
          <ac:chgData name="Sameenah Esack" userId="b84bd4b8-b4db-48b8-b82f-4bd982b87f3c" providerId="ADAL" clId="{DF8C7A33-981A-8441-8E3B-673BA3F8AA47}" dt="2023-12-20T10:13:16.254" v="10731" actId="478"/>
          <ac:graphicFrameMkLst>
            <pc:docMk/>
            <pc:sldMk cId="261389571" sldId="767"/>
            <ac:graphicFrameMk id="2" creationId="{87A494A4-235B-927E-A2AA-CF267444DB53}"/>
          </ac:graphicFrameMkLst>
        </pc:graphicFrameChg>
        <pc:graphicFrameChg chg="add del mod modGraphic">
          <ac:chgData name="Sameenah Esack" userId="b84bd4b8-b4db-48b8-b82f-4bd982b87f3c" providerId="ADAL" clId="{DF8C7A33-981A-8441-8E3B-673BA3F8AA47}" dt="2023-12-20T10:14:17.401" v="10734" actId="478"/>
          <ac:graphicFrameMkLst>
            <pc:docMk/>
            <pc:sldMk cId="261389571" sldId="767"/>
            <ac:graphicFrameMk id="3" creationId="{EE23BBB4-F1EC-BCFE-795B-3584E1701446}"/>
          </ac:graphicFrameMkLst>
        </pc:graphicFrameChg>
        <pc:graphicFrameChg chg="add mod modGraphic">
          <ac:chgData name="Sameenah Esack" userId="b84bd4b8-b4db-48b8-b82f-4bd982b87f3c" providerId="ADAL" clId="{DF8C7A33-981A-8441-8E3B-673BA3F8AA47}" dt="2023-12-20T10:15:42.501" v="10831" actId="20577"/>
          <ac:graphicFrameMkLst>
            <pc:docMk/>
            <pc:sldMk cId="261389571" sldId="767"/>
            <ac:graphicFrameMk id="4" creationId="{32879480-164B-4789-7350-2A54693051A3}"/>
          </ac:graphicFrameMkLst>
        </pc:graphicFrameChg>
      </pc:sldChg>
      <pc:sldChg chg="addSp delSp modSp add mod">
        <pc:chgData name="Sameenah Esack" userId="b84bd4b8-b4db-48b8-b82f-4bd982b87f3c" providerId="ADAL" clId="{DF8C7A33-981A-8441-8E3B-673BA3F8AA47}" dt="2023-12-20T12:35:40.012" v="11587" actId="1076"/>
        <pc:sldMkLst>
          <pc:docMk/>
          <pc:sldMk cId="985463033" sldId="767"/>
        </pc:sldMkLst>
        <pc:spChg chg="add mod">
          <ac:chgData name="Sameenah Esack" userId="b84bd4b8-b4db-48b8-b82f-4bd982b87f3c" providerId="ADAL" clId="{DF8C7A33-981A-8441-8E3B-673BA3F8AA47}" dt="2023-12-20T12:30:04.668" v="11391" actId="207"/>
          <ac:spMkLst>
            <pc:docMk/>
            <pc:sldMk cId="985463033" sldId="767"/>
            <ac:spMk id="2" creationId="{A2985525-8DC2-F465-EC29-ED9B13DC3792}"/>
          </ac:spMkLst>
        </pc:spChg>
        <pc:spChg chg="add mod">
          <ac:chgData name="Sameenah Esack" userId="b84bd4b8-b4db-48b8-b82f-4bd982b87f3c" providerId="ADAL" clId="{DF8C7A33-981A-8441-8E3B-673BA3F8AA47}" dt="2023-12-20T12:33:16.756" v="11553" actId="1076"/>
          <ac:spMkLst>
            <pc:docMk/>
            <pc:sldMk cId="985463033" sldId="767"/>
            <ac:spMk id="3" creationId="{2D952631-F6C2-980C-15AB-685CB5D300CE}"/>
          </ac:spMkLst>
        </pc:spChg>
        <pc:spChg chg="del">
          <ac:chgData name="Sameenah Esack" userId="b84bd4b8-b4db-48b8-b82f-4bd982b87f3c" providerId="ADAL" clId="{DF8C7A33-981A-8441-8E3B-673BA3F8AA47}" dt="2023-12-20T10:21:41.174" v="11379" actId="478"/>
          <ac:spMkLst>
            <pc:docMk/>
            <pc:sldMk cId="985463033" sldId="767"/>
            <ac:spMk id="3" creationId="{829C6B9C-EBCC-FA7B-B0F1-BC0663C69115}"/>
          </ac:spMkLst>
        </pc:spChg>
        <pc:spChg chg="add mod">
          <ac:chgData name="Sameenah Esack" userId="b84bd4b8-b4db-48b8-b82f-4bd982b87f3c" providerId="ADAL" clId="{DF8C7A33-981A-8441-8E3B-673BA3F8AA47}" dt="2023-12-20T12:32:38.715" v="11545" actId="1076"/>
          <ac:spMkLst>
            <pc:docMk/>
            <pc:sldMk cId="985463033" sldId="767"/>
            <ac:spMk id="4" creationId="{265F887A-A01E-55C6-60E2-FBAA02A6E62F}"/>
          </ac:spMkLst>
        </pc:spChg>
        <pc:spChg chg="add mod">
          <ac:chgData name="Sameenah Esack" userId="b84bd4b8-b4db-48b8-b82f-4bd982b87f3c" providerId="ADAL" clId="{DF8C7A33-981A-8441-8E3B-673BA3F8AA47}" dt="2023-12-20T12:34:30.949" v="11570" actId="1076"/>
          <ac:spMkLst>
            <pc:docMk/>
            <pc:sldMk cId="985463033" sldId="767"/>
            <ac:spMk id="6" creationId="{2F1FC7D0-D7AE-BD10-6ADD-53BE7249554B}"/>
          </ac:spMkLst>
        </pc:spChg>
        <pc:spChg chg="add mod">
          <ac:chgData name="Sameenah Esack" userId="b84bd4b8-b4db-48b8-b82f-4bd982b87f3c" providerId="ADAL" clId="{DF8C7A33-981A-8441-8E3B-673BA3F8AA47}" dt="2023-12-20T12:34:27.686" v="11569" actId="1076"/>
          <ac:spMkLst>
            <pc:docMk/>
            <pc:sldMk cId="985463033" sldId="767"/>
            <ac:spMk id="7" creationId="{178BD6E1-E927-8EC0-4BF0-25D42D2AC6A1}"/>
          </ac:spMkLst>
        </pc:spChg>
        <pc:spChg chg="add mod">
          <ac:chgData name="Sameenah Esack" userId="b84bd4b8-b4db-48b8-b82f-4bd982b87f3c" providerId="ADAL" clId="{DF8C7A33-981A-8441-8E3B-673BA3F8AA47}" dt="2023-12-20T12:31:26.308" v="11531" actId="20577"/>
          <ac:spMkLst>
            <pc:docMk/>
            <pc:sldMk cId="985463033" sldId="767"/>
            <ac:spMk id="8" creationId="{7B58C701-BCAB-EC90-2379-B30D66579676}"/>
          </ac:spMkLst>
        </pc:spChg>
        <pc:graphicFrameChg chg="del mod">
          <ac:chgData name="Sameenah Esack" userId="b84bd4b8-b4db-48b8-b82f-4bd982b87f3c" providerId="ADAL" clId="{DF8C7A33-981A-8441-8E3B-673BA3F8AA47}" dt="2023-12-20T10:21:45.330" v="11381" actId="478"/>
          <ac:graphicFrameMkLst>
            <pc:docMk/>
            <pc:sldMk cId="985463033" sldId="767"/>
            <ac:graphicFrameMk id="2" creationId="{87A494A4-235B-927E-A2AA-CF267444DB53}"/>
          </ac:graphicFrameMkLst>
        </pc:graphicFrameChg>
        <pc:cxnChg chg="add">
          <ac:chgData name="Sameenah Esack" userId="b84bd4b8-b4db-48b8-b82f-4bd982b87f3c" providerId="ADAL" clId="{DF8C7A33-981A-8441-8E3B-673BA3F8AA47}" dt="2023-12-20T12:31:42.862" v="11532" actId="11529"/>
          <ac:cxnSpMkLst>
            <pc:docMk/>
            <pc:sldMk cId="985463033" sldId="767"/>
            <ac:cxnSpMk id="10" creationId="{8C4738BD-C9A5-E94B-FE31-0040537A04A3}"/>
          </ac:cxnSpMkLst>
        </pc:cxnChg>
        <pc:cxnChg chg="add mod">
          <ac:chgData name="Sameenah Esack" userId="b84bd4b8-b4db-48b8-b82f-4bd982b87f3c" providerId="ADAL" clId="{DF8C7A33-981A-8441-8E3B-673BA3F8AA47}" dt="2023-12-20T12:31:49.278" v="11535" actId="1076"/>
          <ac:cxnSpMkLst>
            <pc:docMk/>
            <pc:sldMk cId="985463033" sldId="767"/>
            <ac:cxnSpMk id="11" creationId="{02BF0223-E45A-55EF-8307-ED28EC9C7F8D}"/>
          </ac:cxnSpMkLst>
        </pc:cxnChg>
        <pc:cxnChg chg="add mod">
          <ac:chgData name="Sameenah Esack" userId="b84bd4b8-b4db-48b8-b82f-4bd982b87f3c" providerId="ADAL" clId="{DF8C7A33-981A-8441-8E3B-673BA3F8AA47}" dt="2023-12-20T12:33:05.811" v="11550" actId="14100"/>
          <ac:cxnSpMkLst>
            <pc:docMk/>
            <pc:sldMk cId="985463033" sldId="767"/>
            <ac:cxnSpMk id="13" creationId="{DF03B1DD-8743-4D16-8D86-9034DC7BDEB3}"/>
          </ac:cxnSpMkLst>
        </pc:cxnChg>
        <pc:cxnChg chg="add del mod">
          <ac:chgData name="Sameenah Esack" userId="b84bd4b8-b4db-48b8-b82f-4bd982b87f3c" providerId="ADAL" clId="{DF8C7A33-981A-8441-8E3B-673BA3F8AA47}" dt="2023-12-20T12:32:55.820" v="11549" actId="478"/>
          <ac:cxnSpMkLst>
            <pc:docMk/>
            <pc:sldMk cId="985463033" sldId="767"/>
            <ac:cxnSpMk id="14" creationId="{437FEF39-D947-F25B-2E3B-EBD5EF5C75B3}"/>
          </ac:cxnSpMkLst>
        </pc:cxnChg>
        <pc:cxnChg chg="add del mod">
          <ac:chgData name="Sameenah Esack" userId="b84bd4b8-b4db-48b8-b82f-4bd982b87f3c" providerId="ADAL" clId="{DF8C7A33-981A-8441-8E3B-673BA3F8AA47}" dt="2023-12-20T12:32:31.932" v="11544" actId="478"/>
          <ac:cxnSpMkLst>
            <pc:docMk/>
            <pc:sldMk cId="985463033" sldId="767"/>
            <ac:cxnSpMk id="17" creationId="{971A80E7-5364-D0B6-9671-C6A1F55A0679}"/>
          </ac:cxnSpMkLst>
        </pc:cxnChg>
        <pc:cxnChg chg="add mod">
          <ac:chgData name="Sameenah Esack" userId="b84bd4b8-b4db-48b8-b82f-4bd982b87f3c" providerId="ADAL" clId="{DF8C7A33-981A-8441-8E3B-673BA3F8AA47}" dt="2023-12-20T12:33:11.787" v="11552" actId="1076"/>
          <ac:cxnSpMkLst>
            <pc:docMk/>
            <pc:sldMk cId="985463033" sldId="767"/>
            <ac:cxnSpMk id="20" creationId="{24D08DC0-441F-46D2-A75D-BCA6F7C99B22}"/>
          </ac:cxnSpMkLst>
        </pc:cxnChg>
        <pc:cxnChg chg="add">
          <ac:chgData name="Sameenah Esack" userId="b84bd4b8-b4db-48b8-b82f-4bd982b87f3c" providerId="ADAL" clId="{DF8C7A33-981A-8441-8E3B-673BA3F8AA47}" dt="2023-12-20T12:33:35.399" v="11554" actId="11529"/>
          <ac:cxnSpMkLst>
            <pc:docMk/>
            <pc:sldMk cId="985463033" sldId="767"/>
            <ac:cxnSpMk id="22" creationId="{6D1E8CDD-3B11-6334-7BB3-D9C2D54E0479}"/>
          </ac:cxnSpMkLst>
        </pc:cxnChg>
        <pc:cxnChg chg="add del mod">
          <ac:chgData name="Sameenah Esack" userId="b84bd4b8-b4db-48b8-b82f-4bd982b87f3c" providerId="ADAL" clId="{DF8C7A33-981A-8441-8E3B-673BA3F8AA47}" dt="2023-12-20T12:33:42.078" v="11556" actId="478"/>
          <ac:cxnSpMkLst>
            <pc:docMk/>
            <pc:sldMk cId="985463033" sldId="767"/>
            <ac:cxnSpMk id="23" creationId="{85EEA714-E4D6-356C-96E3-66531FCDE70C}"/>
          </ac:cxnSpMkLst>
        </pc:cxnChg>
        <pc:cxnChg chg="add">
          <ac:chgData name="Sameenah Esack" userId="b84bd4b8-b4db-48b8-b82f-4bd982b87f3c" providerId="ADAL" clId="{DF8C7A33-981A-8441-8E3B-673BA3F8AA47}" dt="2023-12-20T12:33:49.027" v="11557" actId="11529"/>
          <ac:cxnSpMkLst>
            <pc:docMk/>
            <pc:sldMk cId="985463033" sldId="767"/>
            <ac:cxnSpMk id="25" creationId="{70D0F118-1FC2-6DE1-E97A-F9A8C40AF0CD}"/>
          </ac:cxnSpMkLst>
        </pc:cxnChg>
        <pc:cxnChg chg="add mod">
          <ac:chgData name="Sameenah Esack" userId="b84bd4b8-b4db-48b8-b82f-4bd982b87f3c" providerId="ADAL" clId="{DF8C7A33-981A-8441-8E3B-673BA3F8AA47}" dt="2023-12-20T12:34:02.176" v="11559" actId="1076"/>
          <ac:cxnSpMkLst>
            <pc:docMk/>
            <pc:sldMk cId="985463033" sldId="767"/>
            <ac:cxnSpMk id="26" creationId="{E1240F18-3469-73EF-A105-6B33F45287FC}"/>
          </ac:cxnSpMkLst>
        </pc:cxnChg>
        <pc:cxnChg chg="add mod">
          <ac:chgData name="Sameenah Esack" userId="b84bd4b8-b4db-48b8-b82f-4bd982b87f3c" providerId="ADAL" clId="{DF8C7A33-981A-8441-8E3B-673BA3F8AA47}" dt="2023-12-20T12:34:06.842" v="11561" actId="1076"/>
          <ac:cxnSpMkLst>
            <pc:docMk/>
            <pc:sldMk cId="985463033" sldId="767"/>
            <ac:cxnSpMk id="27" creationId="{951D847D-D2B1-81FE-1DF0-F92C987F0C10}"/>
          </ac:cxnSpMkLst>
        </pc:cxnChg>
        <pc:cxnChg chg="add mod">
          <ac:chgData name="Sameenah Esack" userId="b84bd4b8-b4db-48b8-b82f-4bd982b87f3c" providerId="ADAL" clId="{DF8C7A33-981A-8441-8E3B-673BA3F8AA47}" dt="2023-12-20T12:34:22.172" v="11566" actId="14100"/>
          <ac:cxnSpMkLst>
            <pc:docMk/>
            <pc:sldMk cId="985463033" sldId="767"/>
            <ac:cxnSpMk id="28" creationId="{64F79B06-6159-59AA-4E07-63D06CD8827C}"/>
          </ac:cxnSpMkLst>
        </pc:cxnChg>
        <pc:cxnChg chg="add mod">
          <ac:chgData name="Sameenah Esack" userId="b84bd4b8-b4db-48b8-b82f-4bd982b87f3c" providerId="ADAL" clId="{DF8C7A33-981A-8441-8E3B-673BA3F8AA47}" dt="2023-12-20T12:34:25.914" v="11568" actId="1076"/>
          <ac:cxnSpMkLst>
            <pc:docMk/>
            <pc:sldMk cId="985463033" sldId="767"/>
            <ac:cxnSpMk id="30" creationId="{557ECE59-A549-7A74-DA2A-274D07001675}"/>
          </ac:cxnSpMkLst>
        </pc:cxnChg>
        <pc:cxnChg chg="add del mod">
          <ac:chgData name="Sameenah Esack" userId="b84bd4b8-b4db-48b8-b82f-4bd982b87f3c" providerId="ADAL" clId="{DF8C7A33-981A-8441-8E3B-673BA3F8AA47}" dt="2023-12-20T12:34:35.954" v="11572" actId="478"/>
          <ac:cxnSpMkLst>
            <pc:docMk/>
            <pc:sldMk cId="985463033" sldId="767"/>
            <ac:cxnSpMk id="31" creationId="{412CAEBB-D630-9004-3F7D-C8CDC6F2E51D}"/>
          </ac:cxnSpMkLst>
        </pc:cxnChg>
        <pc:cxnChg chg="add mod">
          <ac:chgData name="Sameenah Esack" userId="b84bd4b8-b4db-48b8-b82f-4bd982b87f3c" providerId="ADAL" clId="{DF8C7A33-981A-8441-8E3B-673BA3F8AA47}" dt="2023-12-20T12:34:43.535" v="11575" actId="14100"/>
          <ac:cxnSpMkLst>
            <pc:docMk/>
            <pc:sldMk cId="985463033" sldId="767"/>
            <ac:cxnSpMk id="32" creationId="{B5449F34-B2A3-4815-4BC1-F7810777BBC4}"/>
          </ac:cxnSpMkLst>
        </pc:cxnChg>
        <pc:cxnChg chg="add del mod">
          <ac:chgData name="Sameenah Esack" userId="b84bd4b8-b4db-48b8-b82f-4bd982b87f3c" providerId="ADAL" clId="{DF8C7A33-981A-8441-8E3B-673BA3F8AA47}" dt="2023-12-20T12:34:50.273" v="11577" actId="478"/>
          <ac:cxnSpMkLst>
            <pc:docMk/>
            <pc:sldMk cId="985463033" sldId="767"/>
            <ac:cxnSpMk id="34" creationId="{2E5517C5-57B7-BC6F-AE59-7889A49EFB8D}"/>
          </ac:cxnSpMkLst>
        </pc:cxnChg>
        <pc:cxnChg chg="add del mod">
          <ac:chgData name="Sameenah Esack" userId="b84bd4b8-b4db-48b8-b82f-4bd982b87f3c" providerId="ADAL" clId="{DF8C7A33-981A-8441-8E3B-673BA3F8AA47}" dt="2023-12-20T12:35:08.975" v="11582" actId="478"/>
          <ac:cxnSpMkLst>
            <pc:docMk/>
            <pc:sldMk cId="985463033" sldId="767"/>
            <ac:cxnSpMk id="35" creationId="{F00050C9-E0B2-39BC-BD55-0008344041FB}"/>
          </ac:cxnSpMkLst>
        </pc:cxnChg>
        <pc:cxnChg chg="add del">
          <ac:chgData name="Sameenah Esack" userId="b84bd4b8-b4db-48b8-b82f-4bd982b87f3c" providerId="ADAL" clId="{DF8C7A33-981A-8441-8E3B-673BA3F8AA47}" dt="2023-12-20T12:35:17.447" v="11584" actId="478"/>
          <ac:cxnSpMkLst>
            <pc:docMk/>
            <pc:sldMk cId="985463033" sldId="767"/>
            <ac:cxnSpMk id="39" creationId="{4A432CF2-343D-B3D8-1758-A8D984E6EEC8}"/>
          </ac:cxnSpMkLst>
        </pc:cxnChg>
        <pc:cxnChg chg="add">
          <ac:chgData name="Sameenah Esack" userId="b84bd4b8-b4db-48b8-b82f-4bd982b87f3c" providerId="ADAL" clId="{DF8C7A33-981A-8441-8E3B-673BA3F8AA47}" dt="2023-12-20T12:35:25.274" v="11585" actId="11529"/>
          <ac:cxnSpMkLst>
            <pc:docMk/>
            <pc:sldMk cId="985463033" sldId="767"/>
            <ac:cxnSpMk id="41" creationId="{33CD9C64-F7E7-779E-9F9D-1DE584E5ABA8}"/>
          </ac:cxnSpMkLst>
        </pc:cxnChg>
        <pc:cxnChg chg="add mod">
          <ac:chgData name="Sameenah Esack" userId="b84bd4b8-b4db-48b8-b82f-4bd982b87f3c" providerId="ADAL" clId="{DF8C7A33-981A-8441-8E3B-673BA3F8AA47}" dt="2023-12-20T12:35:40.012" v="11587" actId="1076"/>
          <ac:cxnSpMkLst>
            <pc:docMk/>
            <pc:sldMk cId="985463033" sldId="767"/>
            <ac:cxnSpMk id="43" creationId="{B42032D3-5F4D-0C0E-6B38-2591E719AF8A}"/>
          </ac:cxnSpMkLst>
        </pc:cxnChg>
      </pc:sldChg>
      <pc:sldChg chg="delSp modSp add mod">
        <pc:chgData name="Sameenah Esack" userId="b84bd4b8-b4db-48b8-b82f-4bd982b87f3c" providerId="ADAL" clId="{DF8C7A33-981A-8441-8E3B-673BA3F8AA47}" dt="2023-12-20T12:38:03.222" v="11899" actId="20577"/>
        <pc:sldMkLst>
          <pc:docMk/>
          <pc:sldMk cId="3812335106" sldId="768"/>
        </pc:sldMkLst>
        <pc:spChg chg="mod">
          <ac:chgData name="Sameenah Esack" userId="b84bd4b8-b4db-48b8-b82f-4bd982b87f3c" providerId="ADAL" clId="{DF8C7A33-981A-8441-8E3B-673BA3F8AA47}" dt="2023-12-20T12:38:03.222" v="11899" actId="20577"/>
          <ac:spMkLst>
            <pc:docMk/>
            <pc:sldMk cId="3812335106" sldId="768"/>
            <ac:spMk id="3" creationId="{829C6B9C-EBCC-FA7B-B0F1-BC0663C69115}"/>
          </ac:spMkLst>
        </pc:spChg>
        <pc:graphicFrameChg chg="del">
          <ac:chgData name="Sameenah Esack" userId="b84bd4b8-b4db-48b8-b82f-4bd982b87f3c" providerId="ADAL" clId="{DF8C7A33-981A-8441-8E3B-673BA3F8AA47}" dt="2023-12-20T12:36:08.012" v="11589" actId="478"/>
          <ac:graphicFrameMkLst>
            <pc:docMk/>
            <pc:sldMk cId="3812335106" sldId="768"/>
            <ac:graphicFrameMk id="2" creationId="{87A494A4-235B-927E-A2AA-CF267444DB53}"/>
          </ac:graphicFrameMkLst>
        </pc:graphicFrameChg>
      </pc:sldChg>
      <pc:sldChg chg="modSp add mod">
        <pc:chgData name="Sameenah Esack" userId="b84bd4b8-b4db-48b8-b82f-4bd982b87f3c" providerId="ADAL" clId="{DF8C7A33-981A-8441-8E3B-673BA3F8AA47}" dt="2023-12-20T12:41:08.189" v="12232" actId="20577"/>
        <pc:sldMkLst>
          <pc:docMk/>
          <pc:sldMk cId="2449372055" sldId="769"/>
        </pc:sldMkLst>
        <pc:spChg chg="mod">
          <ac:chgData name="Sameenah Esack" userId="b84bd4b8-b4db-48b8-b82f-4bd982b87f3c" providerId="ADAL" clId="{DF8C7A33-981A-8441-8E3B-673BA3F8AA47}" dt="2023-12-20T12:41:08.189" v="12232" actId="20577"/>
          <ac:spMkLst>
            <pc:docMk/>
            <pc:sldMk cId="2449372055" sldId="769"/>
            <ac:spMk id="8" creationId="{E76404FC-A12E-6D46-8A59-3CFE0CD21152}"/>
          </ac:spMkLst>
        </pc:spChg>
        <pc:spChg chg="mod">
          <ac:chgData name="Sameenah Esack" userId="b84bd4b8-b4db-48b8-b82f-4bd982b87f3c" providerId="ADAL" clId="{DF8C7A33-981A-8441-8E3B-673BA3F8AA47}" dt="2023-12-20T12:39:15.731" v="11902" actId="20577"/>
          <ac:spMkLst>
            <pc:docMk/>
            <pc:sldMk cId="2449372055" sldId="769"/>
            <ac:spMk id="10" creationId="{FA28FABC-56F2-7DDE-9D45-EA924F87DF63}"/>
          </ac:spMkLst>
        </pc:spChg>
      </pc:sldChg>
      <pc:sldChg chg="delSp modSp add mod">
        <pc:chgData name="Sameenah Esack" userId="b84bd4b8-b4db-48b8-b82f-4bd982b87f3c" providerId="ADAL" clId="{DF8C7A33-981A-8441-8E3B-673BA3F8AA47}" dt="2023-12-20T12:42:23.224" v="12338" actId="108"/>
        <pc:sldMkLst>
          <pc:docMk/>
          <pc:sldMk cId="3558204195" sldId="770"/>
        </pc:sldMkLst>
        <pc:spChg chg="mod">
          <ac:chgData name="Sameenah Esack" userId="b84bd4b8-b4db-48b8-b82f-4bd982b87f3c" providerId="ADAL" clId="{DF8C7A33-981A-8441-8E3B-673BA3F8AA47}" dt="2023-12-20T12:42:23.224" v="12338" actId="108"/>
          <ac:spMkLst>
            <pc:docMk/>
            <pc:sldMk cId="3558204195" sldId="770"/>
            <ac:spMk id="8" creationId="{E76404FC-A12E-6D46-8A59-3CFE0CD21152}"/>
          </ac:spMkLst>
        </pc:spChg>
        <pc:spChg chg="mod">
          <ac:chgData name="Sameenah Esack" userId="b84bd4b8-b4db-48b8-b82f-4bd982b87f3c" providerId="ADAL" clId="{DF8C7A33-981A-8441-8E3B-673BA3F8AA47}" dt="2023-12-20T12:39:19.947" v="11906" actId="20577"/>
          <ac:spMkLst>
            <pc:docMk/>
            <pc:sldMk cId="3558204195" sldId="770"/>
            <ac:spMk id="10" creationId="{FA28FABC-56F2-7DDE-9D45-EA924F87DF63}"/>
          </ac:spMkLst>
        </pc:spChg>
        <pc:graphicFrameChg chg="del">
          <ac:chgData name="Sameenah Esack" userId="b84bd4b8-b4db-48b8-b82f-4bd982b87f3c" providerId="ADAL" clId="{DF8C7A33-981A-8441-8E3B-673BA3F8AA47}" dt="2023-12-20T12:41:12.541" v="12233" actId="478"/>
          <ac:graphicFrameMkLst>
            <pc:docMk/>
            <pc:sldMk cId="3558204195" sldId="770"/>
            <ac:graphicFrameMk id="2" creationId="{DB9C3788-E78C-284F-965A-4D1606640BCC}"/>
          </ac:graphicFrameMkLst>
        </pc:graphicFrameChg>
      </pc:sldChg>
      <pc:sldChg chg="modSp add mod">
        <pc:chgData name="Sameenah Esack" userId="b84bd4b8-b4db-48b8-b82f-4bd982b87f3c" providerId="ADAL" clId="{DF8C7A33-981A-8441-8E3B-673BA3F8AA47}" dt="2023-12-20T12:44:29.699" v="12478" actId="20577"/>
        <pc:sldMkLst>
          <pc:docMk/>
          <pc:sldMk cId="418229552" sldId="771"/>
        </pc:sldMkLst>
        <pc:spChg chg="mod">
          <ac:chgData name="Sameenah Esack" userId="b84bd4b8-b4db-48b8-b82f-4bd982b87f3c" providerId="ADAL" clId="{DF8C7A33-981A-8441-8E3B-673BA3F8AA47}" dt="2023-12-20T12:44:29.699" v="12478" actId="20577"/>
          <ac:spMkLst>
            <pc:docMk/>
            <pc:sldMk cId="418229552" sldId="771"/>
            <ac:spMk id="3" creationId="{829C6B9C-EBCC-FA7B-B0F1-BC0663C69115}"/>
          </ac:spMkLst>
        </pc:spChg>
      </pc:sldChg>
      <pc:sldChg chg="addSp delSp modSp add mod">
        <pc:chgData name="Sameenah Esack" userId="b84bd4b8-b4db-48b8-b82f-4bd982b87f3c" providerId="ADAL" clId="{DF8C7A33-981A-8441-8E3B-673BA3F8AA47}" dt="2023-12-20T12:53:36.221" v="12970" actId="20577"/>
        <pc:sldMkLst>
          <pc:docMk/>
          <pc:sldMk cId="524514048" sldId="772"/>
        </pc:sldMkLst>
        <pc:spChg chg="add mod">
          <ac:chgData name="Sameenah Esack" userId="b84bd4b8-b4db-48b8-b82f-4bd982b87f3c" providerId="ADAL" clId="{DF8C7A33-981A-8441-8E3B-673BA3F8AA47}" dt="2023-12-20T12:52:39.603" v="12879" actId="20577"/>
          <ac:spMkLst>
            <pc:docMk/>
            <pc:sldMk cId="524514048" sldId="772"/>
            <ac:spMk id="2" creationId="{A17196B1-5723-BDD0-9164-1E2B9D2F5777}"/>
          </ac:spMkLst>
        </pc:spChg>
        <pc:spChg chg="del mod">
          <ac:chgData name="Sameenah Esack" userId="b84bd4b8-b4db-48b8-b82f-4bd982b87f3c" providerId="ADAL" clId="{DF8C7A33-981A-8441-8E3B-673BA3F8AA47}" dt="2023-12-20T12:51:03.268" v="12792" actId="478"/>
          <ac:spMkLst>
            <pc:docMk/>
            <pc:sldMk cId="524514048" sldId="772"/>
            <ac:spMk id="3" creationId="{829C6B9C-EBCC-FA7B-B0F1-BC0663C69115}"/>
          </ac:spMkLst>
        </pc:spChg>
        <pc:spChg chg="add mod">
          <ac:chgData name="Sameenah Esack" userId="b84bd4b8-b4db-48b8-b82f-4bd982b87f3c" providerId="ADAL" clId="{DF8C7A33-981A-8441-8E3B-673BA3F8AA47}" dt="2023-12-20T12:52:33.741" v="12868" actId="20577"/>
          <ac:spMkLst>
            <pc:docMk/>
            <pc:sldMk cId="524514048" sldId="772"/>
            <ac:spMk id="4" creationId="{3F0A102B-1738-B3EA-AEF1-058411FDDC74}"/>
          </ac:spMkLst>
        </pc:spChg>
        <pc:spChg chg="add del">
          <ac:chgData name="Sameenah Esack" userId="b84bd4b8-b4db-48b8-b82f-4bd982b87f3c" providerId="ADAL" clId="{DF8C7A33-981A-8441-8E3B-673BA3F8AA47}" dt="2023-12-20T12:47:00.496" v="12557" actId="478"/>
          <ac:spMkLst>
            <pc:docMk/>
            <pc:sldMk cId="524514048" sldId="772"/>
            <ac:spMk id="6" creationId="{31B3BBC1-19E6-3EE0-2313-4585DBF77003}"/>
          </ac:spMkLst>
        </pc:spChg>
        <pc:spChg chg="add mod">
          <ac:chgData name="Sameenah Esack" userId="b84bd4b8-b4db-48b8-b82f-4bd982b87f3c" providerId="ADAL" clId="{DF8C7A33-981A-8441-8E3B-673BA3F8AA47}" dt="2023-12-20T12:51:19.131" v="12809" actId="14100"/>
          <ac:spMkLst>
            <pc:docMk/>
            <pc:sldMk cId="524514048" sldId="772"/>
            <ac:spMk id="7" creationId="{41E42288-6E7D-09F2-384F-13D257206105}"/>
          </ac:spMkLst>
        </pc:spChg>
        <pc:spChg chg="add del mod">
          <ac:chgData name="Sameenah Esack" userId="b84bd4b8-b4db-48b8-b82f-4bd982b87f3c" providerId="ADAL" clId="{DF8C7A33-981A-8441-8E3B-673BA3F8AA47}" dt="2023-12-20T12:47:43.613" v="12566" actId="478"/>
          <ac:spMkLst>
            <pc:docMk/>
            <pc:sldMk cId="524514048" sldId="772"/>
            <ac:spMk id="8" creationId="{E7A3B66F-0E39-3A9C-1881-9D8D3A29381E}"/>
          </ac:spMkLst>
        </pc:spChg>
        <pc:spChg chg="add del mod">
          <ac:chgData name="Sameenah Esack" userId="b84bd4b8-b4db-48b8-b82f-4bd982b87f3c" providerId="ADAL" clId="{DF8C7A33-981A-8441-8E3B-673BA3F8AA47}" dt="2023-12-20T12:52:22.821" v="12845" actId="478"/>
          <ac:spMkLst>
            <pc:docMk/>
            <pc:sldMk cId="524514048" sldId="772"/>
            <ac:spMk id="9" creationId="{06444AEA-5BD4-43BB-A1FF-C3EED7C99E01}"/>
          </ac:spMkLst>
        </pc:spChg>
        <pc:spChg chg="add mod">
          <ac:chgData name="Sameenah Esack" userId="b84bd4b8-b4db-48b8-b82f-4bd982b87f3c" providerId="ADAL" clId="{DF8C7A33-981A-8441-8E3B-673BA3F8AA47}" dt="2023-12-20T12:53:13.411" v="12958" actId="115"/>
          <ac:spMkLst>
            <pc:docMk/>
            <pc:sldMk cId="524514048" sldId="772"/>
            <ac:spMk id="10" creationId="{2D4B21E8-6AD8-0208-9B78-EB636EE16CFF}"/>
          </ac:spMkLst>
        </pc:spChg>
        <pc:spChg chg="add mod">
          <ac:chgData name="Sameenah Esack" userId="b84bd4b8-b4db-48b8-b82f-4bd982b87f3c" providerId="ADAL" clId="{DF8C7A33-981A-8441-8E3B-673BA3F8AA47}" dt="2023-12-20T12:52:59.594" v="12919" actId="115"/>
          <ac:spMkLst>
            <pc:docMk/>
            <pc:sldMk cId="524514048" sldId="772"/>
            <ac:spMk id="11" creationId="{01D1C9D6-EC12-6877-91ED-87BC96B4485A}"/>
          </ac:spMkLst>
        </pc:spChg>
        <pc:spChg chg="add mod">
          <ac:chgData name="Sameenah Esack" userId="b84bd4b8-b4db-48b8-b82f-4bd982b87f3c" providerId="ADAL" clId="{DF8C7A33-981A-8441-8E3B-673BA3F8AA47}" dt="2023-12-20T12:51:43.362" v="12825" actId="20577"/>
          <ac:spMkLst>
            <pc:docMk/>
            <pc:sldMk cId="524514048" sldId="772"/>
            <ac:spMk id="12" creationId="{F672833D-7B9E-23D7-BAE5-247E900E0869}"/>
          </ac:spMkLst>
        </pc:spChg>
        <pc:spChg chg="add mod">
          <ac:chgData name="Sameenah Esack" userId="b84bd4b8-b4db-48b8-b82f-4bd982b87f3c" providerId="ADAL" clId="{DF8C7A33-981A-8441-8E3B-673BA3F8AA47}" dt="2023-12-20T12:52:10.452" v="12841" actId="207"/>
          <ac:spMkLst>
            <pc:docMk/>
            <pc:sldMk cId="524514048" sldId="772"/>
            <ac:spMk id="13" creationId="{AD471B02-7208-E5A7-090F-AC7610452317}"/>
          </ac:spMkLst>
        </pc:spChg>
        <pc:spChg chg="add mod">
          <ac:chgData name="Sameenah Esack" userId="b84bd4b8-b4db-48b8-b82f-4bd982b87f3c" providerId="ADAL" clId="{DF8C7A33-981A-8441-8E3B-673BA3F8AA47}" dt="2023-12-20T12:53:36.221" v="12970" actId="20577"/>
          <ac:spMkLst>
            <pc:docMk/>
            <pc:sldMk cId="524514048" sldId="772"/>
            <ac:spMk id="14" creationId="{8B1C9690-ABCF-302C-C455-831A3053E2E9}"/>
          </ac:spMkLst>
        </pc:spChg>
      </pc:sldChg>
      <pc:sldChg chg="add">
        <pc:chgData name="Sameenah Esack" userId="b84bd4b8-b4db-48b8-b82f-4bd982b87f3c" providerId="ADAL" clId="{DF8C7A33-981A-8441-8E3B-673BA3F8AA47}" dt="2023-12-20T12:50:54.904" v="12788" actId="2890"/>
        <pc:sldMkLst>
          <pc:docMk/>
          <pc:sldMk cId="2040554796" sldId="773"/>
        </pc:sldMkLst>
      </pc:sldChg>
      <pc:sldChg chg="modSp add mod">
        <pc:chgData name="Sameenah Esack" userId="b84bd4b8-b4db-48b8-b82f-4bd982b87f3c" providerId="ADAL" clId="{DF8C7A33-981A-8441-8E3B-673BA3F8AA47}" dt="2023-12-20T12:58:12.912" v="13512" actId="20577"/>
        <pc:sldMkLst>
          <pc:docMk/>
          <pc:sldMk cId="1856692581" sldId="774"/>
        </pc:sldMkLst>
        <pc:spChg chg="mod">
          <ac:chgData name="Sameenah Esack" userId="b84bd4b8-b4db-48b8-b82f-4bd982b87f3c" providerId="ADAL" clId="{DF8C7A33-981A-8441-8E3B-673BA3F8AA47}" dt="2023-12-20T12:58:12.912" v="13512" actId="20577"/>
          <ac:spMkLst>
            <pc:docMk/>
            <pc:sldMk cId="1856692581" sldId="774"/>
            <ac:spMk id="8" creationId="{E76404FC-A12E-6D46-8A59-3CFE0CD21152}"/>
          </ac:spMkLst>
        </pc:spChg>
        <pc:spChg chg="mod">
          <ac:chgData name="Sameenah Esack" userId="b84bd4b8-b4db-48b8-b82f-4bd982b87f3c" providerId="ADAL" clId="{DF8C7A33-981A-8441-8E3B-673BA3F8AA47}" dt="2023-12-20T12:54:23.312" v="12976" actId="20577"/>
          <ac:spMkLst>
            <pc:docMk/>
            <pc:sldMk cId="1856692581" sldId="774"/>
            <ac:spMk id="10" creationId="{FA28FABC-56F2-7DDE-9D45-EA924F87DF63}"/>
          </ac:spMkLst>
        </pc:spChg>
      </pc:sldChg>
      <pc:sldChg chg="modSp add mod">
        <pc:chgData name="Sameenah Esack" userId="b84bd4b8-b4db-48b8-b82f-4bd982b87f3c" providerId="ADAL" clId="{DF8C7A33-981A-8441-8E3B-673BA3F8AA47}" dt="2023-12-20T13:12:47.224" v="14576" actId="20577"/>
        <pc:sldMkLst>
          <pc:docMk/>
          <pc:sldMk cId="1358266587" sldId="775"/>
        </pc:sldMkLst>
        <pc:spChg chg="mod">
          <ac:chgData name="Sameenah Esack" userId="b84bd4b8-b4db-48b8-b82f-4bd982b87f3c" providerId="ADAL" clId="{DF8C7A33-981A-8441-8E3B-673BA3F8AA47}" dt="2023-12-20T13:12:47.224" v="14576" actId="20577"/>
          <ac:spMkLst>
            <pc:docMk/>
            <pc:sldMk cId="1358266587" sldId="775"/>
            <ac:spMk id="8" creationId="{E76404FC-A12E-6D46-8A59-3CFE0CD21152}"/>
          </ac:spMkLst>
        </pc:spChg>
        <pc:spChg chg="mod">
          <ac:chgData name="Sameenah Esack" userId="b84bd4b8-b4db-48b8-b82f-4bd982b87f3c" providerId="ADAL" clId="{DF8C7A33-981A-8441-8E3B-673BA3F8AA47}" dt="2023-12-20T12:54:19.641" v="12974" actId="20577"/>
          <ac:spMkLst>
            <pc:docMk/>
            <pc:sldMk cId="1358266587" sldId="775"/>
            <ac:spMk id="10" creationId="{FA28FABC-56F2-7DDE-9D45-EA924F87DF63}"/>
          </ac:spMkLst>
        </pc:spChg>
      </pc:sldChg>
      <pc:sldChg chg="modSp add mod">
        <pc:chgData name="Sameenah Esack" userId="b84bd4b8-b4db-48b8-b82f-4bd982b87f3c" providerId="ADAL" clId="{DF8C7A33-981A-8441-8E3B-673BA3F8AA47}" dt="2023-12-20T13:10:41.850" v="14306" actId="20577"/>
        <pc:sldMkLst>
          <pc:docMk/>
          <pc:sldMk cId="1458121635" sldId="776"/>
        </pc:sldMkLst>
        <pc:spChg chg="mod">
          <ac:chgData name="Sameenah Esack" userId="b84bd4b8-b4db-48b8-b82f-4bd982b87f3c" providerId="ADAL" clId="{DF8C7A33-981A-8441-8E3B-673BA3F8AA47}" dt="2023-12-20T13:10:41.850" v="14306" actId="20577"/>
          <ac:spMkLst>
            <pc:docMk/>
            <pc:sldMk cId="1458121635" sldId="776"/>
            <ac:spMk id="3" creationId="{829C6B9C-EBCC-FA7B-B0F1-BC0663C69115}"/>
          </ac:spMkLst>
        </pc:spChg>
      </pc:sldChg>
      <pc:sldChg chg="modSp add mod">
        <pc:chgData name="Sameenah Esack" userId="b84bd4b8-b4db-48b8-b82f-4bd982b87f3c" providerId="ADAL" clId="{DF8C7A33-981A-8441-8E3B-673BA3F8AA47}" dt="2023-12-20T13:11:46.238" v="14538" actId="20577"/>
        <pc:sldMkLst>
          <pc:docMk/>
          <pc:sldMk cId="2357314655" sldId="777"/>
        </pc:sldMkLst>
        <pc:spChg chg="mod">
          <ac:chgData name="Sameenah Esack" userId="b84bd4b8-b4db-48b8-b82f-4bd982b87f3c" providerId="ADAL" clId="{DF8C7A33-981A-8441-8E3B-673BA3F8AA47}" dt="2023-12-20T13:11:46.238" v="14538" actId="20577"/>
          <ac:spMkLst>
            <pc:docMk/>
            <pc:sldMk cId="2357314655" sldId="777"/>
            <ac:spMk id="3" creationId="{829C6B9C-EBCC-FA7B-B0F1-BC0663C69115}"/>
          </ac:spMkLst>
        </pc:spChg>
      </pc:sldChg>
      <pc:sldChg chg="delSp modSp add mod delAnim modAnim">
        <pc:chgData name="Sameenah Esack" userId="b84bd4b8-b4db-48b8-b82f-4bd982b87f3c" providerId="ADAL" clId="{DF8C7A33-981A-8441-8E3B-673BA3F8AA47}" dt="2023-12-21T09:12:56.150" v="15253" actId="113"/>
        <pc:sldMkLst>
          <pc:docMk/>
          <pc:sldMk cId="642534247" sldId="778"/>
        </pc:sldMkLst>
        <pc:spChg chg="del">
          <ac:chgData name="Sameenah Esack" userId="b84bd4b8-b4db-48b8-b82f-4bd982b87f3c" providerId="ADAL" clId="{DF8C7A33-981A-8441-8E3B-673BA3F8AA47}" dt="2023-12-21T09:08:51.705" v="14610" actId="478"/>
          <ac:spMkLst>
            <pc:docMk/>
            <pc:sldMk cId="642534247" sldId="778"/>
            <ac:spMk id="4" creationId="{6BF39498-BC2D-63EF-FCB5-99F139E6881C}"/>
          </ac:spMkLst>
        </pc:spChg>
        <pc:spChg chg="mod">
          <ac:chgData name="Sameenah Esack" userId="b84bd4b8-b4db-48b8-b82f-4bd982b87f3c" providerId="ADAL" clId="{DF8C7A33-981A-8441-8E3B-673BA3F8AA47}" dt="2023-12-21T09:12:56.150" v="15253" actId="113"/>
          <ac:spMkLst>
            <pc:docMk/>
            <pc:sldMk cId="642534247" sldId="778"/>
            <ac:spMk id="7" creationId="{B08D291E-900F-F749-96B6-B9F2CB4A987E}"/>
          </ac:spMkLst>
        </pc:spChg>
        <pc:spChg chg="mod">
          <ac:chgData name="Sameenah Esack" userId="b84bd4b8-b4db-48b8-b82f-4bd982b87f3c" providerId="ADAL" clId="{DF8C7A33-981A-8441-8E3B-673BA3F8AA47}" dt="2023-12-21T09:08:41.093" v="14609" actId="20577"/>
          <ac:spMkLst>
            <pc:docMk/>
            <pc:sldMk cId="642534247" sldId="778"/>
            <ac:spMk id="15" creationId="{20652F88-F991-F446-867B-7E1BEB73E97E}"/>
          </ac:spMkLst>
        </pc:spChg>
      </pc:sldChg>
    </pc:docChg>
  </pc:docChgLst>
  <pc:docChgLst>
    <pc:chgData name="Sameenah Esack" userId="b84bd4b8-b4db-48b8-b82f-4bd982b87f3c" providerId="ADAL" clId="{A0E5235E-5FC0-3845-9A43-F3135B884BCB}"/>
    <pc:docChg chg="undo redo custSel modSld">
      <pc:chgData name="Sameenah Esack" userId="b84bd4b8-b4db-48b8-b82f-4bd982b87f3c" providerId="ADAL" clId="{A0E5235E-5FC0-3845-9A43-F3135B884BCB}" dt="2022-04-28T09:17:29.620" v="13021"/>
      <pc:docMkLst>
        <pc:docMk/>
      </pc:docMkLst>
      <pc:sldChg chg="addSp modSp mod modAnim">
        <pc:chgData name="Sameenah Esack" userId="b84bd4b8-b4db-48b8-b82f-4bd982b87f3c" providerId="ADAL" clId="{A0E5235E-5FC0-3845-9A43-F3135B884BCB}" dt="2022-04-28T06:53:24.630" v="9930" actId="14100"/>
        <pc:sldMkLst>
          <pc:docMk/>
          <pc:sldMk cId="3948852398" sldId="284"/>
        </pc:sldMkLst>
        <pc:spChg chg="add mod">
          <ac:chgData name="Sameenah Esack" userId="b84bd4b8-b4db-48b8-b82f-4bd982b87f3c" providerId="ADAL" clId="{A0E5235E-5FC0-3845-9A43-F3135B884BCB}" dt="2022-04-28T06:53:24.630" v="9930" actId="14100"/>
          <ac:spMkLst>
            <pc:docMk/>
            <pc:sldMk cId="3948852398" sldId="284"/>
            <ac:spMk id="2" creationId="{5CAC5A85-4A3B-B403-BD19-6AF5B5D40009}"/>
          </ac:spMkLst>
        </pc:spChg>
        <pc:spChg chg="add mod">
          <ac:chgData name="Sameenah Esack" userId="b84bd4b8-b4db-48b8-b82f-4bd982b87f3c" providerId="ADAL" clId="{A0E5235E-5FC0-3845-9A43-F3135B884BCB}" dt="2022-04-28T06:52:48.032" v="9791" actId="20577"/>
          <ac:spMkLst>
            <pc:docMk/>
            <pc:sldMk cId="3948852398" sldId="284"/>
            <ac:spMk id="39" creationId="{21407104-89AD-ABB2-8955-5621CEB1FCD3}"/>
          </ac:spMkLst>
        </pc:spChg>
      </pc:sldChg>
      <pc:sldChg chg="delSp modTransition modAnim">
        <pc:chgData name="Sameenah Esack" userId="b84bd4b8-b4db-48b8-b82f-4bd982b87f3c" providerId="ADAL" clId="{A0E5235E-5FC0-3845-9A43-F3135B884BCB}" dt="2022-04-26T09:17:42.584" v="4342"/>
        <pc:sldMkLst>
          <pc:docMk/>
          <pc:sldMk cId="4159606249" sldId="285"/>
        </pc:sldMkLst>
        <pc:picChg chg="del">
          <ac:chgData name="Sameenah Esack" userId="b84bd4b8-b4db-48b8-b82f-4bd982b87f3c" providerId="ADAL" clId="{A0E5235E-5FC0-3845-9A43-F3135B884BCB}" dt="2022-04-26T09:17:35.626" v="4308"/>
          <ac:picMkLst>
            <pc:docMk/>
            <pc:sldMk cId="4159606249" sldId="285"/>
            <ac:picMk id="24" creationId="{CB67AAFF-4125-6C4A-B1E3-A28CD159D291}"/>
          </ac:picMkLst>
        </pc:picChg>
      </pc:sldChg>
      <pc:sldChg chg="delSp modTransition modAnim">
        <pc:chgData name="Sameenah Esack" userId="b84bd4b8-b4db-48b8-b82f-4bd982b87f3c" providerId="ADAL" clId="{A0E5235E-5FC0-3845-9A43-F3135B884BCB}" dt="2022-04-26T09:16:15.983" v="4287"/>
        <pc:sldMkLst>
          <pc:docMk/>
          <pc:sldMk cId="2073854020" sldId="293"/>
        </pc:sldMkLst>
        <pc:picChg chg="del">
          <ac:chgData name="Sameenah Esack" userId="b84bd4b8-b4db-48b8-b82f-4bd982b87f3c" providerId="ADAL" clId="{A0E5235E-5FC0-3845-9A43-F3135B884BCB}" dt="2022-04-26T09:15:14.184" v="4277"/>
          <ac:picMkLst>
            <pc:docMk/>
            <pc:sldMk cId="2073854020" sldId="293"/>
            <ac:picMk id="10" creationId="{69902482-890B-5741-9EC0-AE23A860B644}"/>
          </ac:picMkLst>
        </pc:picChg>
      </pc:sldChg>
      <pc:sldChg chg="addSp modSp mod modAnim">
        <pc:chgData name="Sameenah Esack" userId="b84bd4b8-b4db-48b8-b82f-4bd982b87f3c" providerId="ADAL" clId="{A0E5235E-5FC0-3845-9A43-F3135B884BCB}" dt="2022-04-28T06:53:43.875" v="9936" actId="14100"/>
        <pc:sldMkLst>
          <pc:docMk/>
          <pc:sldMk cId="3304677328" sldId="294"/>
        </pc:sldMkLst>
        <pc:spChg chg="add mod">
          <ac:chgData name="Sameenah Esack" userId="b84bd4b8-b4db-48b8-b82f-4bd982b87f3c" providerId="ADAL" clId="{A0E5235E-5FC0-3845-9A43-F3135B884BCB}" dt="2022-04-28T06:53:43.875" v="9936" actId="14100"/>
          <ac:spMkLst>
            <pc:docMk/>
            <pc:sldMk cId="3304677328" sldId="294"/>
            <ac:spMk id="9" creationId="{ACAB41DF-39A5-75BC-1649-EABBC7775CE2}"/>
          </ac:spMkLst>
        </pc:spChg>
      </pc:sldChg>
      <pc:sldChg chg="addSp modSp mod modAnim modNotesTx">
        <pc:chgData name="Sameenah Esack" userId="b84bd4b8-b4db-48b8-b82f-4bd982b87f3c" providerId="ADAL" clId="{A0E5235E-5FC0-3845-9A43-F3135B884BCB}" dt="2022-04-28T06:48:44.883" v="9695" actId="20577"/>
        <pc:sldMkLst>
          <pc:docMk/>
          <pc:sldMk cId="3921652830" sldId="295"/>
        </pc:sldMkLst>
        <pc:cxnChg chg="add mod">
          <ac:chgData name="Sameenah Esack" userId="b84bd4b8-b4db-48b8-b82f-4bd982b87f3c" providerId="ADAL" clId="{A0E5235E-5FC0-3845-9A43-F3135B884BCB}" dt="2022-04-28T06:43:38.645" v="8954" actId="1076"/>
          <ac:cxnSpMkLst>
            <pc:docMk/>
            <pc:sldMk cId="3921652830" sldId="295"/>
            <ac:cxnSpMk id="7" creationId="{2C4EADDF-8BFF-4AA1-697F-0DA03153DF0F}"/>
          </ac:cxnSpMkLst>
        </pc:cxnChg>
        <pc:cxnChg chg="add mod">
          <ac:chgData name="Sameenah Esack" userId="b84bd4b8-b4db-48b8-b82f-4bd982b87f3c" providerId="ADAL" clId="{A0E5235E-5FC0-3845-9A43-F3135B884BCB}" dt="2022-04-28T06:43:43.535" v="8956" actId="1076"/>
          <ac:cxnSpMkLst>
            <pc:docMk/>
            <pc:sldMk cId="3921652830" sldId="295"/>
            <ac:cxnSpMk id="8" creationId="{D2B77988-1954-711D-0363-1D55A996B338}"/>
          </ac:cxnSpMkLst>
        </pc:cxnChg>
        <pc:cxnChg chg="add mod">
          <ac:chgData name="Sameenah Esack" userId="b84bd4b8-b4db-48b8-b82f-4bd982b87f3c" providerId="ADAL" clId="{A0E5235E-5FC0-3845-9A43-F3135B884BCB}" dt="2022-04-28T06:43:48.190" v="8958" actId="1076"/>
          <ac:cxnSpMkLst>
            <pc:docMk/>
            <pc:sldMk cId="3921652830" sldId="295"/>
            <ac:cxnSpMk id="10" creationId="{F0A71DB7-4DF1-E699-37A5-4E420D84996D}"/>
          </ac:cxnSpMkLst>
        </pc:cxnChg>
        <pc:cxnChg chg="add mod">
          <ac:chgData name="Sameenah Esack" userId="b84bd4b8-b4db-48b8-b82f-4bd982b87f3c" providerId="ADAL" clId="{A0E5235E-5FC0-3845-9A43-F3135B884BCB}" dt="2022-04-28T06:43:52.224" v="8960" actId="1076"/>
          <ac:cxnSpMkLst>
            <pc:docMk/>
            <pc:sldMk cId="3921652830" sldId="295"/>
            <ac:cxnSpMk id="12" creationId="{03DAF80E-7005-1889-A49D-B8C7EB2BBADB}"/>
          </ac:cxnSpMkLst>
        </pc:cxnChg>
        <pc:cxnChg chg="add mod">
          <ac:chgData name="Sameenah Esack" userId="b84bd4b8-b4db-48b8-b82f-4bd982b87f3c" providerId="ADAL" clId="{A0E5235E-5FC0-3845-9A43-F3135B884BCB}" dt="2022-04-28T06:43:59.470" v="8963" actId="14100"/>
          <ac:cxnSpMkLst>
            <pc:docMk/>
            <pc:sldMk cId="3921652830" sldId="295"/>
            <ac:cxnSpMk id="13" creationId="{6E7356DC-94F9-D871-E3D7-1C7AB9E380CD}"/>
          </ac:cxnSpMkLst>
        </pc:cxnChg>
        <pc:cxnChg chg="add mod">
          <ac:chgData name="Sameenah Esack" userId="b84bd4b8-b4db-48b8-b82f-4bd982b87f3c" providerId="ADAL" clId="{A0E5235E-5FC0-3845-9A43-F3135B884BCB}" dt="2022-04-28T06:44:05.150" v="8966" actId="14100"/>
          <ac:cxnSpMkLst>
            <pc:docMk/>
            <pc:sldMk cId="3921652830" sldId="295"/>
            <ac:cxnSpMk id="14" creationId="{1754BB0F-D026-D238-8824-E02D83076FBC}"/>
          </ac:cxnSpMkLst>
        </pc:cxnChg>
        <pc:cxnChg chg="add mod">
          <ac:chgData name="Sameenah Esack" userId="b84bd4b8-b4db-48b8-b82f-4bd982b87f3c" providerId="ADAL" clId="{A0E5235E-5FC0-3845-9A43-F3135B884BCB}" dt="2022-04-28T06:44:12.950" v="8969" actId="14100"/>
          <ac:cxnSpMkLst>
            <pc:docMk/>
            <pc:sldMk cId="3921652830" sldId="295"/>
            <ac:cxnSpMk id="15" creationId="{0BECF5F0-0DD4-AEE9-0210-0FD25059F1DF}"/>
          </ac:cxnSpMkLst>
        </pc:cxnChg>
        <pc:cxnChg chg="add mod">
          <ac:chgData name="Sameenah Esack" userId="b84bd4b8-b4db-48b8-b82f-4bd982b87f3c" providerId="ADAL" clId="{A0E5235E-5FC0-3845-9A43-F3135B884BCB}" dt="2022-04-28T06:44:47.812" v="9086" actId="14100"/>
          <ac:cxnSpMkLst>
            <pc:docMk/>
            <pc:sldMk cId="3921652830" sldId="295"/>
            <ac:cxnSpMk id="17" creationId="{AE9F3064-D797-7AB5-FD5B-34ABAF51690D}"/>
          </ac:cxnSpMkLst>
        </pc:cxnChg>
        <pc:cxnChg chg="add mod">
          <ac:chgData name="Sameenah Esack" userId="b84bd4b8-b4db-48b8-b82f-4bd982b87f3c" providerId="ADAL" clId="{A0E5235E-5FC0-3845-9A43-F3135B884BCB}" dt="2022-04-28T06:44:54.359" v="9089" actId="14100"/>
          <ac:cxnSpMkLst>
            <pc:docMk/>
            <pc:sldMk cId="3921652830" sldId="295"/>
            <ac:cxnSpMk id="19" creationId="{C2D3455E-67EF-5998-C942-0EFB910E3AC4}"/>
          </ac:cxnSpMkLst>
        </pc:cxnChg>
        <pc:cxnChg chg="add mod">
          <ac:chgData name="Sameenah Esack" userId="b84bd4b8-b4db-48b8-b82f-4bd982b87f3c" providerId="ADAL" clId="{A0E5235E-5FC0-3845-9A43-F3135B884BCB}" dt="2022-04-28T06:45:01.368" v="9092" actId="14100"/>
          <ac:cxnSpMkLst>
            <pc:docMk/>
            <pc:sldMk cId="3921652830" sldId="295"/>
            <ac:cxnSpMk id="21" creationId="{3BBD103C-80D2-1316-CE85-8B0E641D9FE2}"/>
          </ac:cxnSpMkLst>
        </pc:cxnChg>
      </pc:sldChg>
      <pc:sldChg chg="addSp modSp modAnim">
        <pc:chgData name="Sameenah Esack" userId="b84bd4b8-b4db-48b8-b82f-4bd982b87f3c" providerId="ADAL" clId="{A0E5235E-5FC0-3845-9A43-F3135B884BCB}" dt="2022-04-28T06:53:50.088" v="9938"/>
        <pc:sldMkLst>
          <pc:docMk/>
          <pc:sldMk cId="2261997474" sldId="296"/>
        </pc:sldMkLst>
        <pc:spChg chg="add mod">
          <ac:chgData name="Sameenah Esack" userId="b84bd4b8-b4db-48b8-b82f-4bd982b87f3c" providerId="ADAL" clId="{A0E5235E-5FC0-3845-9A43-F3135B884BCB}" dt="2022-04-28T06:53:46.619" v="9937"/>
          <ac:spMkLst>
            <pc:docMk/>
            <pc:sldMk cId="2261997474" sldId="296"/>
            <ac:spMk id="8" creationId="{BB427D29-201C-0A30-5A5D-8272EE3CE303}"/>
          </ac:spMkLst>
        </pc:spChg>
      </pc:sldChg>
      <pc:sldChg chg="addSp modSp modAnim">
        <pc:chgData name="Sameenah Esack" userId="b84bd4b8-b4db-48b8-b82f-4bd982b87f3c" providerId="ADAL" clId="{A0E5235E-5FC0-3845-9A43-F3135B884BCB}" dt="2022-04-28T06:54:06.014" v="9949"/>
        <pc:sldMkLst>
          <pc:docMk/>
          <pc:sldMk cId="2446287574" sldId="297"/>
        </pc:sldMkLst>
        <pc:spChg chg="add mod">
          <ac:chgData name="Sameenah Esack" userId="b84bd4b8-b4db-48b8-b82f-4bd982b87f3c" providerId="ADAL" clId="{A0E5235E-5FC0-3845-9A43-F3135B884BCB}" dt="2022-04-28T06:54:06.014" v="9949"/>
          <ac:spMkLst>
            <pc:docMk/>
            <pc:sldMk cId="2446287574" sldId="297"/>
            <ac:spMk id="16" creationId="{01FBBC02-B88A-9B2D-4642-BB28336BAADE}"/>
          </ac:spMkLst>
        </pc:spChg>
      </pc:sldChg>
      <pc:sldChg chg="addSp delSp modSp modTransition modAnim">
        <pc:chgData name="Sameenah Esack" userId="b84bd4b8-b4db-48b8-b82f-4bd982b87f3c" providerId="ADAL" clId="{A0E5235E-5FC0-3845-9A43-F3135B884BCB}" dt="2022-04-28T06:56:41.543" v="10059"/>
        <pc:sldMkLst>
          <pc:docMk/>
          <pc:sldMk cId="3167513378" sldId="298"/>
        </pc:sldMkLst>
        <pc:spChg chg="add mod">
          <ac:chgData name="Sameenah Esack" userId="b84bd4b8-b4db-48b8-b82f-4bd982b87f3c" providerId="ADAL" clId="{A0E5235E-5FC0-3845-9A43-F3135B884BCB}" dt="2022-04-28T06:56:41.543" v="10059"/>
          <ac:spMkLst>
            <pc:docMk/>
            <pc:sldMk cId="3167513378" sldId="298"/>
            <ac:spMk id="7" creationId="{BDE75C4C-4A3A-6E5C-4061-1314DA6FE2A8}"/>
          </ac:spMkLst>
        </pc:spChg>
        <pc:picChg chg="del">
          <ac:chgData name="Sameenah Esack" userId="b84bd4b8-b4db-48b8-b82f-4bd982b87f3c" providerId="ADAL" clId="{A0E5235E-5FC0-3845-9A43-F3135B884BCB}" dt="2022-04-28T06:56:40.902" v="10058"/>
          <ac:picMkLst>
            <pc:docMk/>
            <pc:sldMk cId="3167513378" sldId="298"/>
            <ac:picMk id="6" creationId="{F8346400-22FE-C84E-8C7B-2505007B8E52}"/>
          </ac:picMkLst>
        </pc:picChg>
      </pc:sldChg>
      <pc:sldChg chg="modNotesTx">
        <pc:chgData name="Sameenah Esack" userId="b84bd4b8-b4db-48b8-b82f-4bd982b87f3c" providerId="ADAL" clId="{A0E5235E-5FC0-3845-9A43-F3135B884BCB}" dt="2022-04-26T07:37:20.689" v="789" actId="20577"/>
        <pc:sldMkLst>
          <pc:docMk/>
          <pc:sldMk cId="2832777299" sldId="637"/>
        </pc:sldMkLst>
      </pc:sldChg>
      <pc:sldChg chg="modAnim modNotesTx">
        <pc:chgData name="Sameenah Esack" userId="b84bd4b8-b4db-48b8-b82f-4bd982b87f3c" providerId="ADAL" clId="{A0E5235E-5FC0-3845-9A43-F3135B884BCB}" dt="2022-04-26T07:50:37.993" v="1464" actId="20577"/>
        <pc:sldMkLst>
          <pc:docMk/>
          <pc:sldMk cId="4202218070" sldId="638"/>
        </pc:sldMkLst>
      </pc:sldChg>
      <pc:sldChg chg="modAnim modNotesTx">
        <pc:chgData name="Sameenah Esack" userId="b84bd4b8-b4db-48b8-b82f-4bd982b87f3c" providerId="ADAL" clId="{A0E5235E-5FC0-3845-9A43-F3135B884BCB}" dt="2022-04-26T08:39:20.987" v="2944" actId="20577"/>
        <pc:sldMkLst>
          <pc:docMk/>
          <pc:sldMk cId="1807456217" sldId="640"/>
        </pc:sldMkLst>
      </pc:sldChg>
      <pc:sldChg chg="modNotesTx">
        <pc:chgData name="Sameenah Esack" userId="b84bd4b8-b4db-48b8-b82f-4bd982b87f3c" providerId="ADAL" clId="{A0E5235E-5FC0-3845-9A43-F3135B884BCB}" dt="2022-04-26T08:57:53.120" v="3981" actId="20577"/>
        <pc:sldMkLst>
          <pc:docMk/>
          <pc:sldMk cId="2627175045" sldId="641"/>
        </pc:sldMkLst>
      </pc:sldChg>
      <pc:sldChg chg="modAnim">
        <pc:chgData name="Sameenah Esack" userId="b84bd4b8-b4db-48b8-b82f-4bd982b87f3c" providerId="ADAL" clId="{A0E5235E-5FC0-3845-9A43-F3135B884BCB}" dt="2022-04-26T09:16:31.879" v="4294"/>
        <pc:sldMkLst>
          <pc:docMk/>
          <pc:sldMk cId="3815239183" sldId="642"/>
        </pc:sldMkLst>
      </pc:sldChg>
      <pc:sldChg chg="modAnim">
        <pc:chgData name="Sameenah Esack" userId="b84bd4b8-b4db-48b8-b82f-4bd982b87f3c" providerId="ADAL" clId="{A0E5235E-5FC0-3845-9A43-F3135B884BCB}" dt="2022-04-26T09:16:35.004" v="4297"/>
        <pc:sldMkLst>
          <pc:docMk/>
          <pc:sldMk cId="2893707818" sldId="643"/>
        </pc:sldMkLst>
      </pc:sldChg>
      <pc:sldChg chg="modAnim">
        <pc:chgData name="Sameenah Esack" userId="b84bd4b8-b4db-48b8-b82f-4bd982b87f3c" providerId="ADAL" clId="{A0E5235E-5FC0-3845-9A43-F3135B884BCB}" dt="2022-04-26T09:21:20.468" v="4499"/>
        <pc:sldMkLst>
          <pc:docMk/>
          <pc:sldMk cId="2883258849" sldId="647"/>
        </pc:sldMkLst>
      </pc:sldChg>
      <pc:sldChg chg="modAnim">
        <pc:chgData name="Sameenah Esack" userId="b84bd4b8-b4db-48b8-b82f-4bd982b87f3c" providerId="ADAL" clId="{A0E5235E-5FC0-3845-9A43-F3135B884BCB}" dt="2022-04-26T09:19:10.211" v="4372"/>
        <pc:sldMkLst>
          <pc:docMk/>
          <pc:sldMk cId="1739846897" sldId="652"/>
        </pc:sldMkLst>
      </pc:sldChg>
      <pc:sldChg chg="modAnim modNotesTx">
        <pc:chgData name="Sameenah Esack" userId="b84bd4b8-b4db-48b8-b82f-4bd982b87f3c" providerId="ADAL" clId="{A0E5235E-5FC0-3845-9A43-F3135B884BCB}" dt="2022-04-28T05:23:56.197" v="4872" actId="20577"/>
        <pc:sldMkLst>
          <pc:docMk/>
          <pc:sldMk cId="4267489009" sldId="657"/>
        </pc:sldMkLst>
      </pc:sldChg>
      <pc:sldChg chg="modNotesTx">
        <pc:chgData name="Sameenah Esack" userId="b84bd4b8-b4db-48b8-b82f-4bd982b87f3c" providerId="ADAL" clId="{A0E5235E-5FC0-3845-9A43-F3135B884BCB}" dt="2022-04-28T05:37:08.699" v="5071" actId="20577"/>
        <pc:sldMkLst>
          <pc:docMk/>
          <pc:sldMk cId="412835826" sldId="658"/>
        </pc:sldMkLst>
      </pc:sldChg>
      <pc:sldChg chg="modAnim modNotesTx">
        <pc:chgData name="Sameenah Esack" userId="b84bd4b8-b4db-48b8-b82f-4bd982b87f3c" providerId="ADAL" clId="{A0E5235E-5FC0-3845-9A43-F3135B884BCB}" dt="2022-04-28T06:05:45.918" v="5854"/>
        <pc:sldMkLst>
          <pc:docMk/>
          <pc:sldMk cId="3178196296" sldId="659"/>
        </pc:sldMkLst>
      </pc:sldChg>
      <pc:sldChg chg="modAnim modNotesTx">
        <pc:chgData name="Sameenah Esack" userId="b84bd4b8-b4db-48b8-b82f-4bd982b87f3c" providerId="ADAL" clId="{A0E5235E-5FC0-3845-9A43-F3135B884BCB}" dt="2022-04-28T06:13:36.638" v="7002"/>
        <pc:sldMkLst>
          <pc:docMk/>
          <pc:sldMk cId="977446971" sldId="660"/>
        </pc:sldMkLst>
      </pc:sldChg>
      <pc:sldChg chg="modAnim modNotesTx">
        <pc:chgData name="Sameenah Esack" userId="b84bd4b8-b4db-48b8-b82f-4bd982b87f3c" providerId="ADAL" clId="{A0E5235E-5FC0-3845-9A43-F3135B884BCB}" dt="2022-04-28T06:28:06.522" v="7579" actId="20577"/>
        <pc:sldMkLst>
          <pc:docMk/>
          <pc:sldMk cId="1837552984" sldId="661"/>
        </pc:sldMkLst>
      </pc:sldChg>
      <pc:sldChg chg="modAnim modNotesTx">
        <pc:chgData name="Sameenah Esack" userId="b84bd4b8-b4db-48b8-b82f-4bd982b87f3c" providerId="ADAL" clId="{A0E5235E-5FC0-3845-9A43-F3135B884BCB}" dt="2022-04-28T06:42:32.727" v="8951"/>
        <pc:sldMkLst>
          <pc:docMk/>
          <pc:sldMk cId="298397718" sldId="662"/>
        </pc:sldMkLst>
      </pc:sldChg>
      <pc:sldChg chg="modAnim">
        <pc:chgData name="Sameenah Esack" userId="b84bd4b8-b4db-48b8-b82f-4bd982b87f3c" providerId="ADAL" clId="{A0E5235E-5FC0-3845-9A43-F3135B884BCB}" dt="2022-04-28T06:42:47.163" v="8952"/>
        <pc:sldMkLst>
          <pc:docMk/>
          <pc:sldMk cId="3275763824" sldId="663"/>
        </pc:sldMkLst>
      </pc:sldChg>
      <pc:sldChg chg="addSp modSp modAnim">
        <pc:chgData name="Sameenah Esack" userId="b84bd4b8-b4db-48b8-b82f-4bd982b87f3c" providerId="ADAL" clId="{A0E5235E-5FC0-3845-9A43-F3135B884BCB}" dt="2022-04-28T06:54:12.544" v="9955"/>
        <pc:sldMkLst>
          <pc:docMk/>
          <pc:sldMk cId="4222148401" sldId="664"/>
        </pc:sldMkLst>
        <pc:spChg chg="add mod">
          <ac:chgData name="Sameenah Esack" userId="b84bd4b8-b4db-48b8-b82f-4bd982b87f3c" providerId="ADAL" clId="{A0E5235E-5FC0-3845-9A43-F3135B884BCB}" dt="2022-04-28T06:54:12.544" v="9955"/>
          <ac:spMkLst>
            <pc:docMk/>
            <pc:sldMk cId="4222148401" sldId="664"/>
            <ac:spMk id="10" creationId="{6C1ED024-639C-0E18-E448-CE501E9BAEA5}"/>
          </ac:spMkLst>
        </pc:spChg>
      </pc:sldChg>
      <pc:sldChg chg="addSp modSp modAnim">
        <pc:chgData name="Sameenah Esack" userId="b84bd4b8-b4db-48b8-b82f-4bd982b87f3c" providerId="ADAL" clId="{A0E5235E-5FC0-3845-9A43-F3135B884BCB}" dt="2022-04-28T06:54:19.416" v="9962"/>
        <pc:sldMkLst>
          <pc:docMk/>
          <pc:sldMk cId="1931129005" sldId="665"/>
        </pc:sldMkLst>
        <pc:spChg chg="add mod">
          <ac:chgData name="Sameenah Esack" userId="b84bd4b8-b4db-48b8-b82f-4bd982b87f3c" providerId="ADAL" clId="{A0E5235E-5FC0-3845-9A43-F3135B884BCB}" dt="2022-04-28T06:54:19.416" v="9962"/>
          <ac:spMkLst>
            <pc:docMk/>
            <pc:sldMk cId="1931129005" sldId="665"/>
            <ac:spMk id="11" creationId="{35A8CE09-FBC1-C4CC-5A2C-70B63F387B58}"/>
          </ac:spMkLst>
        </pc:spChg>
      </pc:sldChg>
      <pc:sldChg chg="addSp modSp mod modAnim modNotesTx">
        <pc:chgData name="Sameenah Esack" userId="b84bd4b8-b4db-48b8-b82f-4bd982b87f3c" providerId="ADAL" clId="{A0E5235E-5FC0-3845-9A43-F3135B884BCB}" dt="2022-04-26T09:01:20.954" v="4146" actId="14100"/>
        <pc:sldMkLst>
          <pc:docMk/>
          <pc:sldMk cId="607179624" sldId="666"/>
        </pc:sldMkLst>
        <pc:cxnChg chg="add mod">
          <ac:chgData name="Sameenah Esack" userId="b84bd4b8-b4db-48b8-b82f-4bd982b87f3c" providerId="ADAL" clId="{A0E5235E-5FC0-3845-9A43-F3135B884BCB}" dt="2022-04-26T08:58:35.815" v="3984" actId="14100"/>
          <ac:cxnSpMkLst>
            <pc:docMk/>
            <pc:sldMk cId="607179624" sldId="666"/>
            <ac:cxnSpMk id="8" creationId="{B9F6E6C2-0C98-A032-7C07-7A2CFFCC5D74}"/>
          </ac:cxnSpMkLst>
        </pc:cxnChg>
        <pc:cxnChg chg="add mod">
          <ac:chgData name="Sameenah Esack" userId="b84bd4b8-b4db-48b8-b82f-4bd982b87f3c" providerId="ADAL" clId="{A0E5235E-5FC0-3845-9A43-F3135B884BCB}" dt="2022-04-26T08:58:43.023" v="3987" actId="14100"/>
          <ac:cxnSpMkLst>
            <pc:docMk/>
            <pc:sldMk cId="607179624" sldId="666"/>
            <ac:cxnSpMk id="9" creationId="{3BE4170E-9637-8527-CF6A-8A03D9958A96}"/>
          </ac:cxnSpMkLst>
        </pc:cxnChg>
        <pc:cxnChg chg="add mod">
          <ac:chgData name="Sameenah Esack" userId="b84bd4b8-b4db-48b8-b82f-4bd982b87f3c" providerId="ADAL" clId="{A0E5235E-5FC0-3845-9A43-F3135B884BCB}" dt="2022-04-26T08:58:51.167" v="3990" actId="14100"/>
          <ac:cxnSpMkLst>
            <pc:docMk/>
            <pc:sldMk cId="607179624" sldId="666"/>
            <ac:cxnSpMk id="11" creationId="{713F5A59-F02C-F1CF-65A5-7F0AC281C870}"/>
          </ac:cxnSpMkLst>
        </pc:cxnChg>
        <pc:cxnChg chg="add mod">
          <ac:chgData name="Sameenah Esack" userId="b84bd4b8-b4db-48b8-b82f-4bd982b87f3c" providerId="ADAL" clId="{A0E5235E-5FC0-3845-9A43-F3135B884BCB}" dt="2022-04-26T08:58:58.909" v="3993" actId="14100"/>
          <ac:cxnSpMkLst>
            <pc:docMk/>
            <pc:sldMk cId="607179624" sldId="666"/>
            <ac:cxnSpMk id="13" creationId="{396237AD-EBEE-1117-D740-95DA13AE50C1}"/>
          </ac:cxnSpMkLst>
        </pc:cxnChg>
        <pc:cxnChg chg="add mod">
          <ac:chgData name="Sameenah Esack" userId="b84bd4b8-b4db-48b8-b82f-4bd982b87f3c" providerId="ADAL" clId="{A0E5235E-5FC0-3845-9A43-F3135B884BCB}" dt="2022-04-26T08:59:05.092" v="3996" actId="14100"/>
          <ac:cxnSpMkLst>
            <pc:docMk/>
            <pc:sldMk cId="607179624" sldId="666"/>
            <ac:cxnSpMk id="15" creationId="{2ED33344-83F4-B8E9-982B-75929A17CCBC}"/>
          </ac:cxnSpMkLst>
        </pc:cxnChg>
        <pc:cxnChg chg="add mod">
          <ac:chgData name="Sameenah Esack" userId="b84bd4b8-b4db-48b8-b82f-4bd982b87f3c" providerId="ADAL" clId="{A0E5235E-5FC0-3845-9A43-F3135B884BCB}" dt="2022-04-26T09:00:20.746" v="4123" actId="14100"/>
          <ac:cxnSpMkLst>
            <pc:docMk/>
            <pc:sldMk cId="607179624" sldId="666"/>
            <ac:cxnSpMk id="17" creationId="{A6ECFEA3-D82E-A925-BE5A-B65707724827}"/>
          </ac:cxnSpMkLst>
        </pc:cxnChg>
        <pc:cxnChg chg="add mod">
          <ac:chgData name="Sameenah Esack" userId="b84bd4b8-b4db-48b8-b82f-4bd982b87f3c" providerId="ADAL" clId="{A0E5235E-5FC0-3845-9A43-F3135B884BCB}" dt="2022-04-26T09:00:35.119" v="4128" actId="14100"/>
          <ac:cxnSpMkLst>
            <pc:docMk/>
            <pc:sldMk cId="607179624" sldId="666"/>
            <ac:cxnSpMk id="20" creationId="{AE1F9ABD-1B9E-2E44-45D1-DFF6A961E2EA}"/>
          </ac:cxnSpMkLst>
        </pc:cxnChg>
        <pc:cxnChg chg="add mod">
          <ac:chgData name="Sameenah Esack" userId="b84bd4b8-b4db-48b8-b82f-4bd982b87f3c" providerId="ADAL" clId="{A0E5235E-5FC0-3845-9A43-F3135B884BCB}" dt="2022-04-26T09:00:40.721" v="4130" actId="1076"/>
          <ac:cxnSpMkLst>
            <pc:docMk/>
            <pc:sldMk cId="607179624" sldId="666"/>
            <ac:cxnSpMk id="23" creationId="{5B4FCD69-EA06-D656-0D05-47CD44C8C768}"/>
          </ac:cxnSpMkLst>
        </pc:cxnChg>
        <pc:cxnChg chg="add mod">
          <ac:chgData name="Sameenah Esack" userId="b84bd4b8-b4db-48b8-b82f-4bd982b87f3c" providerId="ADAL" clId="{A0E5235E-5FC0-3845-9A43-F3135B884BCB}" dt="2022-04-26T09:00:46.686" v="4132" actId="1076"/>
          <ac:cxnSpMkLst>
            <pc:docMk/>
            <pc:sldMk cId="607179624" sldId="666"/>
            <ac:cxnSpMk id="24" creationId="{3AFF99C6-9852-8F66-AC02-FCAEE25AFD14}"/>
          </ac:cxnSpMkLst>
        </pc:cxnChg>
        <pc:cxnChg chg="add mod">
          <ac:chgData name="Sameenah Esack" userId="b84bd4b8-b4db-48b8-b82f-4bd982b87f3c" providerId="ADAL" clId="{A0E5235E-5FC0-3845-9A43-F3135B884BCB}" dt="2022-04-26T09:00:52.045" v="4135" actId="14100"/>
          <ac:cxnSpMkLst>
            <pc:docMk/>
            <pc:sldMk cId="607179624" sldId="666"/>
            <ac:cxnSpMk id="25" creationId="{1D14B726-62C9-2321-2844-5699CC0B42C8}"/>
          </ac:cxnSpMkLst>
        </pc:cxnChg>
        <pc:cxnChg chg="add mod">
          <ac:chgData name="Sameenah Esack" userId="b84bd4b8-b4db-48b8-b82f-4bd982b87f3c" providerId="ADAL" clId="{A0E5235E-5FC0-3845-9A43-F3135B884BCB}" dt="2022-04-26T09:01:03.470" v="4138" actId="14100"/>
          <ac:cxnSpMkLst>
            <pc:docMk/>
            <pc:sldMk cId="607179624" sldId="666"/>
            <ac:cxnSpMk id="27" creationId="{3123CB49-6761-3541-D830-A2F77F4CAC5F}"/>
          </ac:cxnSpMkLst>
        </pc:cxnChg>
        <pc:cxnChg chg="add mod">
          <ac:chgData name="Sameenah Esack" userId="b84bd4b8-b4db-48b8-b82f-4bd982b87f3c" providerId="ADAL" clId="{A0E5235E-5FC0-3845-9A43-F3135B884BCB}" dt="2022-04-26T09:01:10.433" v="4141" actId="14100"/>
          <ac:cxnSpMkLst>
            <pc:docMk/>
            <pc:sldMk cId="607179624" sldId="666"/>
            <ac:cxnSpMk id="29" creationId="{0F28B67D-5545-6487-FAAB-0C4209407A67}"/>
          </ac:cxnSpMkLst>
        </pc:cxnChg>
        <pc:cxnChg chg="add mod">
          <ac:chgData name="Sameenah Esack" userId="b84bd4b8-b4db-48b8-b82f-4bd982b87f3c" providerId="ADAL" clId="{A0E5235E-5FC0-3845-9A43-F3135B884BCB}" dt="2022-04-26T09:01:14.603" v="4143" actId="1076"/>
          <ac:cxnSpMkLst>
            <pc:docMk/>
            <pc:sldMk cId="607179624" sldId="666"/>
            <ac:cxnSpMk id="31" creationId="{E14AC23E-F57E-A84A-8836-26D1AAF72A3F}"/>
          </ac:cxnSpMkLst>
        </pc:cxnChg>
        <pc:cxnChg chg="add mod">
          <ac:chgData name="Sameenah Esack" userId="b84bd4b8-b4db-48b8-b82f-4bd982b87f3c" providerId="ADAL" clId="{A0E5235E-5FC0-3845-9A43-F3135B884BCB}" dt="2022-04-26T09:01:20.954" v="4146" actId="14100"/>
          <ac:cxnSpMkLst>
            <pc:docMk/>
            <pc:sldMk cId="607179624" sldId="666"/>
            <ac:cxnSpMk id="32" creationId="{CCFED293-7AB9-7681-330F-447883291A85}"/>
          </ac:cxnSpMkLst>
        </pc:cxnChg>
      </pc:sldChg>
      <pc:sldChg chg="addSp modSp mod modAnim modNotesTx">
        <pc:chgData name="Sameenah Esack" userId="b84bd4b8-b4db-48b8-b82f-4bd982b87f3c" providerId="ADAL" clId="{A0E5235E-5FC0-3845-9A43-F3135B884BCB}" dt="2022-04-28T09:10:18.285" v="11608"/>
        <pc:sldMkLst>
          <pc:docMk/>
          <pc:sldMk cId="1971312375" sldId="670"/>
        </pc:sldMkLst>
        <pc:cxnChg chg="add mod">
          <ac:chgData name="Sameenah Esack" userId="b84bd4b8-b4db-48b8-b82f-4bd982b87f3c" providerId="ADAL" clId="{A0E5235E-5FC0-3845-9A43-F3135B884BCB}" dt="2022-04-28T08:56:06.828" v="10345" actId="14100"/>
          <ac:cxnSpMkLst>
            <pc:docMk/>
            <pc:sldMk cId="1971312375" sldId="670"/>
            <ac:cxnSpMk id="8" creationId="{385357AE-3E72-E54F-806C-89061124DD60}"/>
          </ac:cxnSpMkLst>
        </pc:cxnChg>
        <pc:cxnChg chg="add mod">
          <ac:chgData name="Sameenah Esack" userId="b84bd4b8-b4db-48b8-b82f-4bd982b87f3c" providerId="ADAL" clId="{A0E5235E-5FC0-3845-9A43-F3135B884BCB}" dt="2022-04-28T08:58:08.455" v="10350" actId="14100"/>
          <ac:cxnSpMkLst>
            <pc:docMk/>
            <pc:sldMk cId="1971312375" sldId="670"/>
            <ac:cxnSpMk id="15" creationId="{9535573D-515C-CDA8-0C82-7F9EFC69DB73}"/>
          </ac:cxnSpMkLst>
        </pc:cxnChg>
        <pc:cxnChg chg="add mod">
          <ac:chgData name="Sameenah Esack" userId="b84bd4b8-b4db-48b8-b82f-4bd982b87f3c" providerId="ADAL" clId="{A0E5235E-5FC0-3845-9A43-F3135B884BCB}" dt="2022-04-28T08:58:20.113" v="10353" actId="14100"/>
          <ac:cxnSpMkLst>
            <pc:docMk/>
            <pc:sldMk cId="1971312375" sldId="670"/>
            <ac:cxnSpMk id="16" creationId="{B15485CE-E256-A6CE-2FC1-C757D1971FF9}"/>
          </ac:cxnSpMkLst>
        </pc:cxnChg>
        <pc:cxnChg chg="add mod">
          <ac:chgData name="Sameenah Esack" userId="b84bd4b8-b4db-48b8-b82f-4bd982b87f3c" providerId="ADAL" clId="{A0E5235E-5FC0-3845-9A43-F3135B884BCB}" dt="2022-04-28T09:00:39.149" v="10743" actId="14100"/>
          <ac:cxnSpMkLst>
            <pc:docMk/>
            <pc:sldMk cId="1971312375" sldId="670"/>
            <ac:cxnSpMk id="17" creationId="{FF38DFDE-1F16-ADD8-D4C0-C866DD55022F}"/>
          </ac:cxnSpMkLst>
        </pc:cxnChg>
        <pc:cxnChg chg="add mod">
          <ac:chgData name="Sameenah Esack" userId="b84bd4b8-b4db-48b8-b82f-4bd982b87f3c" providerId="ADAL" clId="{A0E5235E-5FC0-3845-9A43-F3135B884BCB}" dt="2022-04-28T09:00:45.234" v="10746" actId="14100"/>
          <ac:cxnSpMkLst>
            <pc:docMk/>
            <pc:sldMk cId="1971312375" sldId="670"/>
            <ac:cxnSpMk id="18" creationId="{A1AAA7CD-A49A-ADF5-E308-797929ADF929}"/>
          </ac:cxnSpMkLst>
        </pc:cxnChg>
        <pc:cxnChg chg="add mod">
          <ac:chgData name="Sameenah Esack" userId="b84bd4b8-b4db-48b8-b82f-4bd982b87f3c" providerId="ADAL" clId="{A0E5235E-5FC0-3845-9A43-F3135B884BCB}" dt="2022-04-28T09:00:52.621" v="10749" actId="14100"/>
          <ac:cxnSpMkLst>
            <pc:docMk/>
            <pc:sldMk cId="1971312375" sldId="670"/>
            <ac:cxnSpMk id="19" creationId="{D4EB50F6-8FEB-DAB9-A718-302E7113A35A}"/>
          </ac:cxnSpMkLst>
        </pc:cxnChg>
        <pc:cxnChg chg="add mod">
          <ac:chgData name="Sameenah Esack" userId="b84bd4b8-b4db-48b8-b82f-4bd982b87f3c" providerId="ADAL" clId="{A0E5235E-5FC0-3845-9A43-F3135B884BCB}" dt="2022-04-28T09:01:47.293" v="10915" actId="14100"/>
          <ac:cxnSpMkLst>
            <pc:docMk/>
            <pc:sldMk cId="1971312375" sldId="670"/>
            <ac:cxnSpMk id="21" creationId="{0A4FC840-D48D-D0D3-EDF0-F3B2F5C17ED0}"/>
          </ac:cxnSpMkLst>
        </pc:cxnChg>
        <pc:cxnChg chg="add mod">
          <ac:chgData name="Sameenah Esack" userId="b84bd4b8-b4db-48b8-b82f-4bd982b87f3c" providerId="ADAL" clId="{A0E5235E-5FC0-3845-9A43-F3135B884BCB}" dt="2022-04-28T09:01:53.063" v="10918" actId="14100"/>
          <ac:cxnSpMkLst>
            <pc:docMk/>
            <pc:sldMk cId="1971312375" sldId="670"/>
            <ac:cxnSpMk id="23" creationId="{04E198C7-9D37-0C12-C8C0-F0F98BD9DA3A}"/>
          </ac:cxnSpMkLst>
        </pc:cxnChg>
        <pc:cxnChg chg="add mod">
          <ac:chgData name="Sameenah Esack" userId="b84bd4b8-b4db-48b8-b82f-4bd982b87f3c" providerId="ADAL" clId="{A0E5235E-5FC0-3845-9A43-F3135B884BCB}" dt="2022-04-28T09:02:48.424" v="10921" actId="14100"/>
          <ac:cxnSpMkLst>
            <pc:docMk/>
            <pc:sldMk cId="1971312375" sldId="670"/>
            <ac:cxnSpMk id="25" creationId="{44030FB9-D0E7-4D01-CFB4-BEA03B1D8F22}"/>
          </ac:cxnSpMkLst>
        </pc:cxnChg>
      </pc:sldChg>
      <pc:sldChg chg="addSp modSp">
        <pc:chgData name="Sameenah Esack" userId="b84bd4b8-b4db-48b8-b82f-4bd982b87f3c" providerId="ADAL" clId="{A0E5235E-5FC0-3845-9A43-F3135B884BCB}" dt="2022-04-28T06:56:46.474" v="10060"/>
        <pc:sldMkLst>
          <pc:docMk/>
          <pc:sldMk cId="3292203728" sldId="675"/>
        </pc:sldMkLst>
        <pc:spChg chg="add mod">
          <ac:chgData name="Sameenah Esack" userId="b84bd4b8-b4db-48b8-b82f-4bd982b87f3c" providerId="ADAL" clId="{A0E5235E-5FC0-3845-9A43-F3135B884BCB}" dt="2022-04-28T06:56:46.474" v="10060"/>
          <ac:spMkLst>
            <pc:docMk/>
            <pc:sldMk cId="3292203728" sldId="675"/>
            <ac:spMk id="6" creationId="{BA271B61-5F87-7E95-2BD0-ABE72692DAEA}"/>
          </ac:spMkLst>
        </pc:spChg>
      </pc:sldChg>
      <pc:sldChg chg="modNotesTx">
        <pc:chgData name="Sameenah Esack" userId="b84bd4b8-b4db-48b8-b82f-4bd982b87f3c" providerId="ADAL" clId="{A0E5235E-5FC0-3845-9A43-F3135B884BCB}" dt="2022-04-26T07:28:32.863" v="223" actId="20577"/>
        <pc:sldMkLst>
          <pc:docMk/>
          <pc:sldMk cId="2955185474" sldId="676"/>
        </pc:sldMkLst>
      </pc:sldChg>
      <pc:sldChg chg="modAnim">
        <pc:chgData name="Sameenah Esack" userId="b84bd4b8-b4db-48b8-b82f-4bd982b87f3c" providerId="ADAL" clId="{A0E5235E-5FC0-3845-9A43-F3135B884BCB}" dt="2022-04-26T07:27:30.065" v="24"/>
        <pc:sldMkLst>
          <pc:docMk/>
          <pc:sldMk cId="117279553" sldId="678"/>
        </pc:sldMkLst>
      </pc:sldChg>
      <pc:sldChg chg="modAnim">
        <pc:chgData name="Sameenah Esack" userId="b84bd4b8-b4db-48b8-b82f-4bd982b87f3c" providerId="ADAL" clId="{A0E5235E-5FC0-3845-9A43-F3135B884BCB}" dt="2022-04-26T07:27:37.720" v="40"/>
        <pc:sldMkLst>
          <pc:docMk/>
          <pc:sldMk cId="1855370118" sldId="679"/>
        </pc:sldMkLst>
      </pc:sldChg>
      <pc:sldChg chg="modAnim modNotesTx">
        <pc:chgData name="Sameenah Esack" userId="b84bd4b8-b4db-48b8-b82f-4bd982b87f3c" providerId="ADAL" clId="{A0E5235E-5FC0-3845-9A43-F3135B884BCB}" dt="2022-04-26T08:02:35.736" v="2249" actId="20577"/>
        <pc:sldMkLst>
          <pc:docMk/>
          <pc:sldMk cId="1748705823" sldId="681"/>
        </pc:sldMkLst>
      </pc:sldChg>
      <pc:sldChg chg="modAnim modNotesTx">
        <pc:chgData name="Sameenah Esack" userId="b84bd4b8-b4db-48b8-b82f-4bd982b87f3c" providerId="ADAL" clId="{A0E5235E-5FC0-3845-9A43-F3135B884BCB}" dt="2022-04-26T07:56:46.634" v="2071" actId="20577"/>
        <pc:sldMkLst>
          <pc:docMk/>
          <pc:sldMk cId="3440010468" sldId="682"/>
        </pc:sldMkLst>
      </pc:sldChg>
      <pc:sldChg chg="modAnim modNotesTx">
        <pc:chgData name="Sameenah Esack" userId="b84bd4b8-b4db-48b8-b82f-4bd982b87f3c" providerId="ADAL" clId="{A0E5235E-5FC0-3845-9A43-F3135B884BCB}" dt="2022-04-26T08:28:17.395" v="2795" actId="20577"/>
        <pc:sldMkLst>
          <pc:docMk/>
          <pc:sldMk cId="3072279764" sldId="683"/>
        </pc:sldMkLst>
      </pc:sldChg>
      <pc:sldChg chg="modNotesTx">
        <pc:chgData name="Sameenah Esack" userId="b84bd4b8-b4db-48b8-b82f-4bd982b87f3c" providerId="ADAL" clId="{A0E5235E-5FC0-3845-9A43-F3135B884BCB}" dt="2022-04-26T08:50:37.087" v="3558" actId="20577"/>
        <pc:sldMkLst>
          <pc:docMk/>
          <pc:sldMk cId="2823658974" sldId="684"/>
        </pc:sldMkLst>
      </pc:sldChg>
      <pc:sldChg chg="modAnim">
        <pc:chgData name="Sameenah Esack" userId="b84bd4b8-b4db-48b8-b82f-4bd982b87f3c" providerId="ADAL" clId="{A0E5235E-5FC0-3845-9A43-F3135B884BCB}" dt="2022-04-26T08:51:42.609" v="3564"/>
        <pc:sldMkLst>
          <pc:docMk/>
          <pc:sldMk cId="2645029031" sldId="685"/>
        </pc:sldMkLst>
      </pc:sldChg>
      <pc:sldChg chg="modAnim">
        <pc:chgData name="Sameenah Esack" userId="b84bd4b8-b4db-48b8-b82f-4bd982b87f3c" providerId="ADAL" clId="{A0E5235E-5FC0-3845-9A43-F3135B884BCB}" dt="2022-04-26T09:08:21.637" v="4202"/>
        <pc:sldMkLst>
          <pc:docMk/>
          <pc:sldMk cId="3546098958" sldId="687"/>
        </pc:sldMkLst>
      </pc:sldChg>
      <pc:sldChg chg="modAnim">
        <pc:chgData name="Sameenah Esack" userId="b84bd4b8-b4db-48b8-b82f-4bd982b87f3c" providerId="ADAL" clId="{A0E5235E-5FC0-3845-9A43-F3135B884BCB}" dt="2022-04-26T09:10:07.752" v="4219"/>
        <pc:sldMkLst>
          <pc:docMk/>
          <pc:sldMk cId="3530655290" sldId="688"/>
        </pc:sldMkLst>
      </pc:sldChg>
      <pc:sldChg chg="modSp modAnim">
        <pc:chgData name="Sameenah Esack" userId="b84bd4b8-b4db-48b8-b82f-4bd982b87f3c" providerId="ADAL" clId="{A0E5235E-5FC0-3845-9A43-F3135B884BCB}" dt="2022-04-26T09:12:48.037" v="4237"/>
        <pc:sldMkLst>
          <pc:docMk/>
          <pc:sldMk cId="1500966757" sldId="689"/>
        </pc:sldMkLst>
        <pc:spChg chg="mod">
          <ac:chgData name="Sameenah Esack" userId="b84bd4b8-b4db-48b8-b82f-4bd982b87f3c" providerId="ADAL" clId="{A0E5235E-5FC0-3845-9A43-F3135B884BCB}" dt="2022-04-26T09:12:18.966" v="4233" actId="20577"/>
          <ac:spMkLst>
            <pc:docMk/>
            <pc:sldMk cId="1500966757" sldId="689"/>
            <ac:spMk id="3" creationId="{31F324AF-3122-CD44-85AE-DE7C9C35069C}"/>
          </ac:spMkLst>
        </pc:spChg>
      </pc:sldChg>
      <pc:sldChg chg="delSp modTransition modAnim modNotesTx">
        <pc:chgData name="Sameenah Esack" userId="b84bd4b8-b4db-48b8-b82f-4bd982b87f3c" providerId="ADAL" clId="{A0E5235E-5FC0-3845-9A43-F3135B884BCB}" dt="2022-04-26T09:14:57.161" v="4275"/>
        <pc:sldMkLst>
          <pc:docMk/>
          <pc:sldMk cId="2525364751" sldId="690"/>
        </pc:sldMkLst>
        <pc:picChg chg="del">
          <ac:chgData name="Sameenah Esack" userId="b84bd4b8-b4db-48b8-b82f-4bd982b87f3c" providerId="ADAL" clId="{A0E5235E-5FC0-3845-9A43-F3135B884BCB}" dt="2022-04-26T09:14:01.806" v="4239"/>
          <ac:picMkLst>
            <pc:docMk/>
            <pc:sldMk cId="2525364751" sldId="690"/>
            <ac:picMk id="2" creationId="{AF3D9FCB-24D3-3947-A405-7B66CB4C6BC1}"/>
          </ac:picMkLst>
        </pc:picChg>
      </pc:sldChg>
      <pc:sldChg chg="addSp delSp modSp mod modAnim">
        <pc:chgData name="Sameenah Esack" userId="b84bd4b8-b4db-48b8-b82f-4bd982b87f3c" providerId="ADAL" clId="{A0E5235E-5FC0-3845-9A43-F3135B884BCB}" dt="2022-04-26T09:20:06.954" v="4486" actId="114"/>
        <pc:sldMkLst>
          <pc:docMk/>
          <pc:sldMk cId="1041903282" sldId="692"/>
        </pc:sldMkLst>
        <pc:spChg chg="add del">
          <ac:chgData name="Sameenah Esack" userId="b84bd4b8-b4db-48b8-b82f-4bd982b87f3c" providerId="ADAL" clId="{A0E5235E-5FC0-3845-9A43-F3135B884BCB}" dt="2022-04-26T09:19:12.833" v="4376" actId="478"/>
          <ac:spMkLst>
            <pc:docMk/>
            <pc:sldMk cId="1041903282" sldId="692"/>
            <ac:spMk id="3" creationId="{F56CC5C6-978F-2340-96BF-522539BF99DB}"/>
          </ac:spMkLst>
        </pc:spChg>
        <pc:spChg chg="add del mod">
          <ac:chgData name="Sameenah Esack" userId="b84bd4b8-b4db-48b8-b82f-4bd982b87f3c" providerId="ADAL" clId="{A0E5235E-5FC0-3845-9A43-F3135B884BCB}" dt="2022-04-26T09:19:12.833" v="4376" actId="478"/>
          <ac:spMkLst>
            <pc:docMk/>
            <pc:sldMk cId="1041903282" sldId="692"/>
            <ac:spMk id="6" creationId="{55DB0230-E099-BE80-3AFD-083E013EF9B0}"/>
          </ac:spMkLst>
        </pc:spChg>
        <pc:spChg chg="add">
          <ac:chgData name="Sameenah Esack" userId="b84bd4b8-b4db-48b8-b82f-4bd982b87f3c" providerId="ADAL" clId="{A0E5235E-5FC0-3845-9A43-F3135B884BCB}" dt="2022-04-26T09:19:28.654" v="4377" actId="11529"/>
          <ac:spMkLst>
            <pc:docMk/>
            <pc:sldMk cId="1041903282" sldId="692"/>
            <ac:spMk id="7" creationId="{E876DC2C-B78A-A9AC-EDF9-081B88374256}"/>
          </ac:spMkLst>
        </pc:spChg>
        <pc:spChg chg="add mod">
          <ac:chgData name="Sameenah Esack" userId="b84bd4b8-b4db-48b8-b82f-4bd982b87f3c" providerId="ADAL" clId="{A0E5235E-5FC0-3845-9A43-F3135B884BCB}" dt="2022-04-26T09:20:06.954" v="4486" actId="114"/>
          <ac:spMkLst>
            <pc:docMk/>
            <pc:sldMk cId="1041903282" sldId="692"/>
            <ac:spMk id="8" creationId="{FFD0C7AE-86BC-E905-FB01-23869FA3D965}"/>
          </ac:spMkLst>
        </pc:spChg>
        <pc:spChg chg="add del">
          <ac:chgData name="Sameenah Esack" userId="b84bd4b8-b4db-48b8-b82f-4bd982b87f3c" providerId="ADAL" clId="{A0E5235E-5FC0-3845-9A43-F3135B884BCB}" dt="2022-04-26T09:18:56.924" v="4358" actId="478"/>
          <ac:spMkLst>
            <pc:docMk/>
            <pc:sldMk cId="1041903282" sldId="692"/>
            <ac:spMk id="15" creationId="{B7B2D8EE-9822-CF85-DF09-FB461DACC5F1}"/>
          </ac:spMkLst>
        </pc:spChg>
        <pc:spChg chg="add del">
          <ac:chgData name="Sameenah Esack" userId="b84bd4b8-b4db-48b8-b82f-4bd982b87f3c" providerId="ADAL" clId="{A0E5235E-5FC0-3845-9A43-F3135B884BCB}" dt="2022-04-26T09:18:56.344" v="4357" actId="478"/>
          <ac:spMkLst>
            <pc:docMk/>
            <pc:sldMk cId="1041903282" sldId="692"/>
            <ac:spMk id="16" creationId="{03E606AC-D7C1-CD8B-ED16-B2FE4E11C1FF}"/>
          </ac:spMkLst>
        </pc:spChg>
      </pc:sldChg>
      <pc:sldChg chg="addSp modSp modAnim">
        <pc:chgData name="Sameenah Esack" userId="b84bd4b8-b4db-48b8-b82f-4bd982b87f3c" providerId="ADAL" clId="{A0E5235E-5FC0-3845-9A43-F3135B884BCB}" dt="2022-04-26T09:19:35.755" v="4378"/>
        <pc:sldMkLst>
          <pc:docMk/>
          <pc:sldMk cId="4140797379" sldId="694"/>
        </pc:sldMkLst>
        <pc:spChg chg="add mod">
          <ac:chgData name="Sameenah Esack" userId="b84bd4b8-b4db-48b8-b82f-4bd982b87f3c" providerId="ADAL" clId="{A0E5235E-5FC0-3845-9A43-F3135B884BCB}" dt="2022-04-26T09:19:35.755" v="4378"/>
          <ac:spMkLst>
            <pc:docMk/>
            <pc:sldMk cId="4140797379" sldId="694"/>
            <ac:spMk id="7" creationId="{165755E7-276E-E7D0-D3BA-6BF68C5F97EA}"/>
          </ac:spMkLst>
        </pc:spChg>
      </pc:sldChg>
      <pc:sldChg chg="addSp modSp modAnim">
        <pc:chgData name="Sameenah Esack" userId="b84bd4b8-b4db-48b8-b82f-4bd982b87f3c" providerId="ADAL" clId="{A0E5235E-5FC0-3845-9A43-F3135B884BCB}" dt="2022-04-26T09:19:41.344" v="4379"/>
        <pc:sldMkLst>
          <pc:docMk/>
          <pc:sldMk cId="1477285399" sldId="695"/>
        </pc:sldMkLst>
        <pc:spChg chg="add mod">
          <ac:chgData name="Sameenah Esack" userId="b84bd4b8-b4db-48b8-b82f-4bd982b87f3c" providerId="ADAL" clId="{A0E5235E-5FC0-3845-9A43-F3135B884BCB}" dt="2022-04-26T09:19:41.344" v="4379"/>
          <ac:spMkLst>
            <pc:docMk/>
            <pc:sldMk cId="1477285399" sldId="695"/>
            <ac:spMk id="7" creationId="{D82423F3-581B-98C1-8ECA-BADA60E3C1A2}"/>
          </ac:spMkLst>
        </pc:spChg>
      </pc:sldChg>
      <pc:sldChg chg="addSp modSp modAnim">
        <pc:chgData name="Sameenah Esack" userId="b84bd4b8-b4db-48b8-b82f-4bd982b87f3c" providerId="ADAL" clId="{A0E5235E-5FC0-3845-9A43-F3135B884BCB}" dt="2022-04-26T09:19:43.509" v="4380"/>
        <pc:sldMkLst>
          <pc:docMk/>
          <pc:sldMk cId="1993105160" sldId="696"/>
        </pc:sldMkLst>
        <pc:spChg chg="add mod">
          <ac:chgData name="Sameenah Esack" userId="b84bd4b8-b4db-48b8-b82f-4bd982b87f3c" providerId="ADAL" clId="{A0E5235E-5FC0-3845-9A43-F3135B884BCB}" dt="2022-04-26T09:19:43.509" v="4380"/>
          <ac:spMkLst>
            <pc:docMk/>
            <pc:sldMk cId="1993105160" sldId="696"/>
            <ac:spMk id="7" creationId="{2D20BBF2-9596-056D-06A1-10D7A2B7413A}"/>
          </ac:spMkLst>
        </pc:spChg>
      </pc:sldChg>
      <pc:sldChg chg="modAnim">
        <pc:chgData name="Sameenah Esack" userId="b84bd4b8-b4db-48b8-b82f-4bd982b87f3c" providerId="ADAL" clId="{A0E5235E-5FC0-3845-9A43-F3135B884BCB}" dt="2022-04-26T09:20:59.251" v="4496"/>
        <pc:sldMkLst>
          <pc:docMk/>
          <pc:sldMk cId="3104797010" sldId="699"/>
        </pc:sldMkLst>
      </pc:sldChg>
      <pc:sldChg chg="delSp modTransition modAnim">
        <pc:chgData name="Sameenah Esack" userId="b84bd4b8-b4db-48b8-b82f-4bd982b87f3c" providerId="ADAL" clId="{A0E5235E-5FC0-3845-9A43-F3135B884BCB}" dt="2022-04-26T09:17:24.991" v="4306"/>
        <pc:sldMkLst>
          <pc:docMk/>
          <pc:sldMk cId="624387114" sldId="700"/>
        </pc:sldMkLst>
        <pc:picChg chg="del">
          <ac:chgData name="Sameenah Esack" userId="b84bd4b8-b4db-48b8-b82f-4bd982b87f3c" providerId="ADAL" clId="{A0E5235E-5FC0-3845-9A43-F3135B884BCB}" dt="2022-04-26T09:17:24.991" v="4306"/>
          <ac:picMkLst>
            <pc:docMk/>
            <pc:sldMk cId="624387114" sldId="700"/>
            <ac:picMk id="2" creationId="{004D84DB-4C2A-8F45-B887-61E92C498D43}"/>
          </ac:picMkLst>
        </pc:picChg>
      </pc:sldChg>
      <pc:sldChg chg="modAnim">
        <pc:chgData name="Sameenah Esack" userId="b84bd4b8-b4db-48b8-b82f-4bd982b87f3c" providerId="ADAL" clId="{A0E5235E-5FC0-3845-9A43-F3135B884BCB}" dt="2022-04-26T09:19:10.606" v="4373"/>
        <pc:sldMkLst>
          <pc:docMk/>
          <pc:sldMk cId="874360651" sldId="705"/>
        </pc:sldMkLst>
      </pc:sldChg>
      <pc:sldChg chg="modAnim">
        <pc:chgData name="Sameenah Esack" userId="b84bd4b8-b4db-48b8-b82f-4bd982b87f3c" providerId="ADAL" clId="{A0E5235E-5FC0-3845-9A43-F3135B884BCB}" dt="2022-04-26T09:19:11.118" v="4374"/>
        <pc:sldMkLst>
          <pc:docMk/>
          <pc:sldMk cId="2011958088" sldId="706"/>
        </pc:sldMkLst>
      </pc:sldChg>
      <pc:sldChg chg="modNotesTx">
        <pc:chgData name="Sameenah Esack" userId="b84bd4b8-b4db-48b8-b82f-4bd982b87f3c" providerId="ADAL" clId="{A0E5235E-5FC0-3845-9A43-F3135B884BCB}" dt="2022-04-28T06:51:59.153" v="9745" actId="20577"/>
        <pc:sldMkLst>
          <pc:docMk/>
          <pc:sldMk cId="3878143095" sldId="707"/>
        </pc:sldMkLst>
      </pc:sldChg>
      <pc:sldChg chg="addSp modSp mod modAnim modNotesTx">
        <pc:chgData name="Sameenah Esack" userId="b84bd4b8-b4db-48b8-b82f-4bd982b87f3c" providerId="ADAL" clId="{A0E5235E-5FC0-3845-9A43-F3135B884BCB}" dt="2022-04-28T06:48:23.967" v="9575" actId="20577"/>
        <pc:sldMkLst>
          <pc:docMk/>
          <pc:sldMk cId="4094027478" sldId="708"/>
        </pc:sldMkLst>
        <pc:spChg chg="add mod">
          <ac:chgData name="Sameenah Esack" userId="b84bd4b8-b4db-48b8-b82f-4bd982b87f3c" providerId="ADAL" clId="{A0E5235E-5FC0-3845-9A43-F3135B884BCB}" dt="2022-04-28T06:46:20.394" v="9227" actId="1076"/>
          <ac:spMkLst>
            <pc:docMk/>
            <pc:sldMk cId="4094027478" sldId="708"/>
            <ac:spMk id="7" creationId="{97C74EA3-A061-125D-287B-D7FFC5255774}"/>
          </ac:spMkLst>
        </pc:spChg>
        <pc:spChg chg="add mod">
          <ac:chgData name="Sameenah Esack" userId="b84bd4b8-b4db-48b8-b82f-4bd982b87f3c" providerId="ADAL" clId="{A0E5235E-5FC0-3845-9A43-F3135B884BCB}" dt="2022-04-28T06:46:34.635" v="9229" actId="1076"/>
          <ac:spMkLst>
            <pc:docMk/>
            <pc:sldMk cId="4094027478" sldId="708"/>
            <ac:spMk id="8" creationId="{84AC6CF8-4C8A-06A5-69BD-87D90A28EAD8}"/>
          </ac:spMkLst>
        </pc:spChg>
        <pc:spChg chg="add mod">
          <ac:chgData name="Sameenah Esack" userId="b84bd4b8-b4db-48b8-b82f-4bd982b87f3c" providerId="ADAL" clId="{A0E5235E-5FC0-3845-9A43-F3135B884BCB}" dt="2022-04-28T06:46:38.206" v="9231" actId="1076"/>
          <ac:spMkLst>
            <pc:docMk/>
            <pc:sldMk cId="4094027478" sldId="708"/>
            <ac:spMk id="9" creationId="{4AC61250-3616-B237-4591-4C33E0155761}"/>
          </ac:spMkLst>
        </pc:spChg>
        <pc:spChg chg="add mod">
          <ac:chgData name="Sameenah Esack" userId="b84bd4b8-b4db-48b8-b82f-4bd982b87f3c" providerId="ADAL" clId="{A0E5235E-5FC0-3845-9A43-F3135B884BCB}" dt="2022-04-28T06:46:43.445" v="9233" actId="1076"/>
          <ac:spMkLst>
            <pc:docMk/>
            <pc:sldMk cId="4094027478" sldId="708"/>
            <ac:spMk id="10" creationId="{E3F647CA-105E-09D6-22AB-FF9A28CAA008}"/>
          </ac:spMkLst>
        </pc:spChg>
        <pc:spChg chg="add mod">
          <ac:chgData name="Sameenah Esack" userId="b84bd4b8-b4db-48b8-b82f-4bd982b87f3c" providerId="ADAL" clId="{A0E5235E-5FC0-3845-9A43-F3135B884BCB}" dt="2022-04-28T06:46:48.078" v="9235" actId="1076"/>
          <ac:spMkLst>
            <pc:docMk/>
            <pc:sldMk cId="4094027478" sldId="708"/>
            <ac:spMk id="11" creationId="{9E4F7EB3-CB42-E3E4-1BD0-0DC847E8956E}"/>
          </ac:spMkLst>
        </pc:spChg>
        <pc:spChg chg="add mod">
          <ac:chgData name="Sameenah Esack" userId="b84bd4b8-b4db-48b8-b82f-4bd982b87f3c" providerId="ADAL" clId="{A0E5235E-5FC0-3845-9A43-F3135B884BCB}" dt="2022-04-28T06:46:52.879" v="9237" actId="1076"/>
          <ac:spMkLst>
            <pc:docMk/>
            <pc:sldMk cId="4094027478" sldId="708"/>
            <ac:spMk id="12" creationId="{96750890-1691-9DDB-0FC2-B9D8AD67CA88}"/>
          </ac:spMkLst>
        </pc:spChg>
        <pc:spChg chg="add mod">
          <ac:chgData name="Sameenah Esack" userId="b84bd4b8-b4db-48b8-b82f-4bd982b87f3c" providerId="ADAL" clId="{A0E5235E-5FC0-3845-9A43-F3135B884BCB}" dt="2022-04-28T06:46:58.732" v="9239" actId="1076"/>
          <ac:spMkLst>
            <pc:docMk/>
            <pc:sldMk cId="4094027478" sldId="708"/>
            <ac:spMk id="13" creationId="{8A12D639-1A61-8C27-6F2A-3BB0762DE794}"/>
          </ac:spMkLst>
        </pc:spChg>
      </pc:sldChg>
      <pc:sldChg chg="modAnim">
        <pc:chgData name="Sameenah Esack" userId="b84bd4b8-b4db-48b8-b82f-4bd982b87f3c" providerId="ADAL" clId="{A0E5235E-5FC0-3845-9A43-F3135B884BCB}" dt="2022-04-28T06:48:59.634" v="9699"/>
        <pc:sldMkLst>
          <pc:docMk/>
          <pc:sldMk cId="2140113083" sldId="709"/>
        </pc:sldMkLst>
      </pc:sldChg>
      <pc:sldChg chg="modAnim modNotesTx">
        <pc:chgData name="Sameenah Esack" userId="b84bd4b8-b4db-48b8-b82f-4bd982b87f3c" providerId="ADAL" clId="{A0E5235E-5FC0-3845-9A43-F3135B884BCB}" dt="2022-04-28T09:12:49.718" v="11952" actId="20577"/>
        <pc:sldMkLst>
          <pc:docMk/>
          <pc:sldMk cId="1627915415" sldId="711"/>
        </pc:sldMkLst>
      </pc:sldChg>
      <pc:sldChg chg="modAnim modNotesTx">
        <pc:chgData name="Sameenah Esack" userId="b84bd4b8-b4db-48b8-b82f-4bd982b87f3c" providerId="ADAL" clId="{A0E5235E-5FC0-3845-9A43-F3135B884BCB}" dt="2022-04-28T09:09:00.719" v="11590"/>
        <pc:sldMkLst>
          <pc:docMk/>
          <pc:sldMk cId="3988075090" sldId="712"/>
        </pc:sldMkLst>
      </pc:sldChg>
      <pc:sldChg chg="modAnim modNotesTx">
        <pc:chgData name="Sameenah Esack" userId="b84bd4b8-b4db-48b8-b82f-4bd982b87f3c" providerId="ADAL" clId="{A0E5235E-5FC0-3845-9A43-F3135B884BCB}" dt="2022-04-28T09:14:23.004" v="12361" actId="20577"/>
        <pc:sldMkLst>
          <pc:docMk/>
          <pc:sldMk cId="178580086" sldId="713"/>
        </pc:sldMkLst>
      </pc:sldChg>
      <pc:sldChg chg="modAnim modNotesTx">
        <pc:chgData name="Sameenah Esack" userId="b84bd4b8-b4db-48b8-b82f-4bd982b87f3c" providerId="ADAL" clId="{A0E5235E-5FC0-3845-9A43-F3135B884BCB}" dt="2022-04-28T09:15:36.050" v="12536" actId="20577"/>
        <pc:sldMkLst>
          <pc:docMk/>
          <pc:sldMk cId="606448147" sldId="714"/>
        </pc:sldMkLst>
      </pc:sldChg>
      <pc:sldChg chg="modAnim modNotesTx">
        <pc:chgData name="Sameenah Esack" userId="b84bd4b8-b4db-48b8-b82f-4bd982b87f3c" providerId="ADAL" clId="{A0E5235E-5FC0-3845-9A43-F3135B884BCB}" dt="2022-04-28T09:17:18.442" v="13020" actId="20577"/>
        <pc:sldMkLst>
          <pc:docMk/>
          <pc:sldMk cId="3838090362" sldId="715"/>
        </pc:sldMkLst>
      </pc:sldChg>
      <pc:sldChg chg="modAnim">
        <pc:chgData name="Sameenah Esack" userId="b84bd4b8-b4db-48b8-b82f-4bd982b87f3c" providerId="ADAL" clId="{A0E5235E-5FC0-3845-9A43-F3135B884BCB}" dt="2022-04-28T09:17:29.620" v="13021"/>
        <pc:sldMkLst>
          <pc:docMk/>
          <pc:sldMk cId="1607291043" sldId="716"/>
        </pc:sldMkLst>
      </pc:sldChg>
      <pc:sldChg chg="delSp modTransition modAnim">
        <pc:chgData name="Sameenah Esack" userId="b84bd4b8-b4db-48b8-b82f-4bd982b87f3c" providerId="ADAL" clId="{A0E5235E-5FC0-3845-9A43-F3135B884BCB}" dt="2022-04-28T06:55:28.299" v="10012"/>
        <pc:sldMkLst>
          <pc:docMk/>
          <pc:sldMk cId="2242538435" sldId="718"/>
        </pc:sldMkLst>
        <pc:picChg chg="del">
          <ac:chgData name="Sameenah Esack" userId="b84bd4b8-b4db-48b8-b82f-4bd982b87f3c" providerId="ADAL" clId="{A0E5235E-5FC0-3845-9A43-F3135B884BCB}" dt="2022-04-28T06:55:28.299" v="10012"/>
          <ac:picMkLst>
            <pc:docMk/>
            <pc:sldMk cId="2242538435" sldId="718"/>
            <ac:picMk id="2" creationId="{100D9A44-2B3C-A741-839C-4404C45227B0}"/>
          </ac:picMkLst>
        </pc:picChg>
      </pc:sldChg>
      <pc:sldChg chg="addSp delSp modSp mod modTransition modAnim">
        <pc:chgData name="Sameenah Esack" userId="b84bd4b8-b4db-48b8-b82f-4bd982b87f3c" providerId="ADAL" clId="{A0E5235E-5FC0-3845-9A43-F3135B884BCB}" dt="2022-04-28T06:55:22.132" v="10010" actId="1076"/>
        <pc:sldMkLst>
          <pc:docMk/>
          <pc:sldMk cId="2263213390" sldId="719"/>
        </pc:sldMkLst>
        <pc:spChg chg="add mod">
          <ac:chgData name="Sameenah Esack" userId="b84bd4b8-b4db-48b8-b82f-4bd982b87f3c" providerId="ADAL" clId="{A0E5235E-5FC0-3845-9A43-F3135B884BCB}" dt="2022-04-28T06:55:06.317" v="10008" actId="14100"/>
          <ac:spMkLst>
            <pc:docMk/>
            <pc:sldMk cId="2263213390" sldId="719"/>
            <ac:spMk id="45" creationId="{CD1B15F3-56AA-3239-184D-14D7667C8F9C}"/>
          </ac:spMkLst>
        </pc:spChg>
        <pc:spChg chg="add mod">
          <ac:chgData name="Sameenah Esack" userId="b84bd4b8-b4db-48b8-b82f-4bd982b87f3c" providerId="ADAL" clId="{A0E5235E-5FC0-3845-9A43-F3135B884BCB}" dt="2022-04-28T06:55:22.132" v="10010" actId="1076"/>
          <ac:spMkLst>
            <pc:docMk/>
            <pc:sldMk cId="2263213390" sldId="719"/>
            <ac:spMk id="46" creationId="{C3459E42-694F-161B-EC67-28A6BFB6BBC7}"/>
          </ac:spMkLst>
        </pc:spChg>
        <pc:picChg chg="del">
          <ac:chgData name="Sameenah Esack" userId="b84bd4b8-b4db-48b8-b82f-4bd982b87f3c" providerId="ADAL" clId="{A0E5235E-5FC0-3845-9A43-F3135B884BCB}" dt="2022-04-28T06:55:03.210" v="10007"/>
          <ac:picMkLst>
            <pc:docMk/>
            <pc:sldMk cId="2263213390" sldId="719"/>
            <ac:picMk id="2" creationId="{EC47453E-791C-C94D-AFC6-0997A2A4D328}"/>
          </ac:picMkLst>
        </pc:picChg>
      </pc:sldChg>
      <pc:sldChg chg="addSp delSp modSp modTransition modAnim">
        <pc:chgData name="Sameenah Esack" userId="b84bd4b8-b4db-48b8-b82f-4bd982b87f3c" providerId="ADAL" clId="{A0E5235E-5FC0-3845-9A43-F3135B884BCB}" dt="2022-04-28T06:55:47.079" v="10018"/>
        <pc:sldMkLst>
          <pc:docMk/>
          <pc:sldMk cId="1586188296" sldId="720"/>
        </pc:sldMkLst>
        <pc:spChg chg="add mod">
          <ac:chgData name="Sameenah Esack" userId="b84bd4b8-b4db-48b8-b82f-4bd982b87f3c" providerId="ADAL" clId="{A0E5235E-5FC0-3845-9A43-F3135B884BCB}" dt="2022-04-28T06:55:42.751" v="10015"/>
          <ac:spMkLst>
            <pc:docMk/>
            <pc:sldMk cId="1586188296" sldId="720"/>
            <ac:spMk id="8" creationId="{0716BA63-FB1B-A3CE-888C-DACD305020C2}"/>
          </ac:spMkLst>
        </pc:spChg>
        <pc:picChg chg="del">
          <ac:chgData name="Sameenah Esack" userId="b84bd4b8-b4db-48b8-b82f-4bd982b87f3c" providerId="ADAL" clId="{A0E5235E-5FC0-3845-9A43-F3135B884BCB}" dt="2022-04-28T06:55:37.344" v="10014"/>
          <ac:picMkLst>
            <pc:docMk/>
            <pc:sldMk cId="1586188296" sldId="720"/>
            <ac:picMk id="17" creationId="{46CC497F-69B9-0445-A8D4-FFBCED18C223}"/>
          </ac:picMkLst>
        </pc:picChg>
      </pc:sldChg>
      <pc:sldChg chg="addSp delSp modSp modTransition modAnim">
        <pc:chgData name="Sameenah Esack" userId="b84bd4b8-b4db-48b8-b82f-4bd982b87f3c" providerId="ADAL" clId="{A0E5235E-5FC0-3845-9A43-F3135B884BCB}" dt="2022-04-28T06:55:57.804" v="10023"/>
        <pc:sldMkLst>
          <pc:docMk/>
          <pc:sldMk cId="3525715258" sldId="721"/>
        </pc:sldMkLst>
        <pc:spChg chg="add mod">
          <ac:chgData name="Sameenah Esack" userId="b84bd4b8-b4db-48b8-b82f-4bd982b87f3c" providerId="ADAL" clId="{A0E5235E-5FC0-3845-9A43-F3135B884BCB}" dt="2022-04-28T06:55:57.804" v="10023"/>
          <ac:spMkLst>
            <pc:docMk/>
            <pc:sldMk cId="3525715258" sldId="721"/>
            <ac:spMk id="9" creationId="{BF6F56D6-37B6-410F-647B-E77467C25E11}"/>
          </ac:spMkLst>
        </pc:spChg>
        <pc:picChg chg="del">
          <ac:chgData name="Sameenah Esack" userId="b84bd4b8-b4db-48b8-b82f-4bd982b87f3c" providerId="ADAL" clId="{A0E5235E-5FC0-3845-9A43-F3135B884BCB}" dt="2022-04-28T06:55:54.177" v="10020"/>
          <ac:picMkLst>
            <pc:docMk/>
            <pc:sldMk cId="3525715258" sldId="721"/>
            <ac:picMk id="2" creationId="{7A2E8465-EB6A-244D-A97D-649A38CE0BA7}"/>
          </ac:picMkLst>
        </pc:picChg>
      </pc:sldChg>
      <pc:sldChg chg="addSp delSp modSp modTransition modAnim">
        <pc:chgData name="Sameenah Esack" userId="b84bd4b8-b4db-48b8-b82f-4bd982b87f3c" providerId="ADAL" clId="{A0E5235E-5FC0-3845-9A43-F3135B884BCB}" dt="2022-04-28T06:56:14.555" v="10039"/>
        <pc:sldMkLst>
          <pc:docMk/>
          <pc:sldMk cId="3871531957" sldId="722"/>
        </pc:sldMkLst>
        <pc:spChg chg="add mod">
          <ac:chgData name="Sameenah Esack" userId="b84bd4b8-b4db-48b8-b82f-4bd982b87f3c" providerId="ADAL" clId="{A0E5235E-5FC0-3845-9A43-F3135B884BCB}" dt="2022-04-28T06:56:14.555" v="10039"/>
          <ac:spMkLst>
            <pc:docMk/>
            <pc:sldMk cId="3871531957" sldId="722"/>
            <ac:spMk id="22" creationId="{15FC16A3-B476-E8E7-9420-3635083B985F}"/>
          </ac:spMkLst>
        </pc:spChg>
        <pc:picChg chg="del">
          <ac:chgData name="Sameenah Esack" userId="b84bd4b8-b4db-48b8-b82f-4bd982b87f3c" providerId="ADAL" clId="{A0E5235E-5FC0-3845-9A43-F3135B884BCB}" dt="2022-04-28T06:56:09.343" v="10025"/>
          <ac:picMkLst>
            <pc:docMk/>
            <pc:sldMk cId="3871531957" sldId="722"/>
            <ac:picMk id="6" creationId="{D0AF5CB4-EB80-EB4E-8597-EFAD576D2EFA}"/>
          </ac:picMkLst>
        </pc:picChg>
      </pc:sldChg>
      <pc:sldChg chg="addSp delSp modSp modTransition modAnim">
        <pc:chgData name="Sameenah Esack" userId="b84bd4b8-b4db-48b8-b82f-4bd982b87f3c" providerId="ADAL" clId="{A0E5235E-5FC0-3845-9A43-F3135B884BCB}" dt="2022-04-28T06:56:29.994" v="10052"/>
        <pc:sldMkLst>
          <pc:docMk/>
          <pc:sldMk cId="277924777" sldId="723"/>
        </pc:sldMkLst>
        <pc:spChg chg="add mod">
          <ac:chgData name="Sameenah Esack" userId="b84bd4b8-b4db-48b8-b82f-4bd982b87f3c" providerId="ADAL" clId="{A0E5235E-5FC0-3845-9A43-F3135B884BCB}" dt="2022-04-28T06:56:29.994" v="10052"/>
          <ac:spMkLst>
            <pc:docMk/>
            <pc:sldMk cId="277924777" sldId="723"/>
            <ac:spMk id="13" creationId="{C52B3804-1704-6201-D296-8E97FF6BED9C}"/>
          </ac:spMkLst>
        </pc:spChg>
        <pc:picChg chg="del">
          <ac:chgData name="Sameenah Esack" userId="b84bd4b8-b4db-48b8-b82f-4bd982b87f3c" providerId="ADAL" clId="{A0E5235E-5FC0-3845-9A43-F3135B884BCB}" dt="2022-04-28T06:56:29.387" v="10051"/>
          <ac:picMkLst>
            <pc:docMk/>
            <pc:sldMk cId="277924777" sldId="723"/>
            <ac:picMk id="7" creationId="{BF65CF4E-4A18-094E-ACD7-7A4EE2132527}"/>
          </ac:picMkLst>
        </pc:picChg>
      </pc:sldChg>
    </pc:docChg>
  </pc:docChgLst>
  <pc:docChgLst>
    <pc:chgData name="muhammad west" userId="2dfd1654a3769fe6" providerId="LiveId" clId="{BE26E869-CB9A-4FB2-8F71-4EF573164B5E}"/>
    <pc:docChg chg="modSld">
      <pc:chgData name="muhammad west" userId="2dfd1654a3769fe6" providerId="LiveId" clId="{BE26E869-CB9A-4FB2-8F71-4EF573164B5E}" dt="2024-07-27T16:49:00.404" v="8" actId="20577"/>
      <pc:docMkLst>
        <pc:docMk/>
      </pc:docMkLst>
      <pc:sldChg chg="modSp">
        <pc:chgData name="muhammad west" userId="2dfd1654a3769fe6" providerId="LiveId" clId="{BE26E869-CB9A-4FB2-8F71-4EF573164B5E}" dt="2024-07-27T16:49:00.404" v="8" actId="20577"/>
        <pc:sldMkLst>
          <pc:docMk/>
          <pc:sldMk cId="3438667217" sldId="739"/>
        </pc:sldMkLst>
        <pc:spChg chg="mod">
          <ac:chgData name="muhammad west" userId="2dfd1654a3769fe6" providerId="LiveId" clId="{BE26E869-CB9A-4FB2-8F71-4EF573164B5E}" dt="2024-07-27T16:49:00.404" v="8" actId="20577"/>
          <ac:spMkLst>
            <pc:docMk/>
            <pc:sldMk cId="3438667217" sldId="739"/>
            <ac:spMk id="7" creationId="{B08D291E-900F-F749-96B6-B9F2CB4A987E}"/>
          </ac:spMkLst>
        </pc:spChg>
      </pc:sldChg>
    </pc:docChg>
  </pc:docChgLst>
  <pc:docChgLst>
    <pc:chgData name="Makanaka Mangwanda" userId="S::mngmak013@myuct.ac.za::f290f0d3-12aa-4cb5-bfd8-9a66db109636" providerId="AD" clId="Web-{59EC9E27-603D-FF9B-8A8C-425A240D6411}"/>
    <pc:docChg chg="modSld">
      <pc:chgData name="Makanaka Mangwanda" userId="S::mngmak013@myuct.ac.za::f290f0d3-12aa-4cb5-bfd8-9a66db109636" providerId="AD" clId="Web-{59EC9E27-603D-FF9B-8A8C-425A240D6411}" dt="2024-08-03T09:36:12.171" v="0" actId="20577"/>
      <pc:docMkLst>
        <pc:docMk/>
      </pc:docMkLst>
      <pc:sldChg chg="modSp">
        <pc:chgData name="Makanaka Mangwanda" userId="S::mngmak013@myuct.ac.za::f290f0d3-12aa-4cb5-bfd8-9a66db109636" providerId="AD" clId="Web-{59EC9E27-603D-FF9B-8A8C-425A240D6411}" dt="2024-08-03T09:36:12.171" v="0" actId="20577"/>
        <pc:sldMkLst>
          <pc:docMk/>
          <pc:sldMk cId="3795575197" sldId="738"/>
        </pc:sldMkLst>
        <pc:spChg chg="mod">
          <ac:chgData name="Makanaka Mangwanda" userId="S::mngmak013@myuct.ac.za::f290f0d3-12aa-4cb5-bfd8-9a66db109636" providerId="AD" clId="Web-{59EC9E27-603D-FF9B-8A8C-425A240D6411}" dt="2024-08-03T09:36:12.171" v="0" actId="20577"/>
          <ac:spMkLst>
            <pc:docMk/>
            <pc:sldMk cId="3795575197" sldId="738"/>
            <ac:spMk id="7" creationId="{B08D291E-900F-F749-96B6-B9F2CB4A987E}"/>
          </ac:spMkLst>
        </pc:spChg>
      </pc:sldChg>
    </pc:docChg>
  </pc:docChgLst>
  <pc:docChgLst>
    <pc:chgData name="Sameenah Esack" userId="b84bd4b8-b4db-48b8-b82f-4bd982b87f3c" providerId="ADAL" clId="{ABFA393B-340D-294C-A58A-5C65DE0E9392}"/>
    <pc:docChg chg="undo custSel modSld">
      <pc:chgData name="Sameenah Esack" userId="b84bd4b8-b4db-48b8-b82f-4bd982b87f3c" providerId="ADAL" clId="{ABFA393B-340D-294C-A58A-5C65DE0E9392}" dt="2023-04-24T05:58:29.399" v="705" actId="114"/>
      <pc:docMkLst>
        <pc:docMk/>
      </pc:docMkLst>
      <pc:sldChg chg="modAnim">
        <pc:chgData name="Sameenah Esack" userId="b84bd4b8-b4db-48b8-b82f-4bd982b87f3c" providerId="ADAL" clId="{ABFA393B-340D-294C-A58A-5C65DE0E9392}" dt="2023-04-17T09:58:35.753" v="146"/>
        <pc:sldMkLst>
          <pc:docMk/>
          <pc:sldMk cId="4159606249" sldId="285"/>
        </pc:sldMkLst>
      </pc:sldChg>
      <pc:sldChg chg="modSp mod modAnim">
        <pc:chgData name="Sameenah Esack" userId="b84bd4b8-b4db-48b8-b82f-4bd982b87f3c" providerId="ADAL" clId="{ABFA393B-340D-294C-A58A-5C65DE0E9392}" dt="2023-04-23T19:14:12.981" v="483"/>
        <pc:sldMkLst>
          <pc:docMk/>
          <pc:sldMk cId="3167513378" sldId="298"/>
        </pc:sldMkLst>
        <pc:spChg chg="mod">
          <ac:chgData name="Sameenah Esack" userId="b84bd4b8-b4db-48b8-b82f-4bd982b87f3c" providerId="ADAL" clId="{ABFA393B-340D-294C-A58A-5C65DE0E9392}" dt="2023-04-23T18:56:42.564" v="367" actId="20577"/>
          <ac:spMkLst>
            <pc:docMk/>
            <pc:sldMk cId="3167513378" sldId="298"/>
            <ac:spMk id="3" creationId="{9C3BF849-76A3-434F-9AD0-346CD84C1860}"/>
          </ac:spMkLst>
        </pc:spChg>
      </pc:sldChg>
      <pc:sldChg chg="modSp mod modAnim">
        <pc:chgData name="Sameenah Esack" userId="b84bd4b8-b4db-48b8-b82f-4bd982b87f3c" providerId="ADAL" clId="{ABFA393B-340D-294C-A58A-5C65DE0E9392}" dt="2023-04-12T10:59:04.231" v="49" actId="1076"/>
        <pc:sldMkLst>
          <pc:docMk/>
          <pc:sldMk cId="497214434" sldId="636"/>
        </pc:sldMkLst>
        <pc:spChg chg="mod">
          <ac:chgData name="Sameenah Esack" userId="b84bd4b8-b4db-48b8-b82f-4bd982b87f3c" providerId="ADAL" clId="{ABFA393B-340D-294C-A58A-5C65DE0E9392}" dt="2023-04-12T10:58:44.203" v="44" actId="1076"/>
          <ac:spMkLst>
            <pc:docMk/>
            <pc:sldMk cId="497214434" sldId="636"/>
            <ac:spMk id="9" creationId="{E446D418-5BBB-5448-8670-020928FEC254}"/>
          </ac:spMkLst>
        </pc:spChg>
        <pc:spChg chg="mod">
          <ac:chgData name="Sameenah Esack" userId="b84bd4b8-b4db-48b8-b82f-4bd982b87f3c" providerId="ADAL" clId="{ABFA393B-340D-294C-A58A-5C65DE0E9392}" dt="2023-04-12T10:59:04.231" v="49" actId="1076"/>
          <ac:spMkLst>
            <pc:docMk/>
            <pc:sldMk cId="497214434" sldId="636"/>
            <ac:spMk id="12" creationId="{B82E685B-DF42-1642-8B34-68E9D87C58A1}"/>
          </ac:spMkLst>
        </pc:spChg>
      </pc:sldChg>
      <pc:sldChg chg="modSp mod modAnim">
        <pc:chgData name="Sameenah Esack" userId="b84bd4b8-b4db-48b8-b82f-4bd982b87f3c" providerId="ADAL" clId="{ABFA393B-340D-294C-A58A-5C65DE0E9392}" dt="2023-04-12T11:33:10.277" v="58" actId="20577"/>
        <pc:sldMkLst>
          <pc:docMk/>
          <pc:sldMk cId="2832777299" sldId="637"/>
        </pc:sldMkLst>
        <pc:spChg chg="mod">
          <ac:chgData name="Sameenah Esack" userId="b84bd4b8-b4db-48b8-b82f-4bd982b87f3c" providerId="ADAL" clId="{ABFA393B-340D-294C-A58A-5C65DE0E9392}" dt="2023-04-12T11:33:10.277" v="58" actId="20577"/>
          <ac:spMkLst>
            <pc:docMk/>
            <pc:sldMk cId="2832777299" sldId="637"/>
            <ac:spMk id="9" creationId="{E446D418-5BBB-5448-8670-020928FEC254}"/>
          </ac:spMkLst>
        </pc:spChg>
        <pc:spChg chg="mod">
          <ac:chgData name="Sameenah Esack" userId="b84bd4b8-b4db-48b8-b82f-4bd982b87f3c" providerId="ADAL" clId="{ABFA393B-340D-294C-A58A-5C65DE0E9392}" dt="2023-04-12T10:59:27.413" v="55" actId="13926"/>
          <ac:spMkLst>
            <pc:docMk/>
            <pc:sldMk cId="2832777299" sldId="637"/>
            <ac:spMk id="11" creationId="{55A3E8E5-A2E4-F06B-CD1D-882EC0156287}"/>
          </ac:spMkLst>
        </pc:spChg>
      </pc:sldChg>
      <pc:sldChg chg="modNotesTx">
        <pc:chgData name="Sameenah Esack" userId="b84bd4b8-b4db-48b8-b82f-4bd982b87f3c" providerId="ADAL" clId="{ABFA393B-340D-294C-A58A-5C65DE0E9392}" dt="2023-04-20T12:04:48.741" v="357" actId="20577"/>
        <pc:sldMkLst>
          <pc:docMk/>
          <pc:sldMk cId="412835826" sldId="658"/>
        </pc:sldMkLst>
      </pc:sldChg>
      <pc:sldChg chg="modNotesTx">
        <pc:chgData name="Sameenah Esack" userId="b84bd4b8-b4db-48b8-b82f-4bd982b87f3c" providerId="ADAL" clId="{ABFA393B-340D-294C-A58A-5C65DE0E9392}" dt="2023-04-20T08:10:15.335" v="261" actId="313"/>
        <pc:sldMkLst>
          <pc:docMk/>
          <pc:sldMk cId="1837552984" sldId="661"/>
        </pc:sldMkLst>
      </pc:sldChg>
      <pc:sldChg chg="modNotesTx">
        <pc:chgData name="Sameenah Esack" userId="b84bd4b8-b4db-48b8-b82f-4bd982b87f3c" providerId="ADAL" clId="{ABFA393B-340D-294C-A58A-5C65DE0E9392}" dt="2023-04-20T08:10:35.520" v="356" actId="20577"/>
        <pc:sldMkLst>
          <pc:docMk/>
          <pc:sldMk cId="298397718" sldId="662"/>
        </pc:sldMkLst>
      </pc:sldChg>
      <pc:sldChg chg="delCm">
        <pc:chgData name="Sameenah Esack" userId="b84bd4b8-b4db-48b8-b82f-4bd982b87f3c" providerId="ADAL" clId="{ABFA393B-340D-294C-A58A-5C65DE0E9392}" dt="2023-04-17T09:40:07.548" v="63" actId="1592"/>
        <pc:sldMkLst>
          <pc:docMk/>
          <pc:sldMk cId="3530655290" sldId="688"/>
        </pc:sldMkLst>
      </pc:sldChg>
      <pc:sldChg chg="modSp delCm">
        <pc:chgData name="Sameenah Esack" userId="b84bd4b8-b4db-48b8-b82f-4bd982b87f3c" providerId="ADAL" clId="{ABFA393B-340D-294C-A58A-5C65DE0E9392}" dt="2023-04-17T09:40:10.297" v="64" actId="1592"/>
        <pc:sldMkLst>
          <pc:docMk/>
          <pc:sldMk cId="1500966757" sldId="689"/>
        </pc:sldMkLst>
        <pc:spChg chg="mod">
          <ac:chgData name="Sameenah Esack" userId="b84bd4b8-b4db-48b8-b82f-4bd982b87f3c" providerId="ADAL" clId="{ABFA393B-340D-294C-A58A-5C65DE0E9392}" dt="2023-04-17T09:39:45.230" v="62" actId="20577"/>
          <ac:spMkLst>
            <pc:docMk/>
            <pc:sldMk cId="1500966757" sldId="689"/>
            <ac:spMk id="3" creationId="{31F324AF-3122-CD44-85AE-DE7C9C35069C}"/>
          </ac:spMkLst>
        </pc:spChg>
      </pc:sldChg>
      <pc:sldChg chg="modAnim">
        <pc:chgData name="Sameenah Esack" userId="b84bd4b8-b4db-48b8-b82f-4bd982b87f3c" providerId="ADAL" clId="{ABFA393B-340D-294C-A58A-5C65DE0E9392}" dt="2023-04-17T09:49:01.583" v="91"/>
        <pc:sldMkLst>
          <pc:docMk/>
          <pc:sldMk cId="3104797010" sldId="699"/>
        </pc:sldMkLst>
      </pc:sldChg>
      <pc:sldChg chg="addSp delSp modSp mod delAnim modAnim">
        <pc:chgData name="Sameenah Esack" userId="b84bd4b8-b4db-48b8-b82f-4bd982b87f3c" providerId="ADAL" clId="{ABFA393B-340D-294C-A58A-5C65DE0E9392}" dt="2023-04-17T09:56:03.608" v="137" actId="14100"/>
        <pc:sldMkLst>
          <pc:docMk/>
          <pc:sldMk cId="624387114" sldId="700"/>
        </pc:sldMkLst>
        <pc:cxnChg chg="add mod">
          <ac:chgData name="Sameenah Esack" userId="b84bd4b8-b4db-48b8-b82f-4bd982b87f3c" providerId="ADAL" clId="{ABFA393B-340D-294C-A58A-5C65DE0E9392}" dt="2023-04-17T09:54:12.270" v="94" actId="14100"/>
          <ac:cxnSpMkLst>
            <pc:docMk/>
            <pc:sldMk cId="624387114" sldId="700"/>
            <ac:cxnSpMk id="2" creationId="{C495A2EC-1D53-7ECF-27B3-60B8CE57A9A9}"/>
          </ac:cxnSpMkLst>
        </pc:cxnChg>
        <pc:cxnChg chg="add mod">
          <ac:chgData name="Sameenah Esack" userId="b84bd4b8-b4db-48b8-b82f-4bd982b87f3c" providerId="ADAL" clId="{ABFA393B-340D-294C-A58A-5C65DE0E9392}" dt="2023-04-17T09:54:15.877" v="96" actId="1076"/>
          <ac:cxnSpMkLst>
            <pc:docMk/>
            <pc:sldMk cId="624387114" sldId="700"/>
            <ac:cxnSpMk id="9" creationId="{03CBB4A2-93C4-E05E-0355-20E9C08AC559}"/>
          </ac:cxnSpMkLst>
        </pc:cxnChg>
        <pc:cxnChg chg="add mod">
          <ac:chgData name="Sameenah Esack" userId="b84bd4b8-b4db-48b8-b82f-4bd982b87f3c" providerId="ADAL" clId="{ABFA393B-340D-294C-A58A-5C65DE0E9392}" dt="2023-04-17T09:54:21.144" v="98" actId="1076"/>
          <ac:cxnSpMkLst>
            <pc:docMk/>
            <pc:sldMk cId="624387114" sldId="700"/>
            <ac:cxnSpMk id="10" creationId="{9A71B457-DD6B-47CE-F85A-007AF2613A72}"/>
          </ac:cxnSpMkLst>
        </pc:cxnChg>
        <pc:cxnChg chg="add mod">
          <ac:chgData name="Sameenah Esack" userId="b84bd4b8-b4db-48b8-b82f-4bd982b87f3c" providerId="ADAL" clId="{ABFA393B-340D-294C-A58A-5C65DE0E9392}" dt="2023-04-17T09:54:32.034" v="103" actId="14100"/>
          <ac:cxnSpMkLst>
            <pc:docMk/>
            <pc:sldMk cId="624387114" sldId="700"/>
            <ac:cxnSpMk id="11" creationId="{2344C795-9AC6-0B0F-02D4-A9936172D2FF}"/>
          </ac:cxnSpMkLst>
        </pc:cxnChg>
        <pc:cxnChg chg="add mod">
          <ac:chgData name="Sameenah Esack" userId="b84bd4b8-b4db-48b8-b82f-4bd982b87f3c" providerId="ADAL" clId="{ABFA393B-340D-294C-A58A-5C65DE0E9392}" dt="2023-04-17T09:54:37.783" v="106" actId="14100"/>
          <ac:cxnSpMkLst>
            <pc:docMk/>
            <pc:sldMk cId="624387114" sldId="700"/>
            <ac:cxnSpMk id="13" creationId="{90DC5D97-BBD1-1FE9-F861-A48C199A26F7}"/>
          </ac:cxnSpMkLst>
        </pc:cxnChg>
        <pc:cxnChg chg="add mod">
          <ac:chgData name="Sameenah Esack" userId="b84bd4b8-b4db-48b8-b82f-4bd982b87f3c" providerId="ADAL" clId="{ABFA393B-340D-294C-A58A-5C65DE0E9392}" dt="2023-04-17T09:54:48.265" v="109" actId="14100"/>
          <ac:cxnSpMkLst>
            <pc:docMk/>
            <pc:sldMk cId="624387114" sldId="700"/>
            <ac:cxnSpMk id="15" creationId="{276070DE-CC4C-B658-0F32-C9E2799B214C}"/>
          </ac:cxnSpMkLst>
        </pc:cxnChg>
        <pc:cxnChg chg="add mod">
          <ac:chgData name="Sameenah Esack" userId="b84bd4b8-b4db-48b8-b82f-4bd982b87f3c" providerId="ADAL" clId="{ABFA393B-340D-294C-A58A-5C65DE0E9392}" dt="2023-04-17T09:54:56.517" v="113" actId="1076"/>
          <ac:cxnSpMkLst>
            <pc:docMk/>
            <pc:sldMk cId="624387114" sldId="700"/>
            <ac:cxnSpMk id="17" creationId="{BE2A96C3-987F-722C-E6F1-C8B9DB432BEE}"/>
          </ac:cxnSpMkLst>
        </pc:cxnChg>
        <pc:cxnChg chg="add mod">
          <ac:chgData name="Sameenah Esack" userId="b84bd4b8-b4db-48b8-b82f-4bd982b87f3c" providerId="ADAL" clId="{ABFA393B-340D-294C-A58A-5C65DE0E9392}" dt="2023-04-17T09:55:02.123" v="116" actId="14100"/>
          <ac:cxnSpMkLst>
            <pc:docMk/>
            <pc:sldMk cId="624387114" sldId="700"/>
            <ac:cxnSpMk id="19" creationId="{F1AA7DA7-3E71-75E5-D9DB-8144A13C4D2C}"/>
          </ac:cxnSpMkLst>
        </pc:cxnChg>
        <pc:cxnChg chg="add del mod">
          <ac:chgData name="Sameenah Esack" userId="b84bd4b8-b4db-48b8-b82f-4bd982b87f3c" providerId="ADAL" clId="{ABFA393B-340D-294C-A58A-5C65DE0E9392}" dt="2023-04-17T09:55:28.830" v="122" actId="478"/>
          <ac:cxnSpMkLst>
            <pc:docMk/>
            <pc:sldMk cId="624387114" sldId="700"/>
            <ac:cxnSpMk id="21" creationId="{8BFC1224-F208-8845-707B-91941A9C5389}"/>
          </ac:cxnSpMkLst>
        </pc:cxnChg>
        <pc:cxnChg chg="add mod">
          <ac:chgData name="Sameenah Esack" userId="b84bd4b8-b4db-48b8-b82f-4bd982b87f3c" providerId="ADAL" clId="{ABFA393B-340D-294C-A58A-5C65DE0E9392}" dt="2023-04-17T09:55:31.260" v="123" actId="14100"/>
          <ac:cxnSpMkLst>
            <pc:docMk/>
            <pc:sldMk cId="624387114" sldId="700"/>
            <ac:cxnSpMk id="23" creationId="{A0ACE794-C84B-21AA-6740-89944F3142CF}"/>
          </ac:cxnSpMkLst>
        </pc:cxnChg>
        <pc:cxnChg chg="add mod">
          <ac:chgData name="Sameenah Esack" userId="b84bd4b8-b4db-48b8-b82f-4bd982b87f3c" providerId="ADAL" clId="{ABFA393B-340D-294C-A58A-5C65DE0E9392}" dt="2023-04-17T09:55:37.471" v="126" actId="14100"/>
          <ac:cxnSpMkLst>
            <pc:docMk/>
            <pc:sldMk cId="624387114" sldId="700"/>
            <ac:cxnSpMk id="25" creationId="{63C340E9-B8E6-3E76-808A-2628E3D7AEBA}"/>
          </ac:cxnSpMkLst>
        </pc:cxnChg>
        <pc:cxnChg chg="add mod">
          <ac:chgData name="Sameenah Esack" userId="b84bd4b8-b4db-48b8-b82f-4bd982b87f3c" providerId="ADAL" clId="{ABFA393B-340D-294C-A58A-5C65DE0E9392}" dt="2023-04-17T09:55:41.798" v="128" actId="1076"/>
          <ac:cxnSpMkLst>
            <pc:docMk/>
            <pc:sldMk cId="624387114" sldId="700"/>
            <ac:cxnSpMk id="27" creationId="{2E1A1DDA-F55F-EB62-CEAB-FF75D816CFB5}"/>
          </ac:cxnSpMkLst>
        </pc:cxnChg>
        <pc:cxnChg chg="add mod">
          <ac:chgData name="Sameenah Esack" userId="b84bd4b8-b4db-48b8-b82f-4bd982b87f3c" providerId="ADAL" clId="{ABFA393B-340D-294C-A58A-5C65DE0E9392}" dt="2023-04-17T09:55:51.366" v="132" actId="14100"/>
          <ac:cxnSpMkLst>
            <pc:docMk/>
            <pc:sldMk cId="624387114" sldId="700"/>
            <ac:cxnSpMk id="28" creationId="{426EC18D-BE44-1781-CA38-0EAF3447EEB9}"/>
          </ac:cxnSpMkLst>
        </pc:cxnChg>
        <pc:cxnChg chg="add mod">
          <ac:chgData name="Sameenah Esack" userId="b84bd4b8-b4db-48b8-b82f-4bd982b87f3c" providerId="ADAL" clId="{ABFA393B-340D-294C-A58A-5C65DE0E9392}" dt="2023-04-17T09:55:54.968" v="134" actId="1076"/>
          <ac:cxnSpMkLst>
            <pc:docMk/>
            <pc:sldMk cId="624387114" sldId="700"/>
            <ac:cxnSpMk id="31" creationId="{C8A7A6EF-C06E-B991-F8D5-C27E3F5B4219}"/>
          </ac:cxnSpMkLst>
        </pc:cxnChg>
        <pc:cxnChg chg="add mod">
          <ac:chgData name="Sameenah Esack" userId="b84bd4b8-b4db-48b8-b82f-4bd982b87f3c" providerId="ADAL" clId="{ABFA393B-340D-294C-A58A-5C65DE0E9392}" dt="2023-04-17T09:56:03.608" v="137" actId="14100"/>
          <ac:cxnSpMkLst>
            <pc:docMk/>
            <pc:sldMk cId="624387114" sldId="700"/>
            <ac:cxnSpMk id="32" creationId="{44FFB7CA-312B-660F-1E64-18C5C07A3DC7}"/>
          </ac:cxnSpMkLst>
        </pc:cxnChg>
      </pc:sldChg>
      <pc:sldChg chg="modAnim delCm">
        <pc:chgData name="Sameenah Esack" userId="b84bd4b8-b4db-48b8-b82f-4bd982b87f3c" providerId="ADAL" clId="{ABFA393B-340D-294C-A58A-5C65DE0E9392}" dt="2023-04-17T09:59:27.588" v="154"/>
        <pc:sldMkLst>
          <pc:docMk/>
          <pc:sldMk cId="722721660" sldId="701"/>
        </pc:sldMkLst>
      </pc:sldChg>
      <pc:sldChg chg="modAnim delCm">
        <pc:chgData name="Sameenah Esack" userId="b84bd4b8-b4db-48b8-b82f-4bd982b87f3c" providerId="ADAL" clId="{ABFA393B-340D-294C-A58A-5C65DE0E9392}" dt="2023-04-17T10:00:27.470" v="181"/>
        <pc:sldMkLst>
          <pc:docMk/>
          <pc:sldMk cId="780286272" sldId="702"/>
        </pc:sldMkLst>
      </pc:sldChg>
      <pc:sldChg chg="modAnim delCm">
        <pc:chgData name="Sameenah Esack" userId="b84bd4b8-b4db-48b8-b82f-4bd982b87f3c" providerId="ADAL" clId="{ABFA393B-340D-294C-A58A-5C65DE0E9392}" dt="2023-04-17T10:00:52.468" v="192"/>
        <pc:sldMkLst>
          <pc:docMk/>
          <pc:sldMk cId="1516274350" sldId="703"/>
        </pc:sldMkLst>
      </pc:sldChg>
      <pc:sldChg chg="modAnim delCm">
        <pc:chgData name="Sameenah Esack" userId="b84bd4b8-b4db-48b8-b82f-4bd982b87f3c" providerId="ADAL" clId="{ABFA393B-340D-294C-A58A-5C65DE0E9392}" dt="2023-04-17T09:59:58.630" v="167"/>
        <pc:sldMkLst>
          <pc:docMk/>
          <pc:sldMk cId="916614523" sldId="704"/>
        </pc:sldMkLst>
      </pc:sldChg>
      <pc:sldChg chg="addSp modSp mod">
        <pc:chgData name="Sameenah Esack" userId="b84bd4b8-b4db-48b8-b82f-4bd982b87f3c" providerId="ADAL" clId="{ABFA393B-340D-294C-A58A-5C65DE0E9392}" dt="2023-04-24T05:58:29.399" v="705" actId="114"/>
        <pc:sldMkLst>
          <pc:docMk/>
          <pc:sldMk cId="3988075090" sldId="712"/>
        </pc:sldMkLst>
        <pc:spChg chg="add mod">
          <ac:chgData name="Sameenah Esack" userId="b84bd4b8-b4db-48b8-b82f-4bd982b87f3c" providerId="ADAL" clId="{ABFA393B-340D-294C-A58A-5C65DE0E9392}" dt="2023-04-24T05:58:29.399" v="705" actId="114"/>
          <ac:spMkLst>
            <pc:docMk/>
            <pc:sldMk cId="3988075090" sldId="712"/>
            <ac:spMk id="2" creationId="{494C8538-FA34-4698-007C-90F454C204C5}"/>
          </ac:spMkLst>
        </pc:spChg>
      </pc:sldChg>
      <pc:sldChg chg="modNotesTx">
        <pc:chgData name="Sameenah Esack" userId="b84bd4b8-b4db-48b8-b82f-4bd982b87f3c" providerId="ADAL" clId="{ABFA393B-340D-294C-A58A-5C65DE0E9392}" dt="2023-04-24T05:50:02.961" v="648"/>
        <pc:sldMkLst>
          <pc:docMk/>
          <pc:sldMk cId="178580086" sldId="713"/>
        </pc:sldMkLst>
      </pc:sldChg>
      <pc:sldChg chg="addSp modSp mod modAnim">
        <pc:chgData name="Sameenah Esack" userId="b84bd4b8-b4db-48b8-b82f-4bd982b87f3c" providerId="ADAL" clId="{ABFA393B-340D-294C-A58A-5C65DE0E9392}" dt="2023-04-23T19:03:54.841" v="413" actId="14100"/>
        <pc:sldMkLst>
          <pc:docMk/>
          <pc:sldMk cId="2242538435" sldId="718"/>
        </pc:sldMkLst>
        <pc:cxnChg chg="add mod">
          <ac:chgData name="Sameenah Esack" userId="b84bd4b8-b4db-48b8-b82f-4bd982b87f3c" providerId="ADAL" clId="{ABFA393B-340D-294C-A58A-5C65DE0E9392}" dt="2023-04-23T19:02:06.531" v="372" actId="1076"/>
          <ac:cxnSpMkLst>
            <pc:docMk/>
            <pc:sldMk cId="2242538435" sldId="718"/>
            <ac:cxnSpMk id="2" creationId="{C7DC6AB6-A658-7D88-5DC4-369FCE7156D6}"/>
          </ac:cxnSpMkLst>
        </pc:cxnChg>
        <pc:cxnChg chg="add mod">
          <ac:chgData name="Sameenah Esack" userId="b84bd4b8-b4db-48b8-b82f-4bd982b87f3c" providerId="ADAL" clId="{ABFA393B-340D-294C-A58A-5C65DE0E9392}" dt="2023-04-23T19:02:13.521" v="375" actId="14100"/>
          <ac:cxnSpMkLst>
            <pc:docMk/>
            <pc:sldMk cId="2242538435" sldId="718"/>
            <ac:cxnSpMk id="7" creationId="{829008C9-7B38-D606-7E05-51C666FDAF25}"/>
          </ac:cxnSpMkLst>
        </pc:cxnChg>
        <pc:cxnChg chg="add mod">
          <ac:chgData name="Sameenah Esack" userId="b84bd4b8-b4db-48b8-b82f-4bd982b87f3c" providerId="ADAL" clId="{ABFA393B-340D-294C-A58A-5C65DE0E9392}" dt="2023-04-23T19:02:22.177" v="379" actId="14100"/>
          <ac:cxnSpMkLst>
            <pc:docMk/>
            <pc:sldMk cId="2242538435" sldId="718"/>
            <ac:cxnSpMk id="11" creationId="{72582F5F-BF0E-F1D7-9346-37B9F88DF501}"/>
          </ac:cxnSpMkLst>
        </pc:cxnChg>
        <pc:cxnChg chg="add mod">
          <ac:chgData name="Sameenah Esack" userId="b84bd4b8-b4db-48b8-b82f-4bd982b87f3c" providerId="ADAL" clId="{ABFA393B-340D-294C-A58A-5C65DE0E9392}" dt="2023-04-23T19:02:38.845" v="384" actId="14100"/>
          <ac:cxnSpMkLst>
            <pc:docMk/>
            <pc:sldMk cId="2242538435" sldId="718"/>
            <ac:cxnSpMk id="14" creationId="{A1A2DEC8-A423-010E-714B-4FAEA0A5A60B}"/>
          </ac:cxnSpMkLst>
        </pc:cxnChg>
        <pc:cxnChg chg="add mod">
          <ac:chgData name="Sameenah Esack" userId="b84bd4b8-b4db-48b8-b82f-4bd982b87f3c" providerId="ADAL" clId="{ABFA393B-340D-294C-A58A-5C65DE0E9392}" dt="2023-04-23T19:02:46.400" v="387" actId="14100"/>
          <ac:cxnSpMkLst>
            <pc:docMk/>
            <pc:sldMk cId="2242538435" sldId="718"/>
            <ac:cxnSpMk id="17" creationId="{C19A5246-068B-5E51-0B8C-4A788D5AFB18}"/>
          </ac:cxnSpMkLst>
        </pc:cxnChg>
        <pc:cxnChg chg="add mod">
          <ac:chgData name="Sameenah Esack" userId="b84bd4b8-b4db-48b8-b82f-4bd982b87f3c" providerId="ADAL" clId="{ABFA393B-340D-294C-A58A-5C65DE0E9392}" dt="2023-04-23T19:02:52.618" v="390" actId="14100"/>
          <ac:cxnSpMkLst>
            <pc:docMk/>
            <pc:sldMk cId="2242538435" sldId="718"/>
            <ac:cxnSpMk id="19" creationId="{EC37BEAB-6637-748A-7A5C-B6CF747D5AFF}"/>
          </ac:cxnSpMkLst>
        </pc:cxnChg>
        <pc:cxnChg chg="add mod">
          <ac:chgData name="Sameenah Esack" userId="b84bd4b8-b4db-48b8-b82f-4bd982b87f3c" providerId="ADAL" clId="{ABFA393B-340D-294C-A58A-5C65DE0E9392}" dt="2023-04-23T19:02:57.753" v="392" actId="1076"/>
          <ac:cxnSpMkLst>
            <pc:docMk/>
            <pc:sldMk cId="2242538435" sldId="718"/>
            <ac:cxnSpMk id="21" creationId="{F69B4F86-9D40-7BAE-3E14-F4EA857E7B96}"/>
          </ac:cxnSpMkLst>
        </pc:cxnChg>
        <pc:cxnChg chg="add mod">
          <ac:chgData name="Sameenah Esack" userId="b84bd4b8-b4db-48b8-b82f-4bd982b87f3c" providerId="ADAL" clId="{ABFA393B-340D-294C-A58A-5C65DE0E9392}" dt="2023-04-23T19:03:01.542" v="394" actId="1076"/>
          <ac:cxnSpMkLst>
            <pc:docMk/>
            <pc:sldMk cId="2242538435" sldId="718"/>
            <ac:cxnSpMk id="22" creationId="{D35C2DF6-C850-31C5-7787-DDF22353CC87}"/>
          </ac:cxnSpMkLst>
        </pc:cxnChg>
        <pc:cxnChg chg="add mod">
          <ac:chgData name="Sameenah Esack" userId="b84bd4b8-b4db-48b8-b82f-4bd982b87f3c" providerId="ADAL" clId="{ABFA393B-340D-294C-A58A-5C65DE0E9392}" dt="2023-04-23T19:03:07.070" v="397" actId="14100"/>
          <ac:cxnSpMkLst>
            <pc:docMk/>
            <pc:sldMk cId="2242538435" sldId="718"/>
            <ac:cxnSpMk id="23" creationId="{5A095893-41C4-15DE-6FA5-4C67B9804E94}"/>
          </ac:cxnSpMkLst>
        </pc:cxnChg>
        <pc:cxnChg chg="add mod">
          <ac:chgData name="Sameenah Esack" userId="b84bd4b8-b4db-48b8-b82f-4bd982b87f3c" providerId="ADAL" clId="{ABFA393B-340D-294C-A58A-5C65DE0E9392}" dt="2023-04-23T19:03:17.017" v="400" actId="14100"/>
          <ac:cxnSpMkLst>
            <pc:docMk/>
            <pc:sldMk cId="2242538435" sldId="718"/>
            <ac:cxnSpMk id="25" creationId="{1E7ED3ED-F42B-BE33-CF24-D975A444A4CA}"/>
          </ac:cxnSpMkLst>
        </pc:cxnChg>
        <pc:cxnChg chg="add mod">
          <ac:chgData name="Sameenah Esack" userId="b84bd4b8-b4db-48b8-b82f-4bd982b87f3c" providerId="ADAL" clId="{ABFA393B-340D-294C-A58A-5C65DE0E9392}" dt="2023-04-23T19:03:32.056" v="404" actId="14100"/>
          <ac:cxnSpMkLst>
            <pc:docMk/>
            <pc:sldMk cId="2242538435" sldId="718"/>
            <ac:cxnSpMk id="27" creationId="{254F43D5-C9F3-AC35-55D8-53AB715B52C9}"/>
          </ac:cxnSpMkLst>
        </pc:cxnChg>
        <pc:cxnChg chg="add mod">
          <ac:chgData name="Sameenah Esack" userId="b84bd4b8-b4db-48b8-b82f-4bd982b87f3c" providerId="ADAL" clId="{ABFA393B-340D-294C-A58A-5C65DE0E9392}" dt="2023-04-23T19:03:38.182" v="407" actId="14100"/>
          <ac:cxnSpMkLst>
            <pc:docMk/>
            <pc:sldMk cId="2242538435" sldId="718"/>
            <ac:cxnSpMk id="29" creationId="{9FF06678-C601-BAC9-806B-6A96BA201FB5}"/>
          </ac:cxnSpMkLst>
        </pc:cxnChg>
        <pc:cxnChg chg="add mod">
          <ac:chgData name="Sameenah Esack" userId="b84bd4b8-b4db-48b8-b82f-4bd982b87f3c" providerId="ADAL" clId="{ABFA393B-340D-294C-A58A-5C65DE0E9392}" dt="2023-04-23T19:03:47.091" v="410" actId="14100"/>
          <ac:cxnSpMkLst>
            <pc:docMk/>
            <pc:sldMk cId="2242538435" sldId="718"/>
            <ac:cxnSpMk id="31" creationId="{81DCE19B-902C-9209-04F3-4D9185DAFB78}"/>
          </ac:cxnSpMkLst>
        </pc:cxnChg>
        <pc:cxnChg chg="add mod">
          <ac:chgData name="Sameenah Esack" userId="b84bd4b8-b4db-48b8-b82f-4bd982b87f3c" providerId="ADAL" clId="{ABFA393B-340D-294C-A58A-5C65DE0E9392}" dt="2023-04-23T19:03:54.841" v="413" actId="14100"/>
          <ac:cxnSpMkLst>
            <pc:docMk/>
            <pc:sldMk cId="2242538435" sldId="718"/>
            <ac:cxnSpMk id="33" creationId="{B46DDEB2-8A21-3E24-9CA5-CC3258FA40B9}"/>
          </ac:cxnSpMkLst>
        </pc:cxnChg>
      </pc:sldChg>
      <pc:sldChg chg="modAnim">
        <pc:chgData name="Sameenah Esack" userId="b84bd4b8-b4db-48b8-b82f-4bd982b87f3c" providerId="ADAL" clId="{ABFA393B-340D-294C-A58A-5C65DE0E9392}" dt="2023-04-23T19:05:30.874" v="420"/>
        <pc:sldMkLst>
          <pc:docMk/>
          <pc:sldMk cId="2263213390" sldId="719"/>
        </pc:sldMkLst>
      </pc:sldChg>
      <pc:sldChg chg="addSp delSp modSp mod delAnim modAnim">
        <pc:chgData name="Sameenah Esack" userId="b84bd4b8-b4db-48b8-b82f-4bd982b87f3c" providerId="ADAL" clId="{ABFA393B-340D-294C-A58A-5C65DE0E9392}" dt="2023-04-23T19:06:41.750" v="438"/>
        <pc:sldMkLst>
          <pc:docMk/>
          <pc:sldMk cId="1586188296" sldId="720"/>
        </pc:sldMkLst>
        <pc:spChg chg="add mod">
          <ac:chgData name="Sameenah Esack" userId="b84bd4b8-b4db-48b8-b82f-4bd982b87f3c" providerId="ADAL" clId="{ABFA393B-340D-294C-A58A-5C65DE0E9392}" dt="2023-04-23T19:05:55.654" v="424" actId="1076"/>
          <ac:spMkLst>
            <pc:docMk/>
            <pc:sldMk cId="1586188296" sldId="720"/>
            <ac:spMk id="7" creationId="{50985CFC-D15D-7353-9A61-341A86311767}"/>
          </ac:spMkLst>
        </pc:spChg>
        <pc:spChg chg="add mod">
          <ac:chgData name="Sameenah Esack" userId="b84bd4b8-b4db-48b8-b82f-4bd982b87f3c" providerId="ADAL" clId="{ABFA393B-340D-294C-A58A-5C65DE0E9392}" dt="2023-04-23T19:06:05.173" v="426" actId="1076"/>
          <ac:spMkLst>
            <pc:docMk/>
            <pc:sldMk cId="1586188296" sldId="720"/>
            <ac:spMk id="8" creationId="{C567131D-CBF6-A29D-BD3E-0217D682222E}"/>
          </ac:spMkLst>
        </pc:spChg>
        <pc:spChg chg="add mod">
          <ac:chgData name="Sameenah Esack" userId="b84bd4b8-b4db-48b8-b82f-4bd982b87f3c" providerId="ADAL" clId="{ABFA393B-340D-294C-A58A-5C65DE0E9392}" dt="2023-04-23T19:06:11.256" v="428" actId="1076"/>
          <ac:spMkLst>
            <pc:docMk/>
            <pc:sldMk cId="1586188296" sldId="720"/>
            <ac:spMk id="11" creationId="{71832902-1685-198D-2605-AFBB0B04B394}"/>
          </ac:spMkLst>
        </pc:spChg>
        <pc:spChg chg="add mod">
          <ac:chgData name="Sameenah Esack" userId="b84bd4b8-b4db-48b8-b82f-4bd982b87f3c" providerId="ADAL" clId="{ABFA393B-340D-294C-A58A-5C65DE0E9392}" dt="2023-04-23T19:06:16.449" v="430" actId="1076"/>
          <ac:spMkLst>
            <pc:docMk/>
            <pc:sldMk cId="1586188296" sldId="720"/>
            <ac:spMk id="12" creationId="{71AC9725-07DB-6FFD-94C8-EE10257EA9B5}"/>
          </ac:spMkLst>
        </pc:spChg>
        <pc:spChg chg="add mod">
          <ac:chgData name="Sameenah Esack" userId="b84bd4b8-b4db-48b8-b82f-4bd982b87f3c" providerId="ADAL" clId="{ABFA393B-340D-294C-A58A-5C65DE0E9392}" dt="2023-04-23T19:06:20.716" v="432" actId="1076"/>
          <ac:spMkLst>
            <pc:docMk/>
            <pc:sldMk cId="1586188296" sldId="720"/>
            <ac:spMk id="13" creationId="{2ECA69F5-CCDF-282B-3EF6-59DAD05E5005}"/>
          </ac:spMkLst>
        </pc:spChg>
        <pc:cxnChg chg="add del mod">
          <ac:chgData name="Sameenah Esack" userId="b84bd4b8-b4db-48b8-b82f-4bd982b87f3c" providerId="ADAL" clId="{ABFA393B-340D-294C-A58A-5C65DE0E9392}" dt="2023-04-23T19:05:48.287" v="422" actId="478"/>
          <ac:cxnSpMkLst>
            <pc:docMk/>
            <pc:sldMk cId="1586188296" sldId="720"/>
            <ac:cxnSpMk id="6" creationId="{63F191C1-F2EF-C284-F708-3587CB8F0E92}"/>
          </ac:cxnSpMkLst>
        </pc:cxnChg>
      </pc:sldChg>
      <pc:sldChg chg="addSp delSp modSp mod addAnim delAnim modAnim">
        <pc:chgData name="Sameenah Esack" userId="b84bd4b8-b4db-48b8-b82f-4bd982b87f3c" providerId="ADAL" clId="{ABFA393B-340D-294C-A58A-5C65DE0E9392}" dt="2023-04-23T19:08:16.715" v="452"/>
        <pc:sldMkLst>
          <pc:docMk/>
          <pc:sldMk cId="3525715258" sldId="721"/>
        </pc:sldMkLst>
        <pc:spChg chg="add del mod">
          <ac:chgData name="Sameenah Esack" userId="b84bd4b8-b4db-48b8-b82f-4bd982b87f3c" providerId="ADAL" clId="{ABFA393B-340D-294C-A58A-5C65DE0E9392}" dt="2023-04-23T19:07:58.775" v="446" actId="1076"/>
          <ac:spMkLst>
            <pc:docMk/>
            <pc:sldMk cId="3525715258" sldId="721"/>
            <ac:spMk id="3" creationId="{E57FFA18-E101-464F-9677-0F5C2A20C381}"/>
          </ac:spMkLst>
        </pc:spChg>
        <pc:spChg chg="add del mod">
          <ac:chgData name="Sameenah Esack" userId="b84bd4b8-b4db-48b8-b82f-4bd982b87f3c" providerId="ADAL" clId="{ABFA393B-340D-294C-A58A-5C65DE0E9392}" dt="2023-04-23T19:07:30.396" v="441" actId="478"/>
          <ac:spMkLst>
            <pc:docMk/>
            <pc:sldMk cId="3525715258" sldId="721"/>
            <ac:spMk id="7" creationId="{CA8D3EDF-CEE3-C5B7-6209-E9B73FC4DF25}"/>
          </ac:spMkLst>
        </pc:spChg>
        <pc:spChg chg="mod">
          <ac:chgData name="Sameenah Esack" userId="b84bd4b8-b4db-48b8-b82f-4bd982b87f3c" providerId="ADAL" clId="{ABFA393B-340D-294C-A58A-5C65DE0E9392}" dt="2023-04-23T19:07:52.215" v="445" actId="1076"/>
          <ac:spMkLst>
            <pc:docMk/>
            <pc:sldMk cId="3525715258" sldId="721"/>
            <ac:spMk id="10" creationId="{0209AE70-8204-9B45-A851-E2E834058556}"/>
          </ac:spMkLst>
        </pc:spChg>
      </pc:sldChg>
      <pc:sldChg chg="addSp modSp mod modAnim">
        <pc:chgData name="Sameenah Esack" userId="b84bd4b8-b4db-48b8-b82f-4bd982b87f3c" providerId="ADAL" clId="{ABFA393B-340D-294C-A58A-5C65DE0E9392}" dt="2023-04-23T19:12:59.383" v="474"/>
        <pc:sldMkLst>
          <pc:docMk/>
          <pc:sldMk cId="3871531957" sldId="722"/>
        </pc:sldMkLst>
        <pc:spChg chg="add mod">
          <ac:chgData name="Sameenah Esack" userId="b84bd4b8-b4db-48b8-b82f-4bd982b87f3c" providerId="ADAL" clId="{ABFA393B-340D-294C-A58A-5C65DE0E9392}" dt="2023-04-23T19:08:42.607" v="456" actId="1076"/>
          <ac:spMkLst>
            <pc:docMk/>
            <pc:sldMk cId="3871531957" sldId="722"/>
            <ac:spMk id="2" creationId="{608B7F24-F84A-796F-5951-7129918AA703}"/>
          </ac:spMkLst>
        </pc:spChg>
        <pc:spChg chg="add mod">
          <ac:chgData name="Sameenah Esack" userId="b84bd4b8-b4db-48b8-b82f-4bd982b87f3c" providerId="ADAL" clId="{ABFA393B-340D-294C-A58A-5C65DE0E9392}" dt="2023-04-23T19:08:57.773" v="458" actId="1076"/>
          <ac:spMkLst>
            <pc:docMk/>
            <pc:sldMk cId="3871531957" sldId="722"/>
            <ac:spMk id="6" creationId="{F2E710F7-8306-1F38-0598-B44BBD8EBECF}"/>
          </ac:spMkLst>
        </pc:spChg>
        <pc:spChg chg="add mod">
          <ac:chgData name="Sameenah Esack" userId="b84bd4b8-b4db-48b8-b82f-4bd982b87f3c" providerId="ADAL" clId="{ABFA393B-340D-294C-A58A-5C65DE0E9392}" dt="2023-04-23T19:11:30.923" v="460" actId="1076"/>
          <ac:spMkLst>
            <pc:docMk/>
            <pc:sldMk cId="3871531957" sldId="722"/>
            <ac:spMk id="7" creationId="{91CBB5D3-7646-E542-D5AF-9BC5B9A26A02}"/>
          </ac:spMkLst>
        </pc:spChg>
        <pc:spChg chg="add mod">
          <ac:chgData name="Sameenah Esack" userId="b84bd4b8-b4db-48b8-b82f-4bd982b87f3c" providerId="ADAL" clId="{ABFA393B-340D-294C-A58A-5C65DE0E9392}" dt="2023-04-23T19:11:35.001" v="462" actId="1076"/>
          <ac:spMkLst>
            <pc:docMk/>
            <pc:sldMk cId="3871531957" sldId="722"/>
            <ac:spMk id="16" creationId="{EAC73049-9FC0-9A8D-26B8-8A9CFE8DAB5D}"/>
          </ac:spMkLst>
        </pc:spChg>
        <pc:spChg chg="add mod">
          <ac:chgData name="Sameenah Esack" userId="b84bd4b8-b4db-48b8-b82f-4bd982b87f3c" providerId="ADAL" clId="{ABFA393B-340D-294C-A58A-5C65DE0E9392}" dt="2023-04-23T19:11:40.548" v="464" actId="1076"/>
          <ac:spMkLst>
            <pc:docMk/>
            <pc:sldMk cId="3871531957" sldId="722"/>
            <ac:spMk id="22" creationId="{2CD29F44-BD8E-7A97-C4E0-ED6F8B15C959}"/>
          </ac:spMkLst>
        </pc:spChg>
        <pc:spChg chg="add mod">
          <ac:chgData name="Sameenah Esack" userId="b84bd4b8-b4db-48b8-b82f-4bd982b87f3c" providerId="ADAL" clId="{ABFA393B-340D-294C-A58A-5C65DE0E9392}" dt="2023-04-23T19:11:45.001" v="466" actId="1076"/>
          <ac:spMkLst>
            <pc:docMk/>
            <pc:sldMk cId="3871531957" sldId="722"/>
            <ac:spMk id="24" creationId="{1761E4D0-CCE1-39A5-477D-FD4E82A16933}"/>
          </ac:spMkLst>
        </pc:spChg>
        <pc:spChg chg="add mod">
          <ac:chgData name="Sameenah Esack" userId="b84bd4b8-b4db-48b8-b82f-4bd982b87f3c" providerId="ADAL" clId="{ABFA393B-340D-294C-A58A-5C65DE0E9392}" dt="2023-04-23T19:11:50.093" v="468" actId="1076"/>
          <ac:spMkLst>
            <pc:docMk/>
            <pc:sldMk cId="3871531957" sldId="722"/>
            <ac:spMk id="25" creationId="{4DCB4BD0-3528-1D33-21B1-ABC0CE1A3E44}"/>
          </ac:spMkLst>
        </pc:spChg>
      </pc:sldChg>
      <pc:sldChg chg="modAnim">
        <pc:chgData name="Sameenah Esack" userId="b84bd4b8-b4db-48b8-b82f-4bd982b87f3c" providerId="ADAL" clId="{ABFA393B-340D-294C-A58A-5C65DE0E9392}" dt="2023-04-23T19:13:50.054" v="479"/>
        <pc:sldMkLst>
          <pc:docMk/>
          <pc:sldMk cId="277924777" sldId="723"/>
        </pc:sldMkLst>
      </pc:sldChg>
      <pc:sldChg chg="modSp mod modAnim">
        <pc:chgData name="Sameenah Esack" userId="b84bd4b8-b4db-48b8-b82f-4bd982b87f3c" providerId="ADAL" clId="{ABFA393B-340D-294C-A58A-5C65DE0E9392}" dt="2023-04-12T10:56:34.974" v="14" actId="1076"/>
        <pc:sldMkLst>
          <pc:docMk/>
          <pc:sldMk cId="3037485876" sldId="724"/>
        </pc:sldMkLst>
        <pc:spChg chg="mod">
          <ac:chgData name="Sameenah Esack" userId="b84bd4b8-b4db-48b8-b82f-4bd982b87f3c" providerId="ADAL" clId="{ABFA393B-340D-294C-A58A-5C65DE0E9392}" dt="2023-04-12T10:56:34.974" v="14" actId="1076"/>
          <ac:spMkLst>
            <pc:docMk/>
            <pc:sldMk cId="3037485876" sldId="724"/>
            <ac:spMk id="12" creationId="{B82E685B-DF42-1642-8B34-68E9D87C58A1}"/>
          </ac:spMkLst>
        </pc:spChg>
        <pc:spChg chg="mod">
          <ac:chgData name="Sameenah Esack" userId="b84bd4b8-b4db-48b8-b82f-4bd982b87f3c" providerId="ADAL" clId="{ABFA393B-340D-294C-A58A-5C65DE0E9392}" dt="2023-04-11T12:13:44.364" v="1" actId="20577"/>
          <ac:spMkLst>
            <pc:docMk/>
            <pc:sldMk cId="3037485876" sldId="724"/>
            <ac:spMk id="14" creationId="{D51E1DAC-E4A5-894F-8629-A35F95F5BA5E}"/>
          </ac:spMkLst>
        </pc:spChg>
      </pc:sldChg>
      <pc:sldChg chg="modAnim">
        <pc:chgData name="Sameenah Esack" userId="b84bd4b8-b4db-48b8-b82f-4bd982b87f3c" providerId="ADAL" clId="{ABFA393B-340D-294C-A58A-5C65DE0E9392}" dt="2023-04-12T10:57:23.587" v="22"/>
        <pc:sldMkLst>
          <pc:docMk/>
          <pc:sldMk cId="2595587092" sldId="725"/>
        </pc:sldMkLst>
      </pc:sldChg>
      <pc:sldChg chg="modAnim">
        <pc:chgData name="Sameenah Esack" userId="b84bd4b8-b4db-48b8-b82f-4bd982b87f3c" providerId="ADAL" clId="{ABFA393B-340D-294C-A58A-5C65DE0E9392}" dt="2023-04-12T10:57:38.891" v="27"/>
        <pc:sldMkLst>
          <pc:docMk/>
          <pc:sldMk cId="1144205617" sldId="726"/>
        </pc:sldMkLst>
      </pc:sldChg>
      <pc:sldChg chg="modAnim">
        <pc:chgData name="Sameenah Esack" userId="b84bd4b8-b4db-48b8-b82f-4bd982b87f3c" providerId="ADAL" clId="{ABFA393B-340D-294C-A58A-5C65DE0E9392}" dt="2023-04-12T10:58:04.993" v="33"/>
        <pc:sldMkLst>
          <pc:docMk/>
          <pc:sldMk cId="2288871279" sldId="727"/>
        </pc:sldMkLst>
      </pc:sldChg>
      <pc:sldChg chg="modAnim delCm">
        <pc:chgData name="Sameenah Esack" userId="b84bd4b8-b4db-48b8-b82f-4bd982b87f3c" providerId="ADAL" clId="{ABFA393B-340D-294C-A58A-5C65DE0E9392}" dt="2023-04-12T10:58:29.321" v="38"/>
        <pc:sldMkLst>
          <pc:docMk/>
          <pc:sldMk cId="806019449" sldId="729"/>
        </pc:sldMkLst>
      </pc:sldChg>
      <pc:sldChg chg="modAnim delCm">
        <pc:chgData name="Sameenah Esack" userId="b84bd4b8-b4db-48b8-b82f-4bd982b87f3c" providerId="ADAL" clId="{ABFA393B-340D-294C-A58A-5C65DE0E9392}" dt="2023-04-12T10:58:37.587" v="41"/>
        <pc:sldMkLst>
          <pc:docMk/>
          <pc:sldMk cId="197250199" sldId="730"/>
        </pc:sldMkLst>
      </pc:sldChg>
      <pc:sldChg chg="addSp modSp mod modAnim">
        <pc:chgData name="Sameenah Esack" userId="b84bd4b8-b4db-48b8-b82f-4bd982b87f3c" providerId="ADAL" clId="{ABFA393B-340D-294C-A58A-5C65DE0E9392}" dt="2023-04-23T19:16:13.643" v="530" actId="14100"/>
        <pc:sldMkLst>
          <pc:docMk/>
          <pc:sldMk cId="3958563836" sldId="731"/>
        </pc:sldMkLst>
        <pc:cxnChg chg="add mod">
          <ac:chgData name="Sameenah Esack" userId="b84bd4b8-b4db-48b8-b82f-4bd982b87f3c" providerId="ADAL" clId="{ABFA393B-340D-294C-A58A-5C65DE0E9392}" dt="2023-04-23T19:14:29.815" v="486" actId="14100"/>
          <ac:cxnSpMkLst>
            <pc:docMk/>
            <pc:sldMk cId="3958563836" sldId="731"/>
            <ac:cxnSpMk id="2" creationId="{47B08AE5-F4A3-DBD4-94A0-8F3071B72099}"/>
          </ac:cxnSpMkLst>
        </pc:cxnChg>
        <pc:cxnChg chg="add mod">
          <ac:chgData name="Sameenah Esack" userId="b84bd4b8-b4db-48b8-b82f-4bd982b87f3c" providerId="ADAL" clId="{ABFA393B-340D-294C-A58A-5C65DE0E9392}" dt="2023-04-23T19:14:34.949" v="489" actId="14100"/>
          <ac:cxnSpMkLst>
            <pc:docMk/>
            <pc:sldMk cId="3958563836" sldId="731"/>
            <ac:cxnSpMk id="6" creationId="{F02BAC95-1F0C-56B5-8AC3-0F04FD2216BB}"/>
          </ac:cxnSpMkLst>
        </pc:cxnChg>
        <pc:cxnChg chg="add mod">
          <ac:chgData name="Sameenah Esack" userId="b84bd4b8-b4db-48b8-b82f-4bd982b87f3c" providerId="ADAL" clId="{ABFA393B-340D-294C-A58A-5C65DE0E9392}" dt="2023-04-23T19:14:40.987" v="492" actId="14100"/>
          <ac:cxnSpMkLst>
            <pc:docMk/>
            <pc:sldMk cId="3958563836" sldId="731"/>
            <ac:cxnSpMk id="10" creationId="{6768DD7D-A581-904A-C880-081A1E65EF50}"/>
          </ac:cxnSpMkLst>
        </pc:cxnChg>
        <pc:cxnChg chg="add mod">
          <ac:chgData name="Sameenah Esack" userId="b84bd4b8-b4db-48b8-b82f-4bd982b87f3c" providerId="ADAL" clId="{ABFA393B-340D-294C-A58A-5C65DE0E9392}" dt="2023-04-23T19:14:47.408" v="496" actId="14100"/>
          <ac:cxnSpMkLst>
            <pc:docMk/>
            <pc:sldMk cId="3958563836" sldId="731"/>
            <ac:cxnSpMk id="14" creationId="{DBD4F9B9-437C-7030-AB3F-2DDBC64CFCDA}"/>
          </ac:cxnSpMkLst>
        </pc:cxnChg>
        <pc:cxnChg chg="add mod">
          <ac:chgData name="Sameenah Esack" userId="b84bd4b8-b4db-48b8-b82f-4bd982b87f3c" providerId="ADAL" clId="{ABFA393B-340D-294C-A58A-5C65DE0E9392}" dt="2023-04-23T19:14:52.254" v="498" actId="1076"/>
          <ac:cxnSpMkLst>
            <pc:docMk/>
            <pc:sldMk cId="3958563836" sldId="731"/>
            <ac:cxnSpMk id="17" creationId="{624AA9E2-1807-F41A-0AD4-6C59C0D619AA}"/>
          </ac:cxnSpMkLst>
        </pc:cxnChg>
        <pc:cxnChg chg="add mod">
          <ac:chgData name="Sameenah Esack" userId="b84bd4b8-b4db-48b8-b82f-4bd982b87f3c" providerId="ADAL" clId="{ABFA393B-340D-294C-A58A-5C65DE0E9392}" dt="2023-04-23T19:15:01.518" v="501" actId="14100"/>
          <ac:cxnSpMkLst>
            <pc:docMk/>
            <pc:sldMk cId="3958563836" sldId="731"/>
            <ac:cxnSpMk id="18" creationId="{6557F38C-81C1-A4AE-3156-448F98650204}"/>
          </ac:cxnSpMkLst>
        </pc:cxnChg>
        <pc:cxnChg chg="add mod">
          <ac:chgData name="Sameenah Esack" userId="b84bd4b8-b4db-48b8-b82f-4bd982b87f3c" providerId="ADAL" clId="{ABFA393B-340D-294C-A58A-5C65DE0E9392}" dt="2023-04-23T19:15:08.965" v="504" actId="14100"/>
          <ac:cxnSpMkLst>
            <pc:docMk/>
            <pc:sldMk cId="3958563836" sldId="731"/>
            <ac:cxnSpMk id="20" creationId="{849025CB-B8C9-090B-DAB2-F8CCE3514147}"/>
          </ac:cxnSpMkLst>
        </pc:cxnChg>
        <pc:cxnChg chg="add mod">
          <ac:chgData name="Sameenah Esack" userId="b84bd4b8-b4db-48b8-b82f-4bd982b87f3c" providerId="ADAL" clId="{ABFA393B-340D-294C-A58A-5C65DE0E9392}" dt="2023-04-23T19:15:17.706" v="508" actId="1076"/>
          <ac:cxnSpMkLst>
            <pc:docMk/>
            <pc:sldMk cId="3958563836" sldId="731"/>
            <ac:cxnSpMk id="22" creationId="{3EECD112-5076-8256-5875-70F95822E960}"/>
          </ac:cxnSpMkLst>
        </pc:cxnChg>
        <pc:cxnChg chg="add mod">
          <ac:chgData name="Sameenah Esack" userId="b84bd4b8-b4db-48b8-b82f-4bd982b87f3c" providerId="ADAL" clId="{ABFA393B-340D-294C-A58A-5C65DE0E9392}" dt="2023-04-23T19:15:30.025" v="512" actId="1076"/>
          <ac:cxnSpMkLst>
            <pc:docMk/>
            <pc:sldMk cId="3958563836" sldId="731"/>
            <ac:cxnSpMk id="24" creationId="{2179AE54-0EB8-9D24-D4A7-E1DE7BE66627}"/>
          </ac:cxnSpMkLst>
        </pc:cxnChg>
        <pc:cxnChg chg="add mod">
          <ac:chgData name="Sameenah Esack" userId="b84bd4b8-b4db-48b8-b82f-4bd982b87f3c" providerId="ADAL" clId="{ABFA393B-340D-294C-A58A-5C65DE0E9392}" dt="2023-04-23T19:15:36.845" v="515" actId="14100"/>
          <ac:cxnSpMkLst>
            <pc:docMk/>
            <pc:sldMk cId="3958563836" sldId="731"/>
            <ac:cxnSpMk id="25" creationId="{9F161629-7B6A-7BD0-82F6-5F9831C5E52B}"/>
          </ac:cxnSpMkLst>
        </pc:cxnChg>
        <pc:cxnChg chg="add mod">
          <ac:chgData name="Sameenah Esack" userId="b84bd4b8-b4db-48b8-b82f-4bd982b87f3c" providerId="ADAL" clId="{ABFA393B-340D-294C-A58A-5C65DE0E9392}" dt="2023-04-23T19:15:49.068" v="518" actId="14100"/>
          <ac:cxnSpMkLst>
            <pc:docMk/>
            <pc:sldMk cId="3958563836" sldId="731"/>
            <ac:cxnSpMk id="27" creationId="{CCE50AA4-4756-E649-8B31-11DF497BC632}"/>
          </ac:cxnSpMkLst>
        </pc:cxnChg>
        <pc:cxnChg chg="add mod">
          <ac:chgData name="Sameenah Esack" userId="b84bd4b8-b4db-48b8-b82f-4bd982b87f3c" providerId="ADAL" clId="{ABFA393B-340D-294C-A58A-5C65DE0E9392}" dt="2023-04-23T19:15:55.839" v="521" actId="14100"/>
          <ac:cxnSpMkLst>
            <pc:docMk/>
            <pc:sldMk cId="3958563836" sldId="731"/>
            <ac:cxnSpMk id="29" creationId="{25DA3F26-EBF3-7056-1542-4908C2605C5F}"/>
          </ac:cxnSpMkLst>
        </pc:cxnChg>
        <pc:cxnChg chg="add mod">
          <ac:chgData name="Sameenah Esack" userId="b84bd4b8-b4db-48b8-b82f-4bd982b87f3c" providerId="ADAL" clId="{ABFA393B-340D-294C-A58A-5C65DE0E9392}" dt="2023-04-23T19:16:00.851" v="524" actId="14100"/>
          <ac:cxnSpMkLst>
            <pc:docMk/>
            <pc:sldMk cId="3958563836" sldId="731"/>
            <ac:cxnSpMk id="31" creationId="{B0B534F7-6D48-FA9E-6381-EC1F1F3AAC28}"/>
          </ac:cxnSpMkLst>
        </pc:cxnChg>
        <pc:cxnChg chg="add mod">
          <ac:chgData name="Sameenah Esack" userId="b84bd4b8-b4db-48b8-b82f-4bd982b87f3c" providerId="ADAL" clId="{ABFA393B-340D-294C-A58A-5C65DE0E9392}" dt="2023-04-23T19:16:06.751" v="527" actId="14100"/>
          <ac:cxnSpMkLst>
            <pc:docMk/>
            <pc:sldMk cId="3958563836" sldId="731"/>
            <ac:cxnSpMk id="33" creationId="{C0882644-418C-76D6-3A44-6438D33CB6A6}"/>
          </ac:cxnSpMkLst>
        </pc:cxnChg>
        <pc:cxnChg chg="add mod">
          <ac:chgData name="Sameenah Esack" userId="b84bd4b8-b4db-48b8-b82f-4bd982b87f3c" providerId="ADAL" clId="{ABFA393B-340D-294C-A58A-5C65DE0E9392}" dt="2023-04-23T19:16:13.643" v="530" actId="14100"/>
          <ac:cxnSpMkLst>
            <pc:docMk/>
            <pc:sldMk cId="3958563836" sldId="731"/>
            <ac:cxnSpMk id="35" creationId="{AF84F6C3-7576-0A4D-E842-8EE50C9E769A}"/>
          </ac:cxnSpMkLst>
        </pc:cxnChg>
      </pc:sldChg>
      <pc:sldChg chg="modAnim">
        <pc:chgData name="Sameenah Esack" userId="b84bd4b8-b4db-48b8-b82f-4bd982b87f3c" providerId="ADAL" clId="{ABFA393B-340D-294C-A58A-5C65DE0E9392}" dt="2023-04-23T19:17:57.236" v="544"/>
        <pc:sldMkLst>
          <pc:docMk/>
          <pc:sldMk cId="1281394698" sldId="732"/>
        </pc:sldMkLst>
      </pc:sldChg>
      <pc:sldChg chg="addSp modSp mod modAnim">
        <pc:chgData name="Sameenah Esack" userId="b84bd4b8-b4db-48b8-b82f-4bd982b87f3c" providerId="ADAL" clId="{ABFA393B-340D-294C-A58A-5C65DE0E9392}" dt="2023-04-23T19:18:51.121" v="563"/>
        <pc:sldMkLst>
          <pc:docMk/>
          <pc:sldMk cId="1739251457" sldId="733"/>
        </pc:sldMkLst>
        <pc:spChg chg="add mod">
          <ac:chgData name="Sameenah Esack" userId="b84bd4b8-b4db-48b8-b82f-4bd982b87f3c" providerId="ADAL" clId="{ABFA393B-340D-294C-A58A-5C65DE0E9392}" dt="2023-04-23T19:18:11.040" v="546" actId="1076"/>
          <ac:spMkLst>
            <pc:docMk/>
            <pc:sldMk cId="1739251457" sldId="733"/>
            <ac:spMk id="7" creationId="{255CCB8C-A86E-C7E5-DC62-F1438E944300}"/>
          </ac:spMkLst>
        </pc:spChg>
        <pc:spChg chg="add mod">
          <ac:chgData name="Sameenah Esack" userId="b84bd4b8-b4db-48b8-b82f-4bd982b87f3c" providerId="ADAL" clId="{ABFA393B-340D-294C-A58A-5C65DE0E9392}" dt="2023-04-23T19:18:14.338" v="548" actId="1076"/>
          <ac:spMkLst>
            <pc:docMk/>
            <pc:sldMk cId="1739251457" sldId="733"/>
            <ac:spMk id="9" creationId="{8A8F296C-EB5A-31BD-A17E-C4A6635EBFA3}"/>
          </ac:spMkLst>
        </pc:spChg>
        <pc:spChg chg="add mod">
          <ac:chgData name="Sameenah Esack" userId="b84bd4b8-b4db-48b8-b82f-4bd982b87f3c" providerId="ADAL" clId="{ABFA393B-340D-294C-A58A-5C65DE0E9392}" dt="2023-04-23T19:18:18.396" v="550" actId="1076"/>
          <ac:spMkLst>
            <pc:docMk/>
            <pc:sldMk cId="1739251457" sldId="733"/>
            <ac:spMk id="10" creationId="{704C540B-CD18-392B-3637-87573548E36E}"/>
          </ac:spMkLst>
        </pc:spChg>
        <pc:spChg chg="add mod">
          <ac:chgData name="Sameenah Esack" userId="b84bd4b8-b4db-48b8-b82f-4bd982b87f3c" providerId="ADAL" clId="{ABFA393B-340D-294C-A58A-5C65DE0E9392}" dt="2023-04-23T19:18:21.924" v="552" actId="1076"/>
          <ac:spMkLst>
            <pc:docMk/>
            <pc:sldMk cId="1739251457" sldId="733"/>
            <ac:spMk id="11" creationId="{9180FE9B-EE40-52F4-8722-2854BBDCF622}"/>
          </ac:spMkLst>
        </pc:spChg>
        <pc:spChg chg="add mod">
          <ac:chgData name="Sameenah Esack" userId="b84bd4b8-b4db-48b8-b82f-4bd982b87f3c" providerId="ADAL" clId="{ABFA393B-340D-294C-A58A-5C65DE0E9392}" dt="2023-04-23T19:18:26.498" v="554" actId="1076"/>
          <ac:spMkLst>
            <pc:docMk/>
            <pc:sldMk cId="1739251457" sldId="733"/>
            <ac:spMk id="12" creationId="{2D970A9D-7A6F-A976-8E93-8A907864B832}"/>
          </ac:spMkLst>
        </pc:spChg>
        <pc:spChg chg="add mod">
          <ac:chgData name="Sameenah Esack" userId="b84bd4b8-b4db-48b8-b82f-4bd982b87f3c" providerId="ADAL" clId="{ABFA393B-340D-294C-A58A-5C65DE0E9392}" dt="2023-04-23T19:18:30.766" v="556" actId="1076"/>
          <ac:spMkLst>
            <pc:docMk/>
            <pc:sldMk cId="1739251457" sldId="733"/>
            <ac:spMk id="13" creationId="{A548DD09-B070-97B6-2CAE-328960958AF5}"/>
          </ac:spMkLst>
        </pc:spChg>
      </pc:sldChg>
      <pc:sldChg chg="modAnim">
        <pc:chgData name="Sameenah Esack" userId="b84bd4b8-b4db-48b8-b82f-4bd982b87f3c" providerId="ADAL" clId="{ABFA393B-340D-294C-A58A-5C65DE0E9392}" dt="2023-04-23T19:19:20.314" v="571"/>
        <pc:sldMkLst>
          <pc:docMk/>
          <pc:sldMk cId="2779075978" sldId="734"/>
        </pc:sldMkLst>
      </pc:sldChg>
      <pc:sldChg chg="modAnim">
        <pc:chgData name="Sameenah Esack" userId="b84bd4b8-b4db-48b8-b82f-4bd982b87f3c" providerId="ADAL" clId="{ABFA393B-340D-294C-A58A-5C65DE0E9392}" dt="2023-04-23T19:20:27.159" v="587"/>
        <pc:sldMkLst>
          <pc:docMk/>
          <pc:sldMk cId="2898201462" sldId="735"/>
        </pc:sldMkLst>
      </pc:sldChg>
      <pc:sldChg chg="modAnim">
        <pc:chgData name="Sameenah Esack" userId="b84bd4b8-b4db-48b8-b82f-4bd982b87f3c" providerId="ADAL" clId="{ABFA393B-340D-294C-A58A-5C65DE0E9392}" dt="2023-04-23T19:21:04.766" v="594"/>
        <pc:sldMkLst>
          <pc:docMk/>
          <pc:sldMk cId="924515592" sldId="736"/>
        </pc:sldMkLst>
      </pc:sldChg>
      <pc:sldChg chg="modAnim">
        <pc:chgData name="Sameenah Esack" userId="b84bd4b8-b4db-48b8-b82f-4bd982b87f3c" providerId="ADAL" clId="{ABFA393B-340D-294C-A58A-5C65DE0E9392}" dt="2023-04-23T19:21:28.001" v="599"/>
        <pc:sldMkLst>
          <pc:docMk/>
          <pc:sldMk cId="3958690617" sldId="73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9T12:32:37.100" idx="2">
    <p:pos x="10" y="10"/>
    <p:text>Check with Magon whether I should include this at all or leave it out (anything relating to individuals - this and interest exemption)</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40D80-DC95-4D41-A5E3-5B7BF45679B9}"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F4DD32C-573C-9A42-BF9D-9006D71A5772}">
      <dgm:prSet phldrT="[Text]"/>
      <dgm:spPr/>
      <dgm:t>
        <a:bodyPr/>
        <a:lstStyle/>
        <a:p>
          <a:r>
            <a:rPr lang="en-GB" dirty="0"/>
            <a:t>Supply</a:t>
          </a:r>
        </a:p>
      </dgm:t>
    </dgm:pt>
    <dgm:pt modelId="{79C6D8A6-5F3A-644D-B172-6AF77801ED69}" type="parTrans" cxnId="{C59B4DB2-952F-8E4C-AF20-C8ACEFBFE956}">
      <dgm:prSet/>
      <dgm:spPr/>
      <dgm:t>
        <a:bodyPr/>
        <a:lstStyle/>
        <a:p>
          <a:endParaRPr lang="en-GB"/>
        </a:p>
      </dgm:t>
    </dgm:pt>
    <dgm:pt modelId="{26F0F56F-B505-2F47-A83B-503870B06E64}" type="sibTrans" cxnId="{C59B4DB2-952F-8E4C-AF20-C8ACEFBFE956}">
      <dgm:prSet/>
      <dgm:spPr/>
      <dgm:t>
        <a:bodyPr/>
        <a:lstStyle/>
        <a:p>
          <a:endParaRPr lang="en-GB"/>
        </a:p>
      </dgm:t>
    </dgm:pt>
    <dgm:pt modelId="{DF89EF4B-76C5-674E-9450-0E2A31085467}">
      <dgm:prSet phldrT="[Text]"/>
      <dgm:spPr/>
      <dgm:t>
        <a:bodyPr/>
        <a:lstStyle/>
        <a:p>
          <a:r>
            <a:rPr lang="en-GB" dirty="0"/>
            <a:t>Good and Services</a:t>
          </a:r>
        </a:p>
      </dgm:t>
    </dgm:pt>
    <dgm:pt modelId="{E8294AFA-AE84-244A-9229-F685FAB406EE}" type="parTrans" cxnId="{EC1C6CBA-4168-CA43-A1E3-C71B3D9BD118}">
      <dgm:prSet/>
      <dgm:spPr/>
      <dgm:t>
        <a:bodyPr/>
        <a:lstStyle/>
        <a:p>
          <a:endParaRPr lang="en-GB"/>
        </a:p>
      </dgm:t>
    </dgm:pt>
    <dgm:pt modelId="{29E6C63C-9E3F-C243-A936-BD5CFEBD1BA5}" type="sibTrans" cxnId="{EC1C6CBA-4168-CA43-A1E3-C71B3D9BD118}">
      <dgm:prSet/>
      <dgm:spPr/>
      <dgm:t>
        <a:bodyPr/>
        <a:lstStyle/>
        <a:p>
          <a:endParaRPr lang="en-GB"/>
        </a:p>
      </dgm:t>
    </dgm:pt>
    <dgm:pt modelId="{31AC3D20-1C95-E240-A3D7-D7386CAE0755}">
      <dgm:prSet phldrT="[Text]"/>
      <dgm:spPr/>
      <dgm:t>
        <a:bodyPr/>
        <a:lstStyle/>
        <a:p>
          <a:r>
            <a:rPr lang="en-GB" dirty="0"/>
            <a:t>In the course of an Enterprise</a:t>
          </a:r>
        </a:p>
      </dgm:t>
    </dgm:pt>
    <dgm:pt modelId="{4AB6F149-78FA-F448-9877-0D8EC4638312}" type="parTrans" cxnId="{554E79AA-9346-5147-B66F-6642BEA3F1BB}">
      <dgm:prSet/>
      <dgm:spPr/>
      <dgm:t>
        <a:bodyPr/>
        <a:lstStyle/>
        <a:p>
          <a:endParaRPr lang="en-GB"/>
        </a:p>
      </dgm:t>
    </dgm:pt>
    <dgm:pt modelId="{1230E5E9-6D63-8243-BA00-907E8DE688E3}" type="sibTrans" cxnId="{554E79AA-9346-5147-B66F-6642BEA3F1BB}">
      <dgm:prSet/>
      <dgm:spPr/>
      <dgm:t>
        <a:bodyPr/>
        <a:lstStyle/>
        <a:p>
          <a:endParaRPr lang="en-GB"/>
        </a:p>
      </dgm:t>
    </dgm:pt>
    <dgm:pt modelId="{7867EC95-FC32-F84B-9745-F2D2EAE2B21E}">
      <dgm:prSet/>
      <dgm:spPr/>
      <dgm:t>
        <a:bodyPr/>
        <a:lstStyle/>
        <a:p>
          <a:r>
            <a:rPr lang="en-GB" dirty="0"/>
            <a:t>That is taxable</a:t>
          </a:r>
        </a:p>
      </dgm:t>
    </dgm:pt>
    <dgm:pt modelId="{39A7EC61-CF53-D949-B9BE-178C26FF799D}" type="parTrans" cxnId="{57ADB705-8D9B-E647-B39E-77AC95408150}">
      <dgm:prSet/>
      <dgm:spPr/>
      <dgm:t>
        <a:bodyPr/>
        <a:lstStyle/>
        <a:p>
          <a:endParaRPr lang="en-GB"/>
        </a:p>
      </dgm:t>
    </dgm:pt>
    <dgm:pt modelId="{CA982BC8-7E32-2943-817C-D48C612738DB}" type="sibTrans" cxnId="{57ADB705-8D9B-E647-B39E-77AC95408150}">
      <dgm:prSet/>
      <dgm:spPr/>
      <dgm:t>
        <a:bodyPr/>
        <a:lstStyle/>
        <a:p>
          <a:endParaRPr lang="en-GB"/>
        </a:p>
      </dgm:t>
    </dgm:pt>
    <dgm:pt modelId="{D6AEADB1-C205-274F-A4FA-B26312B838EF}">
      <dgm:prSet phldrT="[Text]"/>
      <dgm:spPr/>
      <dgm:t>
        <a:bodyPr/>
        <a:lstStyle/>
        <a:p>
          <a:r>
            <a:rPr lang="en-GB" dirty="0"/>
            <a:t>By a Vendor</a:t>
          </a:r>
        </a:p>
      </dgm:t>
    </dgm:pt>
    <dgm:pt modelId="{10C7865A-2B4B-2E4C-AE89-9B5227DCCD37}" type="parTrans" cxnId="{072AAA89-C26A-8641-A5F8-33A258C3DFE0}">
      <dgm:prSet/>
      <dgm:spPr/>
      <dgm:t>
        <a:bodyPr/>
        <a:lstStyle/>
        <a:p>
          <a:endParaRPr lang="en-GB"/>
        </a:p>
      </dgm:t>
    </dgm:pt>
    <dgm:pt modelId="{8D837DEA-D81D-1349-8B1B-4416A1E30848}" type="sibTrans" cxnId="{072AAA89-C26A-8641-A5F8-33A258C3DFE0}">
      <dgm:prSet/>
      <dgm:spPr/>
      <dgm:t>
        <a:bodyPr/>
        <a:lstStyle/>
        <a:p>
          <a:endParaRPr lang="en-GB"/>
        </a:p>
      </dgm:t>
    </dgm:pt>
    <dgm:pt modelId="{4D150786-5728-5A48-AC53-E52554E00C9A}" type="pres">
      <dgm:prSet presAssocID="{F5640D80-DC95-4D41-A5E3-5B7BF45679B9}" presName="Name0" presStyleCnt="0">
        <dgm:presLayoutVars>
          <dgm:dir/>
          <dgm:animLvl val="lvl"/>
          <dgm:resizeHandles val="exact"/>
        </dgm:presLayoutVars>
      </dgm:prSet>
      <dgm:spPr/>
    </dgm:pt>
    <dgm:pt modelId="{38BAEDF2-66E9-3447-A30B-E5B864E1B5BC}" type="pres">
      <dgm:prSet presAssocID="{0F4DD32C-573C-9A42-BF9D-9006D71A5772}" presName="parTxOnly" presStyleLbl="node1" presStyleIdx="0" presStyleCnt="5">
        <dgm:presLayoutVars>
          <dgm:chMax val="0"/>
          <dgm:chPref val="0"/>
          <dgm:bulletEnabled val="1"/>
        </dgm:presLayoutVars>
      </dgm:prSet>
      <dgm:spPr/>
    </dgm:pt>
    <dgm:pt modelId="{6EBD6EA5-769F-8F46-9359-C78B92EDBB43}" type="pres">
      <dgm:prSet presAssocID="{26F0F56F-B505-2F47-A83B-503870B06E64}" presName="parTxOnlySpace" presStyleCnt="0"/>
      <dgm:spPr/>
    </dgm:pt>
    <dgm:pt modelId="{4AB65484-92DE-B64C-B73F-39C1EAF7FF11}" type="pres">
      <dgm:prSet presAssocID="{DF89EF4B-76C5-674E-9450-0E2A31085467}" presName="parTxOnly" presStyleLbl="node1" presStyleIdx="1" presStyleCnt="5">
        <dgm:presLayoutVars>
          <dgm:chMax val="0"/>
          <dgm:chPref val="0"/>
          <dgm:bulletEnabled val="1"/>
        </dgm:presLayoutVars>
      </dgm:prSet>
      <dgm:spPr/>
    </dgm:pt>
    <dgm:pt modelId="{AF1B1642-CF7D-D541-9835-D4895F8C0280}" type="pres">
      <dgm:prSet presAssocID="{29E6C63C-9E3F-C243-A936-BD5CFEBD1BA5}" presName="parTxOnlySpace" presStyleCnt="0"/>
      <dgm:spPr/>
    </dgm:pt>
    <dgm:pt modelId="{C672D001-B22F-7C4A-B0DE-F0AED97E97B2}" type="pres">
      <dgm:prSet presAssocID="{D6AEADB1-C205-274F-A4FA-B26312B838EF}" presName="parTxOnly" presStyleLbl="node1" presStyleIdx="2" presStyleCnt="5">
        <dgm:presLayoutVars>
          <dgm:chMax val="0"/>
          <dgm:chPref val="0"/>
          <dgm:bulletEnabled val="1"/>
        </dgm:presLayoutVars>
      </dgm:prSet>
      <dgm:spPr/>
    </dgm:pt>
    <dgm:pt modelId="{0CDAB150-CA1B-7242-A27B-57A139A690CB}" type="pres">
      <dgm:prSet presAssocID="{8D837DEA-D81D-1349-8B1B-4416A1E30848}" presName="parTxOnlySpace" presStyleCnt="0"/>
      <dgm:spPr/>
    </dgm:pt>
    <dgm:pt modelId="{3003D917-CD5B-6F42-B3CB-29B45DD9E11D}" type="pres">
      <dgm:prSet presAssocID="{31AC3D20-1C95-E240-A3D7-D7386CAE0755}" presName="parTxOnly" presStyleLbl="node1" presStyleIdx="3" presStyleCnt="5">
        <dgm:presLayoutVars>
          <dgm:chMax val="0"/>
          <dgm:chPref val="0"/>
          <dgm:bulletEnabled val="1"/>
        </dgm:presLayoutVars>
      </dgm:prSet>
      <dgm:spPr/>
    </dgm:pt>
    <dgm:pt modelId="{5E752ADE-5E52-CF42-BF3E-3A85775A2218}" type="pres">
      <dgm:prSet presAssocID="{1230E5E9-6D63-8243-BA00-907E8DE688E3}" presName="parTxOnlySpace" presStyleCnt="0"/>
      <dgm:spPr/>
    </dgm:pt>
    <dgm:pt modelId="{A26962D5-7F5A-CE45-BB3B-6ED682A857E7}" type="pres">
      <dgm:prSet presAssocID="{7867EC95-FC32-F84B-9745-F2D2EAE2B21E}" presName="parTxOnly" presStyleLbl="node1" presStyleIdx="4" presStyleCnt="5">
        <dgm:presLayoutVars>
          <dgm:chMax val="0"/>
          <dgm:chPref val="0"/>
          <dgm:bulletEnabled val="1"/>
        </dgm:presLayoutVars>
      </dgm:prSet>
      <dgm:spPr/>
    </dgm:pt>
  </dgm:ptLst>
  <dgm:cxnLst>
    <dgm:cxn modelId="{57ADB705-8D9B-E647-B39E-77AC95408150}" srcId="{F5640D80-DC95-4D41-A5E3-5B7BF45679B9}" destId="{7867EC95-FC32-F84B-9745-F2D2EAE2B21E}" srcOrd="4" destOrd="0" parTransId="{39A7EC61-CF53-D949-B9BE-178C26FF799D}" sibTransId="{CA982BC8-7E32-2943-817C-D48C612738DB}"/>
    <dgm:cxn modelId="{879EA114-84B1-1445-A81B-48F7DB21B3DA}" type="presOf" srcId="{7867EC95-FC32-F84B-9745-F2D2EAE2B21E}" destId="{A26962D5-7F5A-CE45-BB3B-6ED682A857E7}" srcOrd="0" destOrd="0" presId="urn:microsoft.com/office/officeart/2005/8/layout/chevron1"/>
    <dgm:cxn modelId="{C3DBAE3E-3488-7B45-B02A-784F39C9F5DD}" type="presOf" srcId="{D6AEADB1-C205-274F-A4FA-B26312B838EF}" destId="{C672D001-B22F-7C4A-B0DE-F0AED97E97B2}" srcOrd="0" destOrd="0" presId="urn:microsoft.com/office/officeart/2005/8/layout/chevron1"/>
    <dgm:cxn modelId="{072AAA89-C26A-8641-A5F8-33A258C3DFE0}" srcId="{F5640D80-DC95-4D41-A5E3-5B7BF45679B9}" destId="{D6AEADB1-C205-274F-A4FA-B26312B838EF}" srcOrd="2" destOrd="0" parTransId="{10C7865A-2B4B-2E4C-AE89-9B5227DCCD37}" sibTransId="{8D837DEA-D81D-1349-8B1B-4416A1E30848}"/>
    <dgm:cxn modelId="{215B30A2-ADED-A642-8014-A6B334543DE3}" type="presOf" srcId="{F5640D80-DC95-4D41-A5E3-5B7BF45679B9}" destId="{4D150786-5728-5A48-AC53-E52554E00C9A}" srcOrd="0" destOrd="0" presId="urn:microsoft.com/office/officeart/2005/8/layout/chevron1"/>
    <dgm:cxn modelId="{28AF8CA4-8D81-4E4C-9C25-F085E7AEC9A8}" type="presOf" srcId="{DF89EF4B-76C5-674E-9450-0E2A31085467}" destId="{4AB65484-92DE-B64C-B73F-39C1EAF7FF11}" srcOrd="0" destOrd="0" presId="urn:microsoft.com/office/officeart/2005/8/layout/chevron1"/>
    <dgm:cxn modelId="{554E79AA-9346-5147-B66F-6642BEA3F1BB}" srcId="{F5640D80-DC95-4D41-A5E3-5B7BF45679B9}" destId="{31AC3D20-1C95-E240-A3D7-D7386CAE0755}" srcOrd="3" destOrd="0" parTransId="{4AB6F149-78FA-F448-9877-0D8EC4638312}" sibTransId="{1230E5E9-6D63-8243-BA00-907E8DE688E3}"/>
    <dgm:cxn modelId="{C59B4DB2-952F-8E4C-AF20-C8ACEFBFE956}" srcId="{F5640D80-DC95-4D41-A5E3-5B7BF45679B9}" destId="{0F4DD32C-573C-9A42-BF9D-9006D71A5772}" srcOrd="0" destOrd="0" parTransId="{79C6D8A6-5F3A-644D-B172-6AF77801ED69}" sibTransId="{26F0F56F-B505-2F47-A83B-503870B06E64}"/>
    <dgm:cxn modelId="{EC1C6CBA-4168-CA43-A1E3-C71B3D9BD118}" srcId="{F5640D80-DC95-4D41-A5E3-5B7BF45679B9}" destId="{DF89EF4B-76C5-674E-9450-0E2A31085467}" srcOrd="1" destOrd="0" parTransId="{E8294AFA-AE84-244A-9229-F685FAB406EE}" sibTransId="{29E6C63C-9E3F-C243-A936-BD5CFEBD1BA5}"/>
    <dgm:cxn modelId="{A28117F3-8E03-934F-8EE5-352D16C4070B}" type="presOf" srcId="{0F4DD32C-573C-9A42-BF9D-9006D71A5772}" destId="{38BAEDF2-66E9-3447-A30B-E5B864E1B5BC}" srcOrd="0" destOrd="0" presId="urn:microsoft.com/office/officeart/2005/8/layout/chevron1"/>
    <dgm:cxn modelId="{84CFD1FB-5E6E-5F4D-BDD3-E5E09EBD0160}" type="presOf" srcId="{31AC3D20-1C95-E240-A3D7-D7386CAE0755}" destId="{3003D917-CD5B-6F42-B3CB-29B45DD9E11D}" srcOrd="0" destOrd="0" presId="urn:microsoft.com/office/officeart/2005/8/layout/chevron1"/>
    <dgm:cxn modelId="{A016C337-1382-5346-9829-CEEA9C32C595}" type="presParOf" srcId="{4D150786-5728-5A48-AC53-E52554E00C9A}" destId="{38BAEDF2-66E9-3447-A30B-E5B864E1B5BC}" srcOrd="0" destOrd="0" presId="urn:microsoft.com/office/officeart/2005/8/layout/chevron1"/>
    <dgm:cxn modelId="{F5C6005C-6922-4F47-898E-2D67613D6192}" type="presParOf" srcId="{4D150786-5728-5A48-AC53-E52554E00C9A}" destId="{6EBD6EA5-769F-8F46-9359-C78B92EDBB43}" srcOrd="1" destOrd="0" presId="urn:microsoft.com/office/officeart/2005/8/layout/chevron1"/>
    <dgm:cxn modelId="{3B58A409-1F32-0841-9D56-1C57C067F916}" type="presParOf" srcId="{4D150786-5728-5A48-AC53-E52554E00C9A}" destId="{4AB65484-92DE-B64C-B73F-39C1EAF7FF11}" srcOrd="2" destOrd="0" presId="urn:microsoft.com/office/officeart/2005/8/layout/chevron1"/>
    <dgm:cxn modelId="{CABC0918-342C-8740-9A32-B1922C7ABA35}" type="presParOf" srcId="{4D150786-5728-5A48-AC53-E52554E00C9A}" destId="{AF1B1642-CF7D-D541-9835-D4895F8C0280}" srcOrd="3" destOrd="0" presId="urn:microsoft.com/office/officeart/2005/8/layout/chevron1"/>
    <dgm:cxn modelId="{4C43F0E6-5478-024F-B9FB-610475611327}" type="presParOf" srcId="{4D150786-5728-5A48-AC53-E52554E00C9A}" destId="{C672D001-B22F-7C4A-B0DE-F0AED97E97B2}" srcOrd="4" destOrd="0" presId="urn:microsoft.com/office/officeart/2005/8/layout/chevron1"/>
    <dgm:cxn modelId="{D7A07B7B-3A3E-3B4A-A370-CDB2DEE71B8F}" type="presParOf" srcId="{4D150786-5728-5A48-AC53-E52554E00C9A}" destId="{0CDAB150-CA1B-7242-A27B-57A139A690CB}" srcOrd="5" destOrd="0" presId="urn:microsoft.com/office/officeart/2005/8/layout/chevron1"/>
    <dgm:cxn modelId="{C49E9A6A-A346-884A-95B9-78D1141764FD}" type="presParOf" srcId="{4D150786-5728-5A48-AC53-E52554E00C9A}" destId="{3003D917-CD5B-6F42-B3CB-29B45DD9E11D}" srcOrd="6" destOrd="0" presId="urn:microsoft.com/office/officeart/2005/8/layout/chevron1"/>
    <dgm:cxn modelId="{89CDF962-F04F-0441-9020-E37806DD0031}" type="presParOf" srcId="{4D150786-5728-5A48-AC53-E52554E00C9A}" destId="{5E752ADE-5E52-CF42-BF3E-3A85775A2218}" srcOrd="7" destOrd="0" presId="urn:microsoft.com/office/officeart/2005/8/layout/chevron1"/>
    <dgm:cxn modelId="{14CA49A1-8F0D-6743-8F04-1316F38708DD}" type="presParOf" srcId="{4D150786-5728-5A48-AC53-E52554E00C9A}" destId="{A26962D5-7F5A-CE45-BB3B-6ED682A857E7}"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AEDF2-66E9-3447-A30B-E5B864E1B5BC}">
      <dsp:nvSpPr>
        <dsp:cNvPr id="0" name=""/>
        <dsp:cNvSpPr/>
      </dsp:nvSpPr>
      <dsp:spPr>
        <a:xfrm>
          <a:off x="2094"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Supply</a:t>
          </a:r>
        </a:p>
      </dsp:txBody>
      <dsp:txXfrm>
        <a:off x="374984" y="2720414"/>
        <a:ext cx="1118671" cy="745780"/>
      </dsp:txXfrm>
    </dsp:sp>
    <dsp:sp modelId="{4AB65484-92DE-B64C-B73F-39C1EAF7FF11}">
      <dsp:nvSpPr>
        <dsp:cNvPr id="0" name=""/>
        <dsp:cNvSpPr/>
      </dsp:nvSpPr>
      <dsp:spPr>
        <a:xfrm>
          <a:off x="1680100"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Good and Services</a:t>
          </a:r>
        </a:p>
      </dsp:txBody>
      <dsp:txXfrm>
        <a:off x="2052990" y="2720414"/>
        <a:ext cx="1118671" cy="745780"/>
      </dsp:txXfrm>
    </dsp:sp>
    <dsp:sp modelId="{C672D001-B22F-7C4A-B0DE-F0AED97E97B2}">
      <dsp:nvSpPr>
        <dsp:cNvPr id="0" name=""/>
        <dsp:cNvSpPr/>
      </dsp:nvSpPr>
      <dsp:spPr>
        <a:xfrm>
          <a:off x="3358106"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By a Vendor</a:t>
          </a:r>
        </a:p>
      </dsp:txBody>
      <dsp:txXfrm>
        <a:off x="3730996" y="2720414"/>
        <a:ext cx="1118671" cy="745780"/>
      </dsp:txXfrm>
    </dsp:sp>
    <dsp:sp modelId="{3003D917-CD5B-6F42-B3CB-29B45DD9E11D}">
      <dsp:nvSpPr>
        <dsp:cNvPr id="0" name=""/>
        <dsp:cNvSpPr/>
      </dsp:nvSpPr>
      <dsp:spPr>
        <a:xfrm>
          <a:off x="5036112"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In the course of an Enterprise</a:t>
          </a:r>
        </a:p>
      </dsp:txBody>
      <dsp:txXfrm>
        <a:off x="5409002" y="2720414"/>
        <a:ext cx="1118671" cy="745780"/>
      </dsp:txXfrm>
    </dsp:sp>
    <dsp:sp modelId="{A26962D5-7F5A-CE45-BB3B-6ED682A857E7}">
      <dsp:nvSpPr>
        <dsp:cNvPr id="0" name=""/>
        <dsp:cNvSpPr/>
      </dsp:nvSpPr>
      <dsp:spPr>
        <a:xfrm>
          <a:off x="6714118"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That is taxable</a:t>
          </a:r>
        </a:p>
      </dsp:txBody>
      <dsp:txXfrm>
        <a:off x="7087008" y="2720414"/>
        <a:ext cx="1118671" cy="7457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3AA72-1447-0444-8679-B768DCD2B084}" type="datetimeFigureOut">
              <a:rPr lang="en-US" smtClean="0"/>
              <a:t>8/3/2024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4A86E-8FF0-BD47-A34F-3528D9C9F437}" type="slidenum">
              <a:rPr lang="en-US" smtClean="0"/>
              <a:t>‹#›</a:t>
            </a:fld>
            <a:endParaRPr lang="en-US" dirty="0"/>
          </a:p>
        </p:txBody>
      </p:sp>
    </p:spTree>
    <p:extLst>
      <p:ext uri="{BB962C8B-B14F-4D97-AF65-F5344CB8AC3E}">
        <p14:creationId xmlns:p14="http://schemas.microsoft.com/office/powerpoint/2010/main" val="324892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u="none" dirty="0"/>
          </a:p>
          <a:p>
            <a:pPr marL="171450" indent="-171450" algn="just">
              <a:buFont typeface="Arial" panose="020B0604020202020204" pitchFamily="34" charset="0"/>
              <a:buChar char="•"/>
            </a:pPr>
            <a:endParaRPr lang="en-US" u="none" dirty="0"/>
          </a:p>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a:t>
            </a:fld>
            <a:endParaRPr lang="en-US" dirty="0"/>
          </a:p>
        </p:txBody>
      </p:sp>
    </p:spTree>
    <p:extLst>
      <p:ext uri="{BB962C8B-B14F-4D97-AF65-F5344CB8AC3E}">
        <p14:creationId xmlns:p14="http://schemas.microsoft.com/office/powerpoint/2010/main" val="2609357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15</a:t>
            </a:fld>
            <a:endParaRPr lang="en-US" dirty="0"/>
          </a:p>
        </p:txBody>
      </p:sp>
    </p:spTree>
    <p:extLst>
      <p:ext uri="{BB962C8B-B14F-4D97-AF65-F5344CB8AC3E}">
        <p14:creationId xmlns:p14="http://schemas.microsoft.com/office/powerpoint/2010/main" val="26978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difference between an exemption and </a:t>
            </a:r>
            <a:r>
              <a:rPr lang="en-US"/>
              <a:t>a deduction </a:t>
            </a:r>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16</a:t>
            </a:fld>
            <a:endParaRPr lang="en-US" dirty="0"/>
          </a:p>
        </p:txBody>
      </p:sp>
    </p:spTree>
    <p:extLst>
      <p:ext uri="{BB962C8B-B14F-4D97-AF65-F5344CB8AC3E}">
        <p14:creationId xmlns:p14="http://schemas.microsoft.com/office/powerpoint/2010/main" val="4213355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17</a:t>
            </a:fld>
            <a:endParaRPr lang="en-US" dirty="0"/>
          </a:p>
        </p:txBody>
      </p:sp>
    </p:spTree>
    <p:extLst>
      <p:ext uri="{BB962C8B-B14F-4D97-AF65-F5344CB8AC3E}">
        <p14:creationId xmlns:p14="http://schemas.microsoft.com/office/powerpoint/2010/main" val="183032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18</a:t>
            </a:fld>
            <a:endParaRPr lang="en-US" dirty="0"/>
          </a:p>
        </p:txBody>
      </p:sp>
    </p:spTree>
    <p:extLst>
      <p:ext uri="{BB962C8B-B14F-4D97-AF65-F5344CB8AC3E}">
        <p14:creationId xmlns:p14="http://schemas.microsoft.com/office/powerpoint/2010/main" val="165490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19</a:t>
            </a:fld>
            <a:endParaRPr lang="en-US" dirty="0"/>
          </a:p>
        </p:txBody>
      </p:sp>
    </p:spTree>
    <p:extLst>
      <p:ext uri="{BB962C8B-B14F-4D97-AF65-F5344CB8AC3E}">
        <p14:creationId xmlns:p14="http://schemas.microsoft.com/office/powerpoint/2010/main" val="1036283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20</a:t>
            </a:fld>
            <a:endParaRPr lang="en-US" dirty="0"/>
          </a:p>
        </p:txBody>
      </p:sp>
    </p:spTree>
    <p:extLst>
      <p:ext uri="{BB962C8B-B14F-4D97-AF65-F5344CB8AC3E}">
        <p14:creationId xmlns:p14="http://schemas.microsoft.com/office/powerpoint/2010/main" val="420096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21</a:t>
            </a:fld>
            <a:endParaRPr lang="en-US" dirty="0"/>
          </a:p>
        </p:txBody>
      </p:sp>
    </p:spTree>
    <p:extLst>
      <p:ext uri="{BB962C8B-B14F-4D97-AF65-F5344CB8AC3E}">
        <p14:creationId xmlns:p14="http://schemas.microsoft.com/office/powerpoint/2010/main" val="896516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22</a:t>
            </a:fld>
            <a:endParaRPr lang="en-US" dirty="0"/>
          </a:p>
        </p:txBody>
      </p:sp>
    </p:spTree>
    <p:extLst>
      <p:ext uri="{BB962C8B-B14F-4D97-AF65-F5344CB8AC3E}">
        <p14:creationId xmlns:p14="http://schemas.microsoft.com/office/powerpoint/2010/main" val="3151963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23</a:t>
            </a:fld>
            <a:endParaRPr lang="en-US" dirty="0"/>
          </a:p>
        </p:txBody>
      </p:sp>
    </p:spTree>
    <p:extLst>
      <p:ext uri="{BB962C8B-B14F-4D97-AF65-F5344CB8AC3E}">
        <p14:creationId xmlns:p14="http://schemas.microsoft.com/office/powerpoint/2010/main" val="90816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 sells her holiday house for R2 500 000 on 30 May 2018. She originally purchased the house in 2010 for       R1 500 000. In the 2018 YOA, she sold a plot of land for a sum of R1 000 000. She initially bought this land for R1 400 000. The economic downturn resulted in her not making the handsome profits she was hoping for. Required: Calculate Kim’s taxable income inclusion relating to this capital gain for the 2018 and 2019 YOAs respectively.</a:t>
            </a:r>
          </a:p>
        </p:txBody>
      </p:sp>
      <p:sp>
        <p:nvSpPr>
          <p:cNvPr id="4" name="Slide Number Placeholder 3"/>
          <p:cNvSpPr>
            <a:spLocks noGrp="1"/>
          </p:cNvSpPr>
          <p:nvPr>
            <p:ph type="sldNum" sz="quarter" idx="5"/>
          </p:nvPr>
        </p:nvSpPr>
        <p:spPr/>
        <p:txBody>
          <a:bodyPr/>
          <a:lstStyle/>
          <a:p>
            <a:fld id="{5484A86E-8FF0-BD47-A34F-3528D9C9F437}" type="slidenum">
              <a:rPr lang="en-US" smtClean="0"/>
              <a:t>24</a:t>
            </a:fld>
            <a:endParaRPr lang="en-US" dirty="0"/>
          </a:p>
        </p:txBody>
      </p:sp>
    </p:spTree>
    <p:extLst>
      <p:ext uri="{BB962C8B-B14F-4D97-AF65-F5344CB8AC3E}">
        <p14:creationId xmlns:p14="http://schemas.microsoft.com/office/powerpoint/2010/main" val="221203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a:t>
            </a:fld>
            <a:endParaRPr lang="en-US" dirty="0"/>
          </a:p>
        </p:txBody>
      </p:sp>
    </p:spTree>
    <p:extLst>
      <p:ext uri="{BB962C8B-B14F-4D97-AF65-F5344CB8AC3E}">
        <p14:creationId xmlns:p14="http://schemas.microsoft.com/office/powerpoint/2010/main" val="313977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25</a:t>
            </a:fld>
            <a:endParaRPr lang="en-US" dirty="0"/>
          </a:p>
        </p:txBody>
      </p:sp>
    </p:spTree>
    <p:extLst>
      <p:ext uri="{BB962C8B-B14F-4D97-AF65-F5344CB8AC3E}">
        <p14:creationId xmlns:p14="http://schemas.microsoft.com/office/powerpoint/2010/main" val="8862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26</a:t>
            </a:fld>
            <a:endParaRPr lang="en-US" dirty="0"/>
          </a:p>
        </p:txBody>
      </p:sp>
    </p:spTree>
    <p:extLst>
      <p:ext uri="{BB962C8B-B14F-4D97-AF65-F5344CB8AC3E}">
        <p14:creationId xmlns:p14="http://schemas.microsoft.com/office/powerpoint/2010/main" val="3881584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u="none" dirty="0"/>
          </a:p>
          <a:p>
            <a:pPr marL="171450" indent="-171450" algn="just">
              <a:buFont typeface="Arial" panose="020B0604020202020204" pitchFamily="34" charset="0"/>
              <a:buChar char="•"/>
            </a:pPr>
            <a:endParaRPr lang="en-US" u="none" dirty="0"/>
          </a:p>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27</a:t>
            </a:fld>
            <a:endParaRPr lang="en-US" dirty="0"/>
          </a:p>
        </p:txBody>
      </p:sp>
    </p:spTree>
    <p:extLst>
      <p:ext uri="{BB962C8B-B14F-4D97-AF65-F5344CB8AC3E}">
        <p14:creationId xmlns:p14="http://schemas.microsoft.com/office/powerpoint/2010/main" val="34208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28</a:t>
            </a:fld>
            <a:endParaRPr lang="en-US" dirty="0"/>
          </a:p>
        </p:txBody>
      </p:sp>
    </p:spTree>
    <p:extLst>
      <p:ext uri="{BB962C8B-B14F-4D97-AF65-F5344CB8AC3E}">
        <p14:creationId xmlns:p14="http://schemas.microsoft.com/office/powerpoint/2010/main" val="2747146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29</a:t>
            </a:fld>
            <a:endParaRPr lang="en-US" dirty="0"/>
          </a:p>
        </p:txBody>
      </p:sp>
    </p:spTree>
    <p:extLst>
      <p:ext uri="{BB962C8B-B14F-4D97-AF65-F5344CB8AC3E}">
        <p14:creationId xmlns:p14="http://schemas.microsoft.com/office/powerpoint/2010/main" val="60965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30</a:t>
            </a:fld>
            <a:endParaRPr lang="en-US" dirty="0"/>
          </a:p>
        </p:txBody>
      </p:sp>
    </p:spTree>
    <p:extLst>
      <p:ext uri="{BB962C8B-B14F-4D97-AF65-F5344CB8AC3E}">
        <p14:creationId xmlns:p14="http://schemas.microsoft.com/office/powerpoint/2010/main" val="158293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31</a:t>
            </a:fld>
            <a:endParaRPr lang="en-US" dirty="0"/>
          </a:p>
        </p:txBody>
      </p:sp>
    </p:spTree>
    <p:extLst>
      <p:ext uri="{BB962C8B-B14F-4D97-AF65-F5344CB8AC3E}">
        <p14:creationId xmlns:p14="http://schemas.microsoft.com/office/powerpoint/2010/main" val="1643561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32</a:t>
            </a:fld>
            <a:endParaRPr lang="en-US" dirty="0"/>
          </a:p>
        </p:txBody>
      </p:sp>
    </p:spTree>
    <p:extLst>
      <p:ext uri="{BB962C8B-B14F-4D97-AF65-F5344CB8AC3E}">
        <p14:creationId xmlns:p14="http://schemas.microsoft.com/office/powerpoint/2010/main" val="203425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33</a:t>
            </a:fld>
            <a:endParaRPr lang="en-US" dirty="0"/>
          </a:p>
        </p:txBody>
      </p:sp>
    </p:spTree>
    <p:extLst>
      <p:ext uri="{BB962C8B-B14F-4D97-AF65-F5344CB8AC3E}">
        <p14:creationId xmlns:p14="http://schemas.microsoft.com/office/powerpoint/2010/main" val="1200357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34</a:t>
            </a:fld>
            <a:endParaRPr lang="en-US" dirty="0"/>
          </a:p>
        </p:txBody>
      </p:sp>
    </p:spTree>
    <p:extLst>
      <p:ext uri="{BB962C8B-B14F-4D97-AF65-F5344CB8AC3E}">
        <p14:creationId xmlns:p14="http://schemas.microsoft.com/office/powerpoint/2010/main" val="80035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in bold are the only one’s they need to know for this course</a:t>
            </a:r>
          </a:p>
        </p:txBody>
      </p:sp>
      <p:sp>
        <p:nvSpPr>
          <p:cNvPr id="4" name="Slide Number Placeholder 3"/>
          <p:cNvSpPr>
            <a:spLocks noGrp="1"/>
          </p:cNvSpPr>
          <p:nvPr>
            <p:ph type="sldNum" sz="quarter" idx="5"/>
          </p:nvPr>
        </p:nvSpPr>
        <p:spPr/>
        <p:txBody>
          <a:bodyPr/>
          <a:lstStyle/>
          <a:p>
            <a:fld id="{5484A86E-8FF0-BD47-A34F-3528D9C9F437}" type="slidenum">
              <a:rPr lang="en-US" smtClean="0"/>
              <a:t>8</a:t>
            </a:fld>
            <a:endParaRPr lang="en-US" dirty="0"/>
          </a:p>
        </p:txBody>
      </p:sp>
    </p:spTree>
    <p:extLst>
      <p:ext uri="{BB962C8B-B14F-4D97-AF65-F5344CB8AC3E}">
        <p14:creationId xmlns:p14="http://schemas.microsoft.com/office/powerpoint/2010/main" val="1485386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35</a:t>
            </a:fld>
            <a:endParaRPr lang="en-US" dirty="0"/>
          </a:p>
        </p:txBody>
      </p:sp>
    </p:spTree>
    <p:extLst>
      <p:ext uri="{BB962C8B-B14F-4D97-AF65-F5344CB8AC3E}">
        <p14:creationId xmlns:p14="http://schemas.microsoft.com/office/powerpoint/2010/main" val="1213848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36</a:t>
            </a:fld>
            <a:endParaRPr lang="en-US" dirty="0"/>
          </a:p>
        </p:txBody>
      </p:sp>
    </p:spTree>
    <p:extLst>
      <p:ext uri="{BB962C8B-B14F-4D97-AF65-F5344CB8AC3E}">
        <p14:creationId xmlns:p14="http://schemas.microsoft.com/office/powerpoint/2010/main" val="368721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37</a:t>
            </a:fld>
            <a:endParaRPr lang="en-US" dirty="0"/>
          </a:p>
        </p:txBody>
      </p:sp>
    </p:spTree>
    <p:extLst>
      <p:ext uri="{BB962C8B-B14F-4D97-AF65-F5344CB8AC3E}">
        <p14:creationId xmlns:p14="http://schemas.microsoft.com/office/powerpoint/2010/main" val="1386576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38</a:t>
            </a:fld>
            <a:endParaRPr lang="en-US" dirty="0"/>
          </a:p>
        </p:txBody>
      </p:sp>
    </p:spTree>
    <p:extLst>
      <p:ext uri="{BB962C8B-B14F-4D97-AF65-F5344CB8AC3E}">
        <p14:creationId xmlns:p14="http://schemas.microsoft.com/office/powerpoint/2010/main" val="558128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39</a:t>
            </a:fld>
            <a:endParaRPr lang="en-US" dirty="0"/>
          </a:p>
        </p:txBody>
      </p:sp>
    </p:spTree>
    <p:extLst>
      <p:ext uri="{BB962C8B-B14F-4D97-AF65-F5344CB8AC3E}">
        <p14:creationId xmlns:p14="http://schemas.microsoft.com/office/powerpoint/2010/main" val="2254391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40</a:t>
            </a:fld>
            <a:endParaRPr lang="en-US" dirty="0"/>
          </a:p>
        </p:txBody>
      </p:sp>
    </p:spTree>
    <p:extLst>
      <p:ext uri="{BB962C8B-B14F-4D97-AF65-F5344CB8AC3E}">
        <p14:creationId xmlns:p14="http://schemas.microsoft.com/office/powerpoint/2010/main" val="29895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41</a:t>
            </a:fld>
            <a:endParaRPr lang="en-US" dirty="0"/>
          </a:p>
        </p:txBody>
      </p:sp>
    </p:spTree>
    <p:extLst>
      <p:ext uri="{BB962C8B-B14F-4D97-AF65-F5344CB8AC3E}">
        <p14:creationId xmlns:p14="http://schemas.microsoft.com/office/powerpoint/2010/main" val="264806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42</a:t>
            </a:fld>
            <a:endParaRPr lang="en-US" dirty="0"/>
          </a:p>
        </p:txBody>
      </p:sp>
    </p:spTree>
    <p:extLst>
      <p:ext uri="{BB962C8B-B14F-4D97-AF65-F5344CB8AC3E}">
        <p14:creationId xmlns:p14="http://schemas.microsoft.com/office/powerpoint/2010/main" val="56093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in bold are the only one’s they need to know for this course</a:t>
            </a:r>
          </a:p>
        </p:txBody>
      </p:sp>
      <p:sp>
        <p:nvSpPr>
          <p:cNvPr id="4" name="Slide Number Placeholder 3"/>
          <p:cNvSpPr>
            <a:spLocks noGrp="1"/>
          </p:cNvSpPr>
          <p:nvPr>
            <p:ph type="sldNum" sz="quarter" idx="5"/>
          </p:nvPr>
        </p:nvSpPr>
        <p:spPr/>
        <p:txBody>
          <a:bodyPr/>
          <a:lstStyle/>
          <a:p>
            <a:fld id="{5484A86E-8FF0-BD47-A34F-3528D9C9F437}" type="slidenum">
              <a:rPr lang="en-US" smtClean="0"/>
              <a:t>9</a:t>
            </a:fld>
            <a:endParaRPr lang="en-US" dirty="0"/>
          </a:p>
        </p:txBody>
      </p:sp>
    </p:spTree>
    <p:extLst>
      <p:ext uri="{BB962C8B-B14F-4D97-AF65-F5344CB8AC3E}">
        <p14:creationId xmlns:p14="http://schemas.microsoft.com/office/powerpoint/2010/main" val="235368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u="none" dirty="0"/>
          </a:p>
          <a:p>
            <a:pPr marL="171450" indent="-171450" algn="just">
              <a:buFont typeface="Arial" panose="020B0604020202020204" pitchFamily="34" charset="0"/>
              <a:buChar char="•"/>
            </a:pPr>
            <a:endParaRPr lang="en-US" u="none" dirty="0"/>
          </a:p>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10</a:t>
            </a:fld>
            <a:endParaRPr lang="en-US" dirty="0"/>
          </a:p>
        </p:txBody>
      </p:sp>
    </p:spTree>
    <p:extLst>
      <p:ext uri="{BB962C8B-B14F-4D97-AF65-F5344CB8AC3E}">
        <p14:creationId xmlns:p14="http://schemas.microsoft.com/office/powerpoint/2010/main" val="87941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11</a:t>
            </a:fld>
            <a:endParaRPr lang="en-US" dirty="0"/>
          </a:p>
        </p:txBody>
      </p:sp>
    </p:spTree>
    <p:extLst>
      <p:ext uri="{BB962C8B-B14F-4D97-AF65-F5344CB8AC3E}">
        <p14:creationId xmlns:p14="http://schemas.microsoft.com/office/powerpoint/2010/main" val="217118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12</a:t>
            </a:fld>
            <a:endParaRPr lang="en-US" dirty="0"/>
          </a:p>
        </p:txBody>
      </p:sp>
    </p:spTree>
    <p:extLst>
      <p:ext uri="{BB962C8B-B14F-4D97-AF65-F5344CB8AC3E}">
        <p14:creationId xmlns:p14="http://schemas.microsoft.com/office/powerpoint/2010/main" val="316009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13</a:t>
            </a:fld>
            <a:endParaRPr lang="en-US" dirty="0"/>
          </a:p>
        </p:txBody>
      </p:sp>
    </p:spTree>
    <p:extLst>
      <p:ext uri="{BB962C8B-B14F-4D97-AF65-F5344CB8AC3E}">
        <p14:creationId xmlns:p14="http://schemas.microsoft.com/office/powerpoint/2010/main" val="54585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examples to the students of gross income – revenue or salary, interest, or any bonuses.</a:t>
            </a:r>
          </a:p>
        </p:txBody>
      </p:sp>
      <p:sp>
        <p:nvSpPr>
          <p:cNvPr id="4" name="Slide Number Placeholder 3"/>
          <p:cNvSpPr>
            <a:spLocks noGrp="1"/>
          </p:cNvSpPr>
          <p:nvPr>
            <p:ph type="sldNum" sz="quarter" idx="5"/>
          </p:nvPr>
        </p:nvSpPr>
        <p:spPr/>
        <p:txBody>
          <a:bodyPr/>
          <a:lstStyle/>
          <a:p>
            <a:fld id="{5484A86E-8FF0-BD47-A34F-3528D9C9F437}" type="slidenum">
              <a:rPr lang="en-US" smtClean="0"/>
              <a:t>14</a:t>
            </a:fld>
            <a:endParaRPr lang="en-US" dirty="0"/>
          </a:p>
        </p:txBody>
      </p:sp>
    </p:spTree>
    <p:extLst>
      <p:ext uri="{BB962C8B-B14F-4D97-AF65-F5344CB8AC3E}">
        <p14:creationId xmlns:p14="http://schemas.microsoft.com/office/powerpoint/2010/main" val="8939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216726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41994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329494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308272" y="6356356"/>
            <a:ext cx="785586" cy="365125"/>
          </a:xfrm>
        </p:spPr>
        <p:txBody>
          <a:bodyPr/>
          <a:lstStyle/>
          <a:p>
            <a:fld id="{240E5911-3AC6-5648-9C6E-1EC8A6C01121}" type="slidenum">
              <a:rPr lang="en-US" smtClean="0"/>
              <a:t>‹#›</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652" y="6096551"/>
            <a:ext cx="2046873" cy="608529"/>
          </a:xfrm>
          <a:prstGeom prst="rect">
            <a:avLst/>
          </a:prstGeom>
        </p:spPr>
      </p:pic>
    </p:spTree>
    <p:extLst>
      <p:ext uri="{BB962C8B-B14F-4D97-AF65-F5344CB8AC3E}">
        <p14:creationId xmlns:p14="http://schemas.microsoft.com/office/powerpoint/2010/main" val="295838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221814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16016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39972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51090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66724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251609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63CB9-4694-1F45-9FFF-F5FF41A9BE25}" type="datetimeFigureOut">
              <a:rPr lang="en-US" smtClean="0"/>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23637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63CB9-4694-1F45-9FFF-F5FF41A9BE25}" type="datetimeFigureOut">
              <a:rPr lang="en-US" smtClean="0"/>
              <a:t>8/3/2024</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E5911-3AC6-5648-9C6E-1EC8A6C01121}" type="slidenum">
              <a:rPr lang="en-US" smtClean="0"/>
              <a:t>‹#›</a:t>
            </a:fld>
            <a:endParaRPr lang="en-US" dirty="0"/>
          </a:p>
        </p:txBody>
      </p:sp>
    </p:spTree>
    <p:extLst>
      <p:ext uri="{BB962C8B-B14F-4D97-AF65-F5344CB8AC3E}">
        <p14:creationId xmlns:p14="http://schemas.microsoft.com/office/powerpoint/2010/main" val="2562666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38712" y="4481157"/>
            <a:ext cx="7666574" cy="1072897"/>
          </a:xfrm>
          <a:prstGeom prst="rect">
            <a:avLst/>
          </a:prstGeom>
          <a:ln>
            <a:noFill/>
          </a:ln>
        </p:spPr>
        <p:txBody>
          <a:bodyPr>
            <a:noAutofit/>
          </a:bodyPr>
          <a:lstStyle>
            <a:lvl1pPr>
              <a:defRPr>
                <a:ln>
                  <a:noFill/>
                </a:ln>
                <a:solidFill>
                  <a:srgbClr val="15395C"/>
                </a:solidFill>
              </a:defRPr>
            </a:lvl1pPr>
          </a:lstStyle>
          <a:p>
            <a:br>
              <a:rPr lang="en-US" sz="4000" b="1" dirty="0">
                <a:solidFill>
                  <a:srgbClr val="002060"/>
                </a:solidFill>
              </a:rPr>
            </a:br>
            <a:endParaRPr lang="en-US" sz="4000" i="1" dirty="0">
              <a:solidFill>
                <a:srgbClr val="002060"/>
              </a:solidFill>
            </a:endParaRPr>
          </a:p>
        </p:txBody>
      </p:sp>
      <p:pic>
        <p:nvPicPr>
          <p:cNvPr id="2" name="Picture 1" descr="Banner in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785104"/>
            <a:ext cx="9144002" cy="10728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57" y="1833429"/>
            <a:ext cx="3972241" cy="1180936"/>
          </a:xfrm>
          <a:prstGeom prst="rect">
            <a:avLst/>
          </a:prstGeom>
        </p:spPr>
      </p:pic>
      <p:sp>
        <p:nvSpPr>
          <p:cNvPr id="7" name="Rectangle 6"/>
          <p:cNvSpPr/>
          <p:nvPr/>
        </p:nvSpPr>
        <p:spPr>
          <a:xfrm>
            <a:off x="0" y="5785107"/>
            <a:ext cx="9144000" cy="9833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Numbers.jpg"/>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1" y="0"/>
            <a:ext cx="9144002" cy="1370720"/>
          </a:xfrm>
          <a:prstGeom prst="rect">
            <a:avLst/>
          </a:prstGeom>
        </p:spPr>
      </p:pic>
      <p:sp>
        <p:nvSpPr>
          <p:cNvPr id="10" name="Rectangle 9"/>
          <p:cNvSpPr/>
          <p:nvPr/>
        </p:nvSpPr>
        <p:spPr>
          <a:xfrm>
            <a:off x="-2" y="1239253"/>
            <a:ext cx="9144002" cy="15433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umbers.jpg">
            <a:extLst>
              <a:ext uri="{FF2B5EF4-FFF2-40B4-BE49-F238E27FC236}">
                <a16:creationId xmlns:a16="http://schemas.microsoft.com/office/drawing/2014/main" id="{8F3C1217-F450-6843-AE4A-D48DB8D66478}"/>
              </a:ext>
            </a:extLst>
          </p:cNvPr>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0" y="22863"/>
            <a:ext cx="9144000" cy="1370720"/>
          </a:xfrm>
          <a:prstGeom prst="rect">
            <a:avLst/>
          </a:prstGeom>
        </p:spPr>
      </p:pic>
      <p:sp>
        <p:nvSpPr>
          <p:cNvPr id="12" name="Title 1">
            <a:extLst>
              <a:ext uri="{FF2B5EF4-FFF2-40B4-BE49-F238E27FC236}">
                <a16:creationId xmlns:a16="http://schemas.microsoft.com/office/drawing/2014/main" id="{E1B5D765-A50E-3A41-B8BE-D51CF8BC9B9C}"/>
              </a:ext>
            </a:extLst>
          </p:cNvPr>
          <p:cNvSpPr txBox="1">
            <a:spLocks/>
          </p:cNvSpPr>
          <p:nvPr/>
        </p:nvSpPr>
        <p:spPr>
          <a:xfrm>
            <a:off x="738712" y="4545850"/>
            <a:ext cx="7666574" cy="1072897"/>
          </a:xfrm>
          <a:prstGeom prst="rect">
            <a:avLst/>
          </a:prstGeom>
          <a:ln>
            <a:noFill/>
          </a:ln>
        </p:spPr>
        <p:txBody>
          <a:bodyPr vert="horz" lIns="91440" tIns="45720" rIns="91440" bIns="45720" rtlCol="0" anchor="ctr">
            <a:noAutofit/>
          </a:bodyPr>
          <a:lstStyle>
            <a:lvl1pPr algn="ctr" defTabSz="457189" rtl="0" eaLnBrk="1" latinLnBrk="0" hangingPunct="1">
              <a:spcBef>
                <a:spcPct val="0"/>
              </a:spcBef>
              <a:buNone/>
              <a:defRPr sz="4400" kern="1200">
                <a:ln>
                  <a:noFill/>
                </a:ln>
                <a:solidFill>
                  <a:srgbClr val="15395C"/>
                </a:solidFill>
                <a:latin typeface="+mj-lt"/>
                <a:ea typeface="+mj-ea"/>
                <a:cs typeface="+mj-cs"/>
              </a:defRPr>
            </a:lvl1pPr>
          </a:lstStyle>
          <a:p>
            <a:r>
              <a:rPr lang="en-US" sz="5000" b="1" dirty="0">
                <a:solidFill>
                  <a:srgbClr val="002060"/>
                </a:solidFill>
              </a:rPr>
              <a:t>ACC1020H</a:t>
            </a:r>
          </a:p>
          <a:p>
            <a:r>
              <a:rPr lang="en-US" sz="5000" b="1" dirty="0">
                <a:solidFill>
                  <a:srgbClr val="002060"/>
                </a:solidFill>
              </a:rPr>
              <a:t>TAXATION</a:t>
            </a:r>
          </a:p>
          <a:p>
            <a:br>
              <a:rPr lang="en-US" sz="5000" dirty="0">
                <a:solidFill>
                  <a:srgbClr val="002060"/>
                </a:solidFill>
              </a:rPr>
            </a:br>
            <a:endParaRPr lang="en-US" sz="5000" dirty="0">
              <a:solidFill>
                <a:srgbClr val="002060"/>
              </a:solidFill>
            </a:endParaRPr>
          </a:p>
        </p:txBody>
      </p:sp>
    </p:spTree>
    <p:extLst>
      <p:ext uri="{BB962C8B-B14F-4D97-AF65-F5344CB8AC3E}">
        <p14:creationId xmlns:p14="http://schemas.microsoft.com/office/powerpoint/2010/main" val="2301275150"/>
      </p:ext>
    </p:extLst>
  </p:cSld>
  <p:clrMapOvr>
    <a:masterClrMapping/>
  </p:clrMapOvr>
  <mc:AlternateContent xmlns:mc="http://schemas.openxmlformats.org/markup-compatibility/2006" xmlns:p14="http://schemas.microsoft.com/office/powerpoint/2010/main">
    <mc:Choice Requires="p14">
      <p:transition spd="slow" p14:dur="2000" advTm="18016"/>
    </mc:Choice>
    <mc:Fallback xmlns="">
      <p:transition spd="slow" advTm="180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38712" y="4481157"/>
            <a:ext cx="7666574" cy="1072897"/>
          </a:xfrm>
          <a:prstGeom prst="rect">
            <a:avLst/>
          </a:prstGeom>
          <a:ln>
            <a:noFill/>
          </a:ln>
        </p:spPr>
        <p:txBody>
          <a:bodyPr>
            <a:noAutofit/>
          </a:bodyPr>
          <a:lstStyle>
            <a:lvl1pPr>
              <a:defRPr>
                <a:ln>
                  <a:noFill/>
                </a:ln>
                <a:solidFill>
                  <a:srgbClr val="15395C"/>
                </a:solidFill>
              </a:defRPr>
            </a:lvl1pPr>
          </a:lstStyle>
          <a:p>
            <a:br>
              <a:rPr lang="en-US" sz="4000" b="1" dirty="0">
                <a:solidFill>
                  <a:srgbClr val="002060"/>
                </a:solidFill>
              </a:rPr>
            </a:br>
            <a:endParaRPr lang="en-US" sz="4000" i="1" dirty="0">
              <a:solidFill>
                <a:srgbClr val="002060"/>
              </a:solidFill>
            </a:endParaRPr>
          </a:p>
        </p:txBody>
      </p:sp>
      <p:pic>
        <p:nvPicPr>
          <p:cNvPr id="2" name="Picture 1" descr="Banner in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785104"/>
            <a:ext cx="9144002" cy="10728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57" y="1833429"/>
            <a:ext cx="3972241" cy="1180936"/>
          </a:xfrm>
          <a:prstGeom prst="rect">
            <a:avLst/>
          </a:prstGeom>
        </p:spPr>
      </p:pic>
      <p:sp>
        <p:nvSpPr>
          <p:cNvPr id="7" name="Rectangle 6"/>
          <p:cNvSpPr/>
          <p:nvPr/>
        </p:nvSpPr>
        <p:spPr>
          <a:xfrm>
            <a:off x="0" y="5785107"/>
            <a:ext cx="9144000" cy="9833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Numbers.jpg"/>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1" y="0"/>
            <a:ext cx="9144002" cy="1370720"/>
          </a:xfrm>
          <a:prstGeom prst="rect">
            <a:avLst/>
          </a:prstGeom>
        </p:spPr>
      </p:pic>
      <p:sp>
        <p:nvSpPr>
          <p:cNvPr id="10" name="Rectangle 9"/>
          <p:cNvSpPr/>
          <p:nvPr/>
        </p:nvSpPr>
        <p:spPr>
          <a:xfrm>
            <a:off x="-2" y="1239253"/>
            <a:ext cx="9144002" cy="15433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umbers.jpg">
            <a:extLst>
              <a:ext uri="{FF2B5EF4-FFF2-40B4-BE49-F238E27FC236}">
                <a16:creationId xmlns:a16="http://schemas.microsoft.com/office/drawing/2014/main" id="{8F3C1217-F450-6843-AE4A-D48DB8D66478}"/>
              </a:ext>
            </a:extLst>
          </p:cNvPr>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0" y="22863"/>
            <a:ext cx="9144000" cy="1370720"/>
          </a:xfrm>
          <a:prstGeom prst="rect">
            <a:avLst/>
          </a:prstGeom>
        </p:spPr>
      </p:pic>
      <p:sp>
        <p:nvSpPr>
          <p:cNvPr id="12" name="Title 1">
            <a:extLst>
              <a:ext uri="{FF2B5EF4-FFF2-40B4-BE49-F238E27FC236}">
                <a16:creationId xmlns:a16="http://schemas.microsoft.com/office/drawing/2014/main" id="{E1B5D765-A50E-3A41-B8BE-D51CF8BC9B9C}"/>
              </a:ext>
            </a:extLst>
          </p:cNvPr>
          <p:cNvSpPr txBox="1">
            <a:spLocks/>
          </p:cNvSpPr>
          <p:nvPr/>
        </p:nvSpPr>
        <p:spPr>
          <a:xfrm>
            <a:off x="738712" y="3891257"/>
            <a:ext cx="7666574" cy="1072897"/>
          </a:xfrm>
          <a:prstGeom prst="rect">
            <a:avLst/>
          </a:prstGeom>
          <a:ln>
            <a:noFill/>
          </a:ln>
        </p:spPr>
        <p:txBody>
          <a:bodyPr vert="horz" lIns="91440" tIns="45720" rIns="91440" bIns="45720" rtlCol="0" anchor="ctr">
            <a:noAutofit/>
          </a:bodyPr>
          <a:lstStyle>
            <a:lvl1pPr algn="ctr" defTabSz="457189" rtl="0" eaLnBrk="1" latinLnBrk="0" hangingPunct="1">
              <a:spcBef>
                <a:spcPct val="0"/>
              </a:spcBef>
              <a:buNone/>
              <a:defRPr sz="4400" kern="1200">
                <a:ln>
                  <a:noFill/>
                </a:ln>
                <a:solidFill>
                  <a:srgbClr val="15395C"/>
                </a:solidFill>
                <a:latin typeface="+mj-lt"/>
                <a:ea typeface="+mj-ea"/>
                <a:cs typeface="+mj-cs"/>
              </a:defRPr>
            </a:lvl1pPr>
          </a:lstStyle>
          <a:p>
            <a:r>
              <a:rPr lang="en-US" sz="5000" b="1" dirty="0">
                <a:solidFill>
                  <a:srgbClr val="002060"/>
                </a:solidFill>
              </a:rPr>
              <a:t>NORMAL TAX</a:t>
            </a:r>
          </a:p>
          <a:p>
            <a:br>
              <a:rPr lang="en-US" sz="5000" dirty="0">
                <a:solidFill>
                  <a:srgbClr val="002060"/>
                </a:solidFill>
              </a:rPr>
            </a:br>
            <a:endParaRPr lang="en-US" sz="5000" dirty="0">
              <a:solidFill>
                <a:srgbClr val="002060"/>
              </a:solidFill>
            </a:endParaRPr>
          </a:p>
        </p:txBody>
      </p:sp>
    </p:spTree>
    <p:extLst>
      <p:ext uri="{BB962C8B-B14F-4D97-AF65-F5344CB8AC3E}">
        <p14:creationId xmlns:p14="http://schemas.microsoft.com/office/powerpoint/2010/main" val="3835424660"/>
      </p:ext>
    </p:extLst>
  </p:cSld>
  <p:clrMapOvr>
    <a:masterClrMapping/>
  </p:clrMapOvr>
  <mc:AlternateContent xmlns:mc="http://schemas.openxmlformats.org/markup-compatibility/2006" xmlns:p14="http://schemas.microsoft.com/office/powerpoint/2010/main">
    <mc:Choice Requires="p14">
      <p:transition spd="slow" p14:dur="2000" advTm="18016"/>
    </mc:Choice>
    <mc:Fallback xmlns="">
      <p:transition spd="slow" advTm="1801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5632311"/>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rPr>
              <a:t>Normal tax is determined according to the </a:t>
            </a:r>
            <a:r>
              <a:rPr lang="en-US" sz="2000" b="1" dirty="0">
                <a:solidFill>
                  <a:srgbClr val="002060"/>
                </a:solidFill>
              </a:rPr>
              <a:t>taxable income </a:t>
            </a:r>
            <a:r>
              <a:rPr lang="en-US" sz="2000" dirty="0">
                <a:solidFill>
                  <a:srgbClr val="002060"/>
                </a:solidFill>
              </a:rPr>
              <a:t>of a </a:t>
            </a:r>
            <a:r>
              <a:rPr lang="en-US" sz="2000" b="1" dirty="0">
                <a:solidFill>
                  <a:srgbClr val="002060"/>
                </a:solidFill>
              </a:rPr>
              <a:t>person</a:t>
            </a:r>
            <a:r>
              <a:rPr lang="en-US" sz="2000" dirty="0">
                <a:solidFill>
                  <a:srgbClr val="002060"/>
                </a:solidFill>
              </a:rPr>
              <a:t> earned during the </a:t>
            </a:r>
            <a:r>
              <a:rPr lang="en-US" sz="2000" b="1" dirty="0">
                <a:solidFill>
                  <a:srgbClr val="002060"/>
                </a:solidFill>
              </a:rPr>
              <a:t>year of assessment</a:t>
            </a:r>
            <a:r>
              <a:rPr lang="en-US" sz="2000" dirty="0">
                <a:solidFill>
                  <a:srgbClr val="002060"/>
                </a:solidFill>
              </a:rPr>
              <a:t>. </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Taxable income is therefore the base on which normal tax is  calculated.</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Taxable Income of a</a:t>
            </a:r>
            <a:r>
              <a:rPr lang="en-US" sz="2000" b="1" u="sng" dirty="0">
                <a:solidFill>
                  <a:srgbClr val="002060"/>
                </a:solidFill>
              </a:rPr>
              <a:t> person </a:t>
            </a:r>
            <a:r>
              <a:rPr lang="en-US" sz="2000" dirty="0">
                <a:solidFill>
                  <a:srgbClr val="002060"/>
                </a:solidFill>
              </a:rPr>
              <a:t>is calculated for a particular </a:t>
            </a:r>
            <a:r>
              <a:rPr lang="en-US" sz="2000" b="1" u="sng" dirty="0">
                <a:solidFill>
                  <a:srgbClr val="002060"/>
                </a:solidFill>
              </a:rPr>
              <a:t>year of assessment.</a:t>
            </a:r>
          </a:p>
          <a:p>
            <a:endParaRPr lang="en-US" sz="2000" dirty="0">
              <a:solidFill>
                <a:srgbClr val="002060"/>
              </a:solidFill>
            </a:endParaRPr>
          </a:p>
          <a:p>
            <a:pPr marL="342900" indent="-342900">
              <a:buFont typeface="Arial" panose="020B0604020202020204" pitchFamily="34" charset="0"/>
              <a:buChar char="•"/>
            </a:pPr>
            <a:r>
              <a:rPr lang="en-US" sz="2000" b="1" dirty="0">
                <a:solidFill>
                  <a:srgbClr val="002060"/>
                </a:solidFill>
              </a:rPr>
              <a:t>Person:</a:t>
            </a:r>
          </a:p>
          <a:p>
            <a:pPr marL="800100" lvl="1" indent="-342900">
              <a:buFont typeface="Arial" panose="020B0604020202020204" pitchFamily="34" charset="0"/>
              <a:buChar char="•"/>
            </a:pPr>
            <a:r>
              <a:rPr lang="en-US" sz="2000" dirty="0">
                <a:solidFill>
                  <a:srgbClr val="002060"/>
                </a:solidFill>
              </a:rPr>
              <a:t>Incudes: natural persons, companies, trusts, estates, </a:t>
            </a:r>
            <a:r>
              <a:rPr lang="en-US" sz="2000" dirty="0" err="1">
                <a:solidFill>
                  <a:srgbClr val="002060"/>
                </a:solidFill>
              </a:rPr>
              <a:t>organisations</a:t>
            </a:r>
            <a:r>
              <a:rPr lang="en-US" sz="2000" dirty="0">
                <a:solidFill>
                  <a:srgbClr val="002060"/>
                </a:solidFill>
              </a:rPr>
              <a:t> and clubs</a:t>
            </a:r>
          </a:p>
          <a:p>
            <a:pPr lvl="1"/>
            <a:endParaRPr lang="en-US" sz="2000" dirty="0">
              <a:solidFill>
                <a:srgbClr val="002060"/>
              </a:solidFill>
            </a:endParaRPr>
          </a:p>
          <a:p>
            <a:pPr marL="342900" indent="-342900">
              <a:buFont typeface="Arial" panose="020B0604020202020204" pitchFamily="34" charset="0"/>
              <a:buChar char="•"/>
            </a:pPr>
            <a:r>
              <a:rPr lang="en-US" sz="2000" b="1" dirty="0">
                <a:solidFill>
                  <a:srgbClr val="002060"/>
                </a:solidFill>
              </a:rPr>
              <a:t>Year of assessment:</a:t>
            </a:r>
          </a:p>
          <a:p>
            <a:pPr marL="800100" lvl="1" indent="-342900">
              <a:buFont typeface="Arial" panose="020B0604020202020204" pitchFamily="34" charset="0"/>
              <a:buChar char="•"/>
            </a:pPr>
            <a:r>
              <a:rPr lang="en-US" sz="2000" dirty="0">
                <a:solidFill>
                  <a:srgbClr val="002060"/>
                </a:solidFill>
              </a:rPr>
              <a:t>Individuals: 1 March – 28 February </a:t>
            </a:r>
          </a:p>
          <a:p>
            <a:pPr marL="800100" lvl="1" indent="-342900">
              <a:buFont typeface="Arial" panose="020B0604020202020204" pitchFamily="34" charset="0"/>
              <a:buChar char="•"/>
            </a:pPr>
            <a:r>
              <a:rPr lang="en-US" sz="2000" dirty="0">
                <a:solidFill>
                  <a:srgbClr val="002060"/>
                </a:solidFill>
              </a:rPr>
              <a:t>Company: Financial year</a:t>
            </a:r>
          </a:p>
          <a:p>
            <a:pPr marL="342900" indent="-342900">
              <a:buFont typeface="Arial" panose="020B0604020202020204" pitchFamily="34" charset="0"/>
              <a:buChar char="•"/>
            </a:pPr>
            <a:endParaRPr lang="en-US" sz="20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NORMAL TAX</a:t>
            </a:r>
          </a:p>
        </p:txBody>
      </p:sp>
    </p:spTree>
    <p:extLst>
      <p:ext uri="{BB962C8B-B14F-4D97-AF65-F5344CB8AC3E}">
        <p14:creationId xmlns:p14="http://schemas.microsoft.com/office/powerpoint/2010/main" val="389060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rPr>
              <a:t>Individuals are taxed according to the tax tables</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Companies are taxed at a flat rate of 27% (for years of assessment ending on or after 31 March 2023). </a:t>
            </a:r>
            <a:r>
              <a:rPr lang="en-US" sz="2000" i="1" dirty="0">
                <a:solidFill>
                  <a:srgbClr val="002060"/>
                </a:solidFill>
              </a:rPr>
              <a:t>Previously it was 28%</a:t>
            </a:r>
          </a:p>
          <a:p>
            <a:endParaRPr lang="en-US" sz="2000" i="1" dirty="0">
              <a:solidFill>
                <a:srgbClr val="002060"/>
              </a:solidFill>
            </a:endParaRPr>
          </a:p>
          <a:p>
            <a:pPr marL="342900" indent="-342900">
              <a:buFont typeface="Arial" panose="020B0604020202020204" pitchFamily="34" charset="0"/>
              <a:buChar char="•"/>
            </a:pPr>
            <a:r>
              <a:rPr lang="en-US" sz="2000" dirty="0">
                <a:solidFill>
                  <a:srgbClr val="002060"/>
                </a:solidFill>
              </a:rPr>
              <a:t>The Income Tax Act dictates how Normal Tax is calculated. </a:t>
            </a: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NORMAL TAX</a:t>
            </a:r>
          </a:p>
        </p:txBody>
      </p:sp>
    </p:spTree>
    <p:extLst>
      <p:ext uri="{BB962C8B-B14F-4D97-AF65-F5344CB8AC3E}">
        <p14:creationId xmlns:p14="http://schemas.microsoft.com/office/powerpoint/2010/main" val="93121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NORMAL TAX</a:t>
            </a:r>
          </a:p>
        </p:txBody>
      </p:sp>
      <p:graphicFrame>
        <p:nvGraphicFramePr>
          <p:cNvPr id="2" name="Table 1">
            <a:extLst>
              <a:ext uri="{FF2B5EF4-FFF2-40B4-BE49-F238E27FC236}">
                <a16:creationId xmlns:a16="http://schemas.microsoft.com/office/drawing/2014/main" id="{4FF59D44-BF8A-817F-463B-3B50653294F9}"/>
              </a:ext>
            </a:extLst>
          </p:cNvPr>
          <p:cNvGraphicFramePr>
            <a:graphicFrameLocks noGrp="1"/>
          </p:cNvGraphicFramePr>
          <p:nvPr>
            <p:extLst>
              <p:ext uri="{D42A27DB-BD31-4B8C-83A1-F6EECF244321}">
                <p14:modId xmlns:p14="http://schemas.microsoft.com/office/powerpoint/2010/main" val="2669417465"/>
              </p:ext>
            </p:extLst>
          </p:nvPr>
        </p:nvGraphicFramePr>
        <p:xfrm>
          <a:off x="742950" y="1791482"/>
          <a:ext cx="7658100" cy="3469641"/>
        </p:xfrm>
        <a:graphic>
          <a:graphicData uri="http://schemas.openxmlformats.org/drawingml/2006/table">
            <a:tbl>
              <a:tblPr firstRow="1" bandRow="1">
                <a:tableStyleId>{5C22544A-7EE6-4342-B048-85BDC9FD1C3A}</a:tableStyleId>
              </a:tblPr>
              <a:tblGrid>
                <a:gridCol w="5716225">
                  <a:extLst>
                    <a:ext uri="{9D8B030D-6E8A-4147-A177-3AD203B41FA5}">
                      <a16:colId xmlns:a16="http://schemas.microsoft.com/office/drawing/2014/main" val="4091952429"/>
                    </a:ext>
                  </a:extLst>
                </a:gridCol>
                <a:gridCol w="1941875">
                  <a:extLst>
                    <a:ext uri="{9D8B030D-6E8A-4147-A177-3AD203B41FA5}">
                      <a16:colId xmlns:a16="http://schemas.microsoft.com/office/drawing/2014/main" val="3092117530"/>
                    </a:ext>
                  </a:extLst>
                </a:gridCol>
              </a:tblGrid>
              <a:tr h="495663">
                <a:tc>
                  <a:txBody>
                    <a:bodyPr/>
                    <a:lstStyle/>
                    <a:p>
                      <a:r>
                        <a:rPr lang="en-US" sz="2000" dirty="0"/>
                        <a:t>Taxable Income Framework</a:t>
                      </a:r>
                    </a:p>
                  </a:txBody>
                  <a:tcPr/>
                </a:tc>
                <a:tc>
                  <a:txBody>
                    <a:bodyPr/>
                    <a:lstStyle/>
                    <a:p>
                      <a:endParaRPr lang="en-US" sz="2000"/>
                    </a:p>
                  </a:txBody>
                  <a:tcPr/>
                </a:tc>
                <a:extLst>
                  <a:ext uri="{0D108BD9-81ED-4DB2-BD59-A6C34878D82A}">
                    <a16:rowId xmlns:a16="http://schemas.microsoft.com/office/drawing/2014/main" val="3109034814"/>
                  </a:ext>
                </a:extLst>
              </a:tr>
              <a:tr h="495663">
                <a:tc>
                  <a:txBody>
                    <a:bodyPr/>
                    <a:lstStyle/>
                    <a:p>
                      <a:r>
                        <a:rPr lang="en-US" sz="2000" dirty="0"/>
                        <a:t>Gross Income</a:t>
                      </a:r>
                    </a:p>
                  </a:txBody>
                  <a:tcPr/>
                </a:tc>
                <a:tc>
                  <a:txBody>
                    <a:bodyPr/>
                    <a:lstStyle/>
                    <a:p>
                      <a:r>
                        <a:rPr lang="en-US" sz="2000" dirty="0"/>
                        <a:t>XXX</a:t>
                      </a:r>
                    </a:p>
                  </a:txBody>
                  <a:tcPr/>
                </a:tc>
                <a:extLst>
                  <a:ext uri="{0D108BD9-81ED-4DB2-BD59-A6C34878D82A}">
                    <a16:rowId xmlns:a16="http://schemas.microsoft.com/office/drawing/2014/main" val="3750636451"/>
                  </a:ext>
                </a:extLst>
              </a:tr>
              <a:tr h="495663">
                <a:tc>
                  <a:txBody>
                    <a:bodyPr/>
                    <a:lstStyle/>
                    <a:p>
                      <a:r>
                        <a:rPr lang="en-US" sz="2000" dirty="0"/>
                        <a:t>Exemptions</a:t>
                      </a:r>
                    </a:p>
                  </a:txBody>
                  <a:tcPr/>
                </a:tc>
                <a:tc>
                  <a:txBody>
                    <a:bodyPr/>
                    <a:lstStyle/>
                    <a:p>
                      <a:r>
                        <a:rPr lang="en-US" sz="2000" dirty="0"/>
                        <a:t>(XXX)</a:t>
                      </a:r>
                    </a:p>
                  </a:txBody>
                  <a:tcPr/>
                </a:tc>
                <a:extLst>
                  <a:ext uri="{0D108BD9-81ED-4DB2-BD59-A6C34878D82A}">
                    <a16:rowId xmlns:a16="http://schemas.microsoft.com/office/drawing/2014/main" val="3721537241"/>
                  </a:ext>
                </a:extLst>
              </a:tr>
              <a:tr h="495663">
                <a:tc>
                  <a:txBody>
                    <a:bodyPr/>
                    <a:lstStyle/>
                    <a:p>
                      <a:r>
                        <a:rPr lang="en-US" sz="2000" b="1" dirty="0"/>
                        <a:t>Income </a:t>
                      </a:r>
                    </a:p>
                  </a:txBody>
                  <a:tcPr/>
                </a:tc>
                <a:tc>
                  <a:txBody>
                    <a:bodyPr/>
                    <a:lstStyle/>
                    <a:p>
                      <a:r>
                        <a:rPr lang="en-US" sz="2000" b="1" dirty="0"/>
                        <a:t>XXX</a:t>
                      </a:r>
                    </a:p>
                  </a:txBody>
                  <a:tcPr/>
                </a:tc>
                <a:extLst>
                  <a:ext uri="{0D108BD9-81ED-4DB2-BD59-A6C34878D82A}">
                    <a16:rowId xmlns:a16="http://schemas.microsoft.com/office/drawing/2014/main" val="1248519112"/>
                  </a:ext>
                </a:extLst>
              </a:tr>
              <a:tr h="495663">
                <a:tc>
                  <a:txBody>
                    <a:bodyPr/>
                    <a:lstStyle/>
                    <a:p>
                      <a:r>
                        <a:rPr lang="en-US" sz="2000" dirty="0"/>
                        <a:t>Deductions</a:t>
                      </a:r>
                    </a:p>
                  </a:txBody>
                  <a:tcPr/>
                </a:tc>
                <a:tc>
                  <a:txBody>
                    <a:bodyPr/>
                    <a:lstStyle/>
                    <a:p>
                      <a:r>
                        <a:rPr lang="en-US" sz="2000" dirty="0"/>
                        <a:t>(XXX)</a:t>
                      </a:r>
                    </a:p>
                  </a:txBody>
                  <a:tcPr/>
                </a:tc>
                <a:extLst>
                  <a:ext uri="{0D108BD9-81ED-4DB2-BD59-A6C34878D82A}">
                    <a16:rowId xmlns:a16="http://schemas.microsoft.com/office/drawing/2014/main" val="766813694"/>
                  </a:ext>
                </a:extLst>
              </a:tr>
              <a:tr h="495663">
                <a:tc>
                  <a:txBody>
                    <a:bodyPr/>
                    <a:lstStyle/>
                    <a:p>
                      <a:r>
                        <a:rPr lang="en-US" sz="2000" dirty="0"/>
                        <a:t>Taxable Capital Gains</a:t>
                      </a:r>
                    </a:p>
                  </a:txBody>
                  <a:tcPr/>
                </a:tc>
                <a:tc>
                  <a:txBody>
                    <a:bodyPr/>
                    <a:lstStyle/>
                    <a:p>
                      <a:r>
                        <a:rPr lang="en-US" sz="2000" dirty="0"/>
                        <a:t>XXX</a:t>
                      </a:r>
                    </a:p>
                  </a:txBody>
                  <a:tcPr/>
                </a:tc>
                <a:extLst>
                  <a:ext uri="{0D108BD9-81ED-4DB2-BD59-A6C34878D82A}">
                    <a16:rowId xmlns:a16="http://schemas.microsoft.com/office/drawing/2014/main" val="1313133516"/>
                  </a:ext>
                </a:extLst>
              </a:tr>
              <a:tr h="495663">
                <a:tc>
                  <a:txBody>
                    <a:bodyPr/>
                    <a:lstStyle/>
                    <a:p>
                      <a:r>
                        <a:rPr lang="en-US" sz="2000" b="1" dirty="0"/>
                        <a:t>Taxable Income</a:t>
                      </a:r>
                    </a:p>
                  </a:txBody>
                  <a:tcPr/>
                </a:tc>
                <a:tc>
                  <a:txBody>
                    <a:bodyPr/>
                    <a:lstStyle/>
                    <a:p>
                      <a:r>
                        <a:rPr lang="en-US" sz="2000" b="1" dirty="0"/>
                        <a:t>XXX</a:t>
                      </a:r>
                    </a:p>
                  </a:txBody>
                  <a:tcPr/>
                </a:tc>
                <a:extLst>
                  <a:ext uri="{0D108BD9-81ED-4DB2-BD59-A6C34878D82A}">
                    <a16:rowId xmlns:a16="http://schemas.microsoft.com/office/drawing/2014/main" val="1901533007"/>
                  </a:ext>
                </a:extLst>
              </a:tr>
            </a:tbl>
          </a:graphicData>
        </a:graphic>
      </p:graphicFrame>
      <p:cxnSp>
        <p:nvCxnSpPr>
          <p:cNvPr id="4" name="Straight Connector 3">
            <a:extLst>
              <a:ext uri="{FF2B5EF4-FFF2-40B4-BE49-F238E27FC236}">
                <a16:creationId xmlns:a16="http://schemas.microsoft.com/office/drawing/2014/main" id="{E9B313F7-7F83-5219-E62E-8FFD0672AE41}"/>
              </a:ext>
            </a:extLst>
          </p:cNvPr>
          <p:cNvCxnSpPr/>
          <p:nvPr/>
        </p:nvCxnSpPr>
        <p:spPr>
          <a:xfrm>
            <a:off x="6482441" y="3265714"/>
            <a:ext cx="191044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a:extLst>
              <a:ext uri="{FF2B5EF4-FFF2-40B4-BE49-F238E27FC236}">
                <a16:creationId xmlns:a16="http://schemas.microsoft.com/office/drawing/2014/main" id="{9C9C47A1-094E-D69F-296A-8ADE9AC99CE6}"/>
              </a:ext>
            </a:extLst>
          </p:cNvPr>
          <p:cNvCxnSpPr/>
          <p:nvPr/>
        </p:nvCxnSpPr>
        <p:spPr>
          <a:xfrm>
            <a:off x="6482440" y="4740729"/>
            <a:ext cx="1910443"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FFDCF0BD-29BF-A167-194D-CD4AF763571F}"/>
              </a:ext>
            </a:extLst>
          </p:cNvPr>
          <p:cNvSpPr txBox="1"/>
          <p:nvPr/>
        </p:nvSpPr>
        <p:spPr>
          <a:xfrm>
            <a:off x="1502229" y="5584371"/>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82B1A7E-5CD3-820A-77C6-93A396CA06A8}"/>
              </a:ext>
            </a:extLst>
          </p:cNvPr>
          <p:cNvSpPr txBox="1"/>
          <p:nvPr/>
        </p:nvSpPr>
        <p:spPr>
          <a:xfrm>
            <a:off x="974541" y="5426609"/>
            <a:ext cx="7194918" cy="707886"/>
          </a:xfrm>
          <a:prstGeom prst="rect">
            <a:avLst/>
          </a:prstGeom>
          <a:noFill/>
        </p:spPr>
        <p:txBody>
          <a:bodyPr wrap="none" rtlCol="0">
            <a:spAutoFit/>
          </a:bodyPr>
          <a:lstStyle/>
          <a:p>
            <a:r>
              <a:rPr lang="en-US" sz="2200" i="1" dirty="0"/>
              <a:t>Taxable Income x Tax Rate (27%)  = Normal Tax for a company</a:t>
            </a:r>
          </a:p>
          <a:p>
            <a:r>
              <a:rPr lang="en-US" dirty="0"/>
              <a:t> </a:t>
            </a:r>
          </a:p>
        </p:txBody>
      </p:sp>
    </p:spTree>
    <p:extLst>
      <p:ext uri="{BB962C8B-B14F-4D97-AF65-F5344CB8AC3E}">
        <p14:creationId xmlns:p14="http://schemas.microsoft.com/office/powerpoint/2010/main" val="341695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4739759"/>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Gross income is the starting point of the taxable income calculation.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Gross income is defined as (general definition):</a:t>
            </a:r>
          </a:p>
          <a:p>
            <a:pPr marL="342900" indent="-342900">
              <a:buFont typeface="Arial" panose="020B0604020202020204" pitchFamily="34" charset="0"/>
              <a:buChar char="•"/>
            </a:pPr>
            <a:endParaRPr lang="en-US" sz="2200" dirty="0">
              <a:solidFill>
                <a:srgbClr val="002060"/>
              </a:solidFill>
            </a:endParaRPr>
          </a:p>
          <a:p>
            <a:pPr marL="800100" lvl="1" indent="-342900">
              <a:buFont typeface="Wingdings" pitchFamily="2" charset="2"/>
              <a:buChar char="Ø"/>
            </a:pPr>
            <a:r>
              <a:rPr lang="en-US" sz="2200" dirty="0">
                <a:solidFill>
                  <a:srgbClr val="002060"/>
                </a:solidFill>
              </a:rPr>
              <a:t>The total amount</a:t>
            </a:r>
          </a:p>
          <a:p>
            <a:pPr marL="800100" lvl="1" indent="-342900">
              <a:buFont typeface="Wingdings" pitchFamily="2" charset="2"/>
              <a:buChar char="Ø"/>
            </a:pPr>
            <a:r>
              <a:rPr lang="en-US" sz="2200" dirty="0">
                <a:solidFill>
                  <a:srgbClr val="002060"/>
                </a:solidFill>
              </a:rPr>
              <a:t>In cash or otherwise</a:t>
            </a:r>
          </a:p>
          <a:p>
            <a:pPr marL="800100" lvl="1" indent="-342900">
              <a:buFont typeface="Wingdings" pitchFamily="2" charset="2"/>
              <a:buChar char="Ø"/>
            </a:pPr>
            <a:r>
              <a:rPr lang="en-US" sz="2200" dirty="0">
                <a:solidFill>
                  <a:srgbClr val="002060"/>
                </a:solidFill>
              </a:rPr>
              <a:t>Received by, accrued to or in </a:t>
            </a:r>
            <a:r>
              <a:rPr lang="en-US" sz="2200" dirty="0" err="1">
                <a:solidFill>
                  <a:srgbClr val="002060"/>
                </a:solidFill>
              </a:rPr>
              <a:t>favour</a:t>
            </a:r>
            <a:r>
              <a:rPr lang="en-US" sz="2200" dirty="0">
                <a:solidFill>
                  <a:srgbClr val="002060"/>
                </a:solidFill>
              </a:rPr>
              <a:t> of a person</a:t>
            </a:r>
          </a:p>
          <a:p>
            <a:pPr marL="800100" lvl="1" indent="-342900">
              <a:buFont typeface="Wingdings" pitchFamily="2" charset="2"/>
              <a:buChar char="Ø"/>
            </a:pPr>
            <a:r>
              <a:rPr lang="en-US" sz="2200" dirty="0">
                <a:solidFill>
                  <a:srgbClr val="002060"/>
                </a:solidFill>
              </a:rPr>
              <a:t>During the year or period of assessment</a:t>
            </a:r>
          </a:p>
          <a:p>
            <a:pPr marL="800100" lvl="1" indent="-342900">
              <a:buFont typeface="Wingdings" pitchFamily="2" charset="2"/>
              <a:buChar char="Ø"/>
            </a:pPr>
            <a:r>
              <a:rPr lang="en-US" sz="2200" dirty="0">
                <a:solidFill>
                  <a:srgbClr val="002060"/>
                </a:solidFill>
              </a:rPr>
              <a:t>Excluding receipts and accruals of a capital nature</a:t>
            </a:r>
          </a:p>
          <a:p>
            <a:pPr marL="800100" lvl="1" indent="-342900">
              <a:buFont typeface="Wingdings" pitchFamily="2" charset="2"/>
              <a:buChar char="Ø"/>
            </a:pPr>
            <a:endParaRPr lang="en-US" sz="2200" dirty="0">
              <a:solidFill>
                <a:srgbClr val="002060"/>
              </a:solidFill>
            </a:endParaRPr>
          </a:p>
          <a:p>
            <a:pPr lvl="1"/>
            <a:endParaRPr lang="en-US" sz="2200" dirty="0">
              <a:solidFill>
                <a:srgbClr val="002060"/>
              </a:solidFill>
            </a:endParaRPr>
          </a:p>
          <a:p>
            <a:pPr marL="342900" indent="-342900">
              <a:buFont typeface="Arial" panose="020B0604020202020204" pitchFamily="34" charset="0"/>
              <a:buChar char="•"/>
            </a:pPr>
            <a:r>
              <a:rPr lang="en-US" sz="2000" dirty="0">
                <a:solidFill>
                  <a:srgbClr val="002060"/>
                </a:solidFill>
              </a:rPr>
              <a:t>Special inclusions – annuity, services rendered, restraint of trade </a:t>
            </a:r>
            <a:r>
              <a:rPr lang="en-US" sz="2000" dirty="0" err="1">
                <a:solidFill>
                  <a:srgbClr val="002060"/>
                </a:solidFill>
              </a:rPr>
              <a:t>etc</a:t>
            </a:r>
            <a:endParaRPr lang="en-US" sz="2000" dirty="0">
              <a:solidFill>
                <a:srgbClr val="002060"/>
              </a:solidFill>
            </a:endParaRPr>
          </a:p>
          <a:p>
            <a:pPr marL="800100" lvl="1"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GROSS INCOME</a:t>
            </a:r>
          </a:p>
        </p:txBody>
      </p:sp>
    </p:spTree>
    <p:extLst>
      <p:ext uri="{BB962C8B-B14F-4D97-AF65-F5344CB8AC3E}">
        <p14:creationId xmlns:p14="http://schemas.microsoft.com/office/powerpoint/2010/main" val="53940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510909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Exempt income is an amount included in 	gross income</a:t>
            </a:r>
          </a:p>
          <a:p>
            <a:pPr marL="800100" lvl="1" indent="-342900">
              <a:buFont typeface="Arial" panose="020B0604020202020204" pitchFamily="34" charset="0"/>
              <a:buChar char="•"/>
            </a:pPr>
            <a:r>
              <a:rPr lang="en-US" sz="2200" dirty="0">
                <a:solidFill>
                  <a:srgbClr val="002060"/>
                </a:solidFill>
              </a:rPr>
              <a:t>But then exempted from normal tax in terms of section 10 of the Income Tax Act </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r>
              <a:rPr lang="en-US" sz="2200" dirty="0">
                <a:solidFill>
                  <a:srgbClr val="002060"/>
                </a:solidFill>
              </a:rPr>
              <a:t>An amount must be included in gross income before it can be exempt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Examples of exemptions: </a:t>
            </a:r>
          </a:p>
          <a:p>
            <a:pPr marL="800100" lvl="1" indent="-342900">
              <a:buFont typeface="Arial" panose="020B0604020202020204" pitchFamily="34" charset="0"/>
              <a:buChar char="•"/>
            </a:pPr>
            <a:r>
              <a:rPr lang="en-US" sz="2200" dirty="0">
                <a:solidFill>
                  <a:srgbClr val="002060"/>
                </a:solidFill>
              </a:rPr>
              <a:t>Local dividends received (full dividend is exempt)</a:t>
            </a:r>
          </a:p>
          <a:p>
            <a:pPr marL="800100" lvl="1" indent="-342900">
              <a:buFont typeface="Arial" panose="020B0604020202020204" pitchFamily="34" charset="0"/>
              <a:buChar char="•"/>
            </a:pPr>
            <a:r>
              <a:rPr lang="en-US" sz="2200" dirty="0">
                <a:solidFill>
                  <a:srgbClr val="002060"/>
                </a:solidFill>
              </a:rPr>
              <a:t>Natural persons qualify for the following interest exemptions: </a:t>
            </a:r>
          </a:p>
          <a:p>
            <a:pPr marL="1714500" lvl="3" indent="-342900">
              <a:buFont typeface="Arial" panose="020B0604020202020204" pitchFamily="34" charset="0"/>
              <a:buChar char="•"/>
            </a:pPr>
            <a:r>
              <a:rPr lang="en-US" sz="2200" dirty="0">
                <a:solidFill>
                  <a:srgbClr val="002060"/>
                </a:solidFill>
              </a:rPr>
              <a:t>Natural persons under 65: R23 800</a:t>
            </a:r>
          </a:p>
          <a:p>
            <a:pPr marL="1714500" lvl="3" indent="-342900">
              <a:buFont typeface="Arial" panose="020B0604020202020204" pitchFamily="34" charset="0"/>
              <a:buChar char="•"/>
            </a:pPr>
            <a:r>
              <a:rPr lang="en-US" sz="2200" dirty="0">
                <a:solidFill>
                  <a:srgbClr val="002060"/>
                </a:solidFill>
              </a:rPr>
              <a:t>Natural persons 65 and older: R34 500</a:t>
            </a:r>
          </a:p>
          <a:p>
            <a:pPr marL="800100" lvl="1" indent="-342900">
              <a:buFont typeface="Arial" panose="020B0604020202020204" pitchFamily="34" charset="0"/>
              <a:buChar char="•"/>
            </a:pPr>
            <a:endParaRPr lang="en-US" sz="2200" dirty="0">
              <a:solidFill>
                <a:srgbClr val="002060"/>
              </a:solidFill>
            </a:endParaRP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EXEMPT INCOME</a:t>
            </a:r>
          </a:p>
        </p:txBody>
      </p:sp>
    </p:spTree>
    <p:extLst>
      <p:ext uri="{BB962C8B-B14F-4D97-AF65-F5344CB8AC3E}">
        <p14:creationId xmlns:p14="http://schemas.microsoft.com/office/powerpoint/2010/main" val="249129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5078313"/>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Reduces income by expenditure incurred in the business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General deduction formula: </a:t>
            </a:r>
          </a:p>
          <a:p>
            <a:pPr marL="342900" indent="-342900">
              <a:buFont typeface="Arial" panose="020B0604020202020204" pitchFamily="34" charset="0"/>
              <a:buChar char="•"/>
            </a:pPr>
            <a:endParaRPr lang="en-US" sz="2200" dirty="0">
              <a:solidFill>
                <a:srgbClr val="002060"/>
              </a:solidFill>
            </a:endParaRPr>
          </a:p>
          <a:p>
            <a:pPr marL="800100" lvl="1" indent="-342900">
              <a:buFont typeface="Wingdings" pitchFamily="2" charset="2"/>
              <a:buChar char="Ø"/>
            </a:pPr>
            <a:r>
              <a:rPr lang="en-US" sz="2200" dirty="0">
                <a:solidFill>
                  <a:srgbClr val="002060"/>
                </a:solidFill>
              </a:rPr>
              <a:t>Expenditure and losses</a:t>
            </a:r>
          </a:p>
          <a:p>
            <a:pPr marL="800100" lvl="1" indent="-342900">
              <a:buFont typeface="Wingdings" pitchFamily="2" charset="2"/>
              <a:buChar char="Ø"/>
            </a:pPr>
            <a:r>
              <a:rPr lang="en-US" sz="2200" dirty="0">
                <a:solidFill>
                  <a:srgbClr val="002060"/>
                </a:solidFill>
              </a:rPr>
              <a:t>Actually incurred</a:t>
            </a:r>
          </a:p>
          <a:p>
            <a:pPr marL="800100" lvl="1" indent="-342900">
              <a:buFont typeface="Wingdings" pitchFamily="2" charset="2"/>
              <a:buChar char="Ø"/>
            </a:pPr>
            <a:r>
              <a:rPr lang="en-US" sz="2200" dirty="0">
                <a:solidFill>
                  <a:srgbClr val="002060"/>
                </a:solidFill>
              </a:rPr>
              <a:t>During the year of assessment </a:t>
            </a:r>
          </a:p>
          <a:p>
            <a:pPr marL="800100" lvl="1" indent="-342900">
              <a:buFont typeface="Wingdings" pitchFamily="2" charset="2"/>
              <a:buChar char="Ø"/>
            </a:pPr>
            <a:r>
              <a:rPr lang="en-US" sz="2200" dirty="0">
                <a:solidFill>
                  <a:srgbClr val="002060"/>
                </a:solidFill>
              </a:rPr>
              <a:t>In the production of income</a:t>
            </a:r>
          </a:p>
          <a:p>
            <a:pPr marL="800100" lvl="1" indent="-342900">
              <a:buFont typeface="Wingdings" pitchFamily="2" charset="2"/>
              <a:buChar char="Ø"/>
            </a:pPr>
            <a:r>
              <a:rPr lang="en-US" sz="2200" dirty="0">
                <a:solidFill>
                  <a:srgbClr val="002060"/>
                </a:solidFill>
              </a:rPr>
              <a:t>Not of a capital nature</a:t>
            </a:r>
          </a:p>
          <a:p>
            <a:pPr marL="800100" lvl="1" indent="-342900">
              <a:buFont typeface="Wingdings" pitchFamily="2" charset="2"/>
              <a:buChar char="Ø"/>
            </a:pPr>
            <a:r>
              <a:rPr lang="en-US" sz="2200" dirty="0">
                <a:solidFill>
                  <a:srgbClr val="002060"/>
                </a:solidFill>
              </a:rPr>
              <a:t>To the extent that it is laid out or expended for the purposes of trade </a:t>
            </a:r>
          </a:p>
          <a:p>
            <a:pPr marL="800100" lvl="1" indent="-342900">
              <a:buFont typeface="Wingdings" pitchFamily="2" charset="2"/>
              <a:buChar char="Ø"/>
            </a:pPr>
            <a:endParaRPr lang="en-US" sz="2200" dirty="0">
              <a:solidFill>
                <a:srgbClr val="002060"/>
              </a:solidFill>
            </a:endParaRPr>
          </a:p>
          <a:p>
            <a:pPr marL="342900" indent="-342900">
              <a:buFont typeface="Arial" panose="020B0604020202020204" pitchFamily="34" charset="0"/>
              <a:buChar char="•"/>
            </a:pPr>
            <a:r>
              <a:rPr lang="en-US" sz="2000" dirty="0">
                <a:solidFill>
                  <a:srgbClr val="002060"/>
                </a:solidFill>
              </a:rPr>
              <a:t>Specific deductions – legal expenses, repairs, bad debts </a:t>
            </a:r>
            <a:r>
              <a:rPr lang="en-US" sz="2000" dirty="0" err="1">
                <a:solidFill>
                  <a:srgbClr val="002060"/>
                </a:solidFill>
              </a:rPr>
              <a:t>etc</a:t>
            </a:r>
            <a:endParaRPr lang="en-US" sz="2000" dirty="0">
              <a:solidFill>
                <a:srgbClr val="002060"/>
              </a:solidFill>
            </a:endParaRPr>
          </a:p>
          <a:p>
            <a:pPr marL="800100" lvl="1"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DEDUCTIONS</a:t>
            </a:r>
          </a:p>
        </p:txBody>
      </p:sp>
    </p:spTree>
    <p:extLst>
      <p:ext uri="{BB962C8B-B14F-4D97-AF65-F5344CB8AC3E}">
        <p14:creationId xmlns:p14="http://schemas.microsoft.com/office/powerpoint/2010/main" val="336733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1</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During the 2023 year of assessment the company received and incurred the following amounts:</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Cash sales of R1 500 000 and credit sales of R1 000 000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Dividends received from local companies of R500 000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Interest received on a local fixed deposit of R20 000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Paid salaries to employees of R350 000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Other operating expenses of R200 000</a:t>
            </a: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Using the above information, calculate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Ltd’s</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normal tax for the 2023 year of assessment.</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1</a:t>
            </a:r>
          </a:p>
        </p:txBody>
      </p:sp>
    </p:spTree>
    <p:extLst>
      <p:ext uri="{BB962C8B-B14F-4D97-AF65-F5344CB8AC3E}">
        <p14:creationId xmlns:p14="http://schemas.microsoft.com/office/powerpoint/2010/main" val="392663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1 -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latin typeface="Calibri" panose="020F0502020204030204" pitchFamily="34" charset="0"/>
                <a:ea typeface="Times New Roman" panose="02020603050405020304" pitchFamily="18" charset="0"/>
                <a:cs typeface="Times New Roman" panose="02020603050405020304" pitchFamily="18" charset="0"/>
              </a:rPr>
              <a:t>Normal tax: 1 970 000 x 27% = R531 900</a:t>
            </a:r>
            <a:endParaRPr lang="en-Z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1</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3662299088"/>
              </p:ext>
            </p:extLst>
          </p:nvPr>
        </p:nvGraphicFramePr>
        <p:xfrm>
          <a:off x="374572" y="2145648"/>
          <a:ext cx="8394854" cy="4091866"/>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Sales (Gross income) – earlier of receipt or accrual</a:t>
                      </a:r>
                    </a:p>
                  </a:txBody>
                  <a:tcPr/>
                </a:tc>
                <a:tc>
                  <a:txBody>
                    <a:bodyPr/>
                    <a:lstStyle/>
                    <a:p>
                      <a:r>
                        <a:rPr lang="en-US" dirty="0"/>
                        <a:t>1 500 000 + 1 000 000</a:t>
                      </a:r>
                    </a:p>
                  </a:txBody>
                  <a:tcPr/>
                </a:tc>
                <a:tc>
                  <a:txBody>
                    <a:bodyPr/>
                    <a:lstStyle/>
                    <a:p>
                      <a:r>
                        <a:rPr lang="en-US" dirty="0"/>
                        <a:t>2 500 000</a:t>
                      </a:r>
                    </a:p>
                  </a:txBody>
                  <a:tcPr/>
                </a:tc>
                <a:extLst>
                  <a:ext uri="{0D108BD9-81ED-4DB2-BD59-A6C34878D82A}">
                    <a16:rowId xmlns:a16="http://schemas.microsoft.com/office/drawing/2014/main" val="3568641643"/>
                  </a:ext>
                </a:extLst>
              </a:tr>
              <a:tr h="617220">
                <a:tc>
                  <a:txBody>
                    <a:bodyPr/>
                    <a:lstStyle/>
                    <a:p>
                      <a:r>
                        <a:rPr lang="en-US" dirty="0"/>
                        <a:t>Dividends received (Gross income) – special inclusion</a:t>
                      </a:r>
                    </a:p>
                  </a:txBody>
                  <a:tcPr/>
                </a:tc>
                <a:tc>
                  <a:txBody>
                    <a:bodyPr/>
                    <a:lstStyle/>
                    <a:p>
                      <a:endParaRPr lang="en-US" dirty="0"/>
                    </a:p>
                  </a:txBody>
                  <a:tcPr/>
                </a:tc>
                <a:tc>
                  <a:txBody>
                    <a:bodyPr/>
                    <a:lstStyle/>
                    <a:p>
                      <a:r>
                        <a:rPr lang="en-US" dirty="0"/>
                        <a:t>500 000</a:t>
                      </a:r>
                    </a:p>
                  </a:txBody>
                  <a:tcPr/>
                </a:tc>
                <a:extLst>
                  <a:ext uri="{0D108BD9-81ED-4DB2-BD59-A6C34878D82A}">
                    <a16:rowId xmlns:a16="http://schemas.microsoft.com/office/drawing/2014/main" val="3939036886"/>
                  </a:ext>
                </a:extLst>
              </a:tr>
              <a:tr h="369025">
                <a:tc>
                  <a:txBody>
                    <a:bodyPr/>
                    <a:lstStyle/>
                    <a:p>
                      <a:r>
                        <a:rPr lang="en-US" dirty="0"/>
                        <a:t>Dividends exemption – full exemption</a:t>
                      </a:r>
                    </a:p>
                  </a:txBody>
                  <a:tcPr/>
                </a:tc>
                <a:tc>
                  <a:txBody>
                    <a:bodyPr/>
                    <a:lstStyle/>
                    <a:p>
                      <a:endParaRPr lang="en-US"/>
                    </a:p>
                  </a:txBody>
                  <a:tcPr/>
                </a:tc>
                <a:tc>
                  <a:txBody>
                    <a:bodyPr/>
                    <a:lstStyle/>
                    <a:p>
                      <a:r>
                        <a:rPr lang="en-US" dirty="0"/>
                        <a:t>(500 000)</a:t>
                      </a:r>
                    </a:p>
                  </a:txBody>
                  <a:tcPr/>
                </a:tc>
                <a:extLst>
                  <a:ext uri="{0D108BD9-81ED-4DB2-BD59-A6C34878D82A}">
                    <a16:rowId xmlns:a16="http://schemas.microsoft.com/office/drawing/2014/main" val="2124934820"/>
                  </a:ext>
                </a:extLst>
              </a:tr>
              <a:tr h="587829">
                <a:tc>
                  <a:txBody>
                    <a:bodyPr/>
                    <a:lstStyle/>
                    <a:p>
                      <a:r>
                        <a:rPr lang="en-US" dirty="0"/>
                        <a:t>Interest received (Gross income)</a:t>
                      </a:r>
                    </a:p>
                  </a:txBody>
                  <a:tcPr/>
                </a:tc>
                <a:tc>
                  <a:txBody>
                    <a:bodyPr/>
                    <a:lstStyle/>
                    <a:p>
                      <a:r>
                        <a:rPr lang="en-US" dirty="0"/>
                        <a:t>No exemption for companies</a:t>
                      </a:r>
                    </a:p>
                  </a:txBody>
                  <a:tcPr/>
                </a:tc>
                <a:tc>
                  <a:txBody>
                    <a:bodyPr/>
                    <a:lstStyle/>
                    <a:p>
                      <a:r>
                        <a:rPr lang="en-US" dirty="0"/>
                        <a:t>20 000</a:t>
                      </a:r>
                    </a:p>
                  </a:txBody>
                  <a:tcPr/>
                </a:tc>
                <a:extLst>
                  <a:ext uri="{0D108BD9-81ED-4DB2-BD59-A6C34878D82A}">
                    <a16:rowId xmlns:a16="http://schemas.microsoft.com/office/drawing/2014/main" val="4083200726"/>
                  </a:ext>
                </a:extLst>
              </a:tr>
              <a:tr h="372292">
                <a:tc>
                  <a:txBody>
                    <a:bodyPr/>
                    <a:lstStyle/>
                    <a:p>
                      <a:r>
                        <a:rPr lang="en-US" dirty="0"/>
                        <a:t>Salaries – in the production of income</a:t>
                      </a:r>
                    </a:p>
                  </a:txBody>
                  <a:tcPr/>
                </a:tc>
                <a:tc>
                  <a:txBody>
                    <a:bodyPr/>
                    <a:lstStyle/>
                    <a:p>
                      <a:endParaRPr lang="en-US"/>
                    </a:p>
                  </a:txBody>
                  <a:tcPr/>
                </a:tc>
                <a:tc>
                  <a:txBody>
                    <a:bodyPr/>
                    <a:lstStyle/>
                    <a:p>
                      <a:r>
                        <a:rPr lang="en-US" dirty="0"/>
                        <a:t>(350 000)</a:t>
                      </a:r>
                    </a:p>
                  </a:txBody>
                  <a:tcPr/>
                </a:tc>
                <a:extLst>
                  <a:ext uri="{0D108BD9-81ED-4DB2-BD59-A6C34878D82A}">
                    <a16:rowId xmlns:a16="http://schemas.microsoft.com/office/drawing/2014/main" val="3389707831"/>
                  </a:ext>
                </a:extLst>
              </a:tr>
              <a:tr h="587828">
                <a:tc>
                  <a:txBody>
                    <a:bodyPr/>
                    <a:lstStyle/>
                    <a:p>
                      <a:r>
                        <a:rPr lang="en-US" dirty="0"/>
                        <a:t>Other operating expenses - in the production of income</a:t>
                      </a:r>
                    </a:p>
                  </a:txBody>
                  <a:tcPr/>
                </a:tc>
                <a:tc>
                  <a:txBody>
                    <a:bodyPr/>
                    <a:lstStyle/>
                    <a:p>
                      <a:endParaRPr lang="en-US"/>
                    </a:p>
                  </a:txBody>
                  <a:tcPr/>
                </a:tc>
                <a:tc>
                  <a:txBody>
                    <a:bodyPr/>
                    <a:lstStyle/>
                    <a:p>
                      <a:r>
                        <a:rPr lang="en-US" dirty="0"/>
                        <a:t>(200 000)</a:t>
                      </a:r>
                    </a:p>
                  </a:txBody>
                  <a:tcPr/>
                </a:tc>
                <a:extLst>
                  <a:ext uri="{0D108BD9-81ED-4DB2-BD59-A6C34878D82A}">
                    <a16:rowId xmlns:a16="http://schemas.microsoft.com/office/drawing/2014/main" val="1829746484"/>
                  </a:ext>
                </a:extLst>
              </a:tr>
              <a:tr h="372291">
                <a:tc>
                  <a:txBody>
                    <a:bodyPr/>
                    <a:lstStyle/>
                    <a:p>
                      <a:r>
                        <a:rPr lang="en-US" b="1" dirty="0"/>
                        <a:t>Taxable Income</a:t>
                      </a:r>
                    </a:p>
                  </a:txBody>
                  <a:tcPr/>
                </a:tc>
                <a:tc>
                  <a:txBody>
                    <a:bodyPr/>
                    <a:lstStyle/>
                    <a:p>
                      <a:endParaRPr lang="en-US" b="1"/>
                    </a:p>
                  </a:txBody>
                  <a:tcPr/>
                </a:tc>
                <a:tc>
                  <a:txBody>
                    <a:bodyPr/>
                    <a:lstStyle/>
                    <a:p>
                      <a:r>
                        <a:rPr lang="en-US" b="1" dirty="0"/>
                        <a:t>1 970 000</a:t>
                      </a:r>
                    </a:p>
                  </a:txBody>
                  <a:tcPr/>
                </a:tc>
                <a:extLst>
                  <a:ext uri="{0D108BD9-81ED-4DB2-BD59-A6C34878D82A}">
                    <a16:rowId xmlns:a16="http://schemas.microsoft.com/office/drawing/2014/main" val="3153305969"/>
                  </a:ext>
                </a:extLst>
              </a:tr>
            </a:tbl>
          </a:graphicData>
        </a:graphic>
      </p:graphicFrame>
    </p:spTree>
    <p:extLst>
      <p:ext uri="{BB962C8B-B14F-4D97-AF65-F5344CB8AC3E}">
        <p14:creationId xmlns:p14="http://schemas.microsoft.com/office/powerpoint/2010/main" val="311415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4308872"/>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This is not a separate tax but rather included the taxpayers taxable income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Where a taxpayer disposes of an item that is capital in nature, capital gains tax must be considered</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There are 4 requirements for Capital Gains Tax:</a:t>
            </a:r>
          </a:p>
          <a:p>
            <a:pPr marL="800100" lvl="1" indent="-342900">
              <a:buFont typeface="Courier New" panose="02070309020205020404" pitchFamily="49" charset="0"/>
              <a:buChar char="o"/>
            </a:pPr>
            <a:r>
              <a:rPr lang="en-US" sz="2000" dirty="0">
                <a:solidFill>
                  <a:srgbClr val="002060"/>
                </a:solidFill>
              </a:rPr>
              <a:t>Asset</a:t>
            </a:r>
          </a:p>
          <a:p>
            <a:pPr marL="800100" lvl="1" indent="-342900">
              <a:buFont typeface="Courier New" panose="02070309020205020404" pitchFamily="49" charset="0"/>
              <a:buChar char="o"/>
            </a:pPr>
            <a:r>
              <a:rPr lang="en-US" sz="2000" dirty="0">
                <a:solidFill>
                  <a:srgbClr val="002060"/>
                </a:solidFill>
              </a:rPr>
              <a:t>Disposal</a:t>
            </a:r>
          </a:p>
          <a:p>
            <a:pPr marL="800100" lvl="1" indent="-342900">
              <a:buFont typeface="Courier New" panose="02070309020205020404" pitchFamily="49" charset="0"/>
              <a:buChar char="o"/>
            </a:pPr>
            <a:r>
              <a:rPr lang="en-US" sz="2000" dirty="0">
                <a:solidFill>
                  <a:srgbClr val="002060"/>
                </a:solidFill>
              </a:rPr>
              <a:t>Proceeds</a:t>
            </a:r>
          </a:p>
          <a:p>
            <a:pPr marL="800100" lvl="1" indent="-342900">
              <a:buFont typeface="Courier New" panose="02070309020205020404" pitchFamily="49" charset="0"/>
              <a:buChar char="o"/>
            </a:pPr>
            <a:r>
              <a:rPr lang="en-US" sz="2000" dirty="0">
                <a:solidFill>
                  <a:srgbClr val="002060"/>
                </a:solidFill>
              </a:rPr>
              <a:t>Base Cost</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CAPITAL GAINS TAX</a:t>
            </a:r>
          </a:p>
        </p:txBody>
      </p:sp>
    </p:spTree>
    <p:extLst>
      <p:ext uri="{BB962C8B-B14F-4D97-AF65-F5344CB8AC3E}">
        <p14:creationId xmlns:p14="http://schemas.microsoft.com/office/powerpoint/2010/main" val="211371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BD15-3B4B-F641-8DFA-EC9A34A7B12D}"/>
              </a:ext>
            </a:extLst>
          </p:cNvPr>
          <p:cNvSpPr>
            <a:spLocks noGrp="1"/>
          </p:cNvSpPr>
          <p:nvPr>
            <p:ph type="title"/>
          </p:nvPr>
        </p:nvSpPr>
        <p:spPr>
          <a:xfrm>
            <a:off x="177123" y="274638"/>
            <a:ext cx="8770934" cy="1143000"/>
          </a:xfrm>
        </p:spPr>
        <p:txBody>
          <a:bodyPr>
            <a:noAutofit/>
          </a:bodyPr>
          <a:lstStyle/>
          <a:p>
            <a:r>
              <a:rPr lang="en-US" sz="7000" b="1" dirty="0">
                <a:solidFill>
                  <a:srgbClr val="002060"/>
                </a:solidFill>
              </a:rPr>
              <a:t>LEARNING OBJECTIVES </a:t>
            </a:r>
          </a:p>
        </p:txBody>
      </p:sp>
      <p:sp>
        <p:nvSpPr>
          <p:cNvPr id="4" name="Rectangle 3">
            <a:extLst>
              <a:ext uri="{FF2B5EF4-FFF2-40B4-BE49-F238E27FC236}">
                <a16:creationId xmlns:a16="http://schemas.microsoft.com/office/drawing/2014/main" id="{37377755-E37A-CA48-824E-4E22680EFDA1}"/>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3502C15F-B286-734E-B3F5-8AEF8FB05D9C}"/>
              </a:ext>
            </a:extLst>
          </p:cNvPr>
          <p:cNvSpPr>
            <a:spLocks noGrp="1"/>
          </p:cNvSpPr>
          <p:nvPr>
            <p:ph idx="1"/>
          </p:nvPr>
        </p:nvSpPr>
        <p:spPr>
          <a:xfrm>
            <a:off x="457200" y="1828497"/>
            <a:ext cx="8229600" cy="3201005"/>
          </a:xfrm>
        </p:spPr>
        <p:txBody>
          <a:bodyPr>
            <a:normAutofit/>
          </a:bodyPr>
          <a:lstStyle/>
          <a:p>
            <a:pPr marL="0" indent="0">
              <a:buNone/>
            </a:pPr>
            <a:r>
              <a:rPr lang="en-US" sz="1500" b="1" i="1" dirty="0">
                <a:solidFill>
                  <a:srgbClr val="002060"/>
                </a:solidFill>
              </a:rPr>
              <a:t>                        </a:t>
            </a:r>
          </a:p>
        </p:txBody>
      </p:sp>
      <p:sp>
        <p:nvSpPr>
          <p:cNvPr id="3" name="TextBox 2">
            <a:extLst>
              <a:ext uri="{FF2B5EF4-FFF2-40B4-BE49-F238E27FC236}">
                <a16:creationId xmlns:a16="http://schemas.microsoft.com/office/drawing/2014/main" id="{B44226F9-D806-A84C-4AF8-698B7AECA068}"/>
              </a:ext>
            </a:extLst>
          </p:cNvPr>
          <p:cNvSpPr txBox="1"/>
          <p:nvPr/>
        </p:nvSpPr>
        <p:spPr>
          <a:xfrm>
            <a:off x="291946" y="1677666"/>
            <a:ext cx="8609681" cy="4985980"/>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002060"/>
                </a:solidFill>
              </a:rPr>
              <a:t>Define and understand the concept of taxation</a:t>
            </a:r>
          </a:p>
          <a:p>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Identify and determine the components of taxable income. This includes:</a:t>
            </a:r>
          </a:p>
          <a:p>
            <a:pPr marL="742950" lvl="1" indent="-285750">
              <a:buFont typeface="Arial" panose="020B0604020202020204" pitchFamily="34" charset="0"/>
              <a:buChar char="•"/>
            </a:pPr>
            <a:r>
              <a:rPr lang="en-US" sz="2000" b="1" dirty="0">
                <a:solidFill>
                  <a:srgbClr val="002060"/>
                </a:solidFill>
              </a:rPr>
              <a:t>Gross income </a:t>
            </a:r>
          </a:p>
          <a:p>
            <a:pPr marL="742950" lvl="1" indent="-285750">
              <a:buFont typeface="Arial" panose="020B0604020202020204" pitchFamily="34" charset="0"/>
              <a:buChar char="•"/>
            </a:pPr>
            <a:r>
              <a:rPr lang="en-US" sz="2000" b="1" dirty="0">
                <a:solidFill>
                  <a:srgbClr val="002060"/>
                </a:solidFill>
              </a:rPr>
              <a:t>Exemptions</a:t>
            </a:r>
          </a:p>
          <a:p>
            <a:pPr marL="742950" lvl="1" indent="-285750">
              <a:buFont typeface="Arial" panose="020B0604020202020204" pitchFamily="34" charset="0"/>
              <a:buChar char="•"/>
            </a:pPr>
            <a:r>
              <a:rPr lang="en-US" sz="2000" b="1" dirty="0">
                <a:solidFill>
                  <a:srgbClr val="002060"/>
                </a:solidFill>
              </a:rPr>
              <a:t>Deductions</a:t>
            </a:r>
          </a:p>
          <a:p>
            <a:pPr marL="742950" lvl="1" indent="-285750">
              <a:buFont typeface="Arial" panose="020B0604020202020204" pitchFamily="34" charset="0"/>
              <a:buChar char="•"/>
            </a:pPr>
            <a:r>
              <a:rPr lang="en-US" sz="2000" b="1" dirty="0">
                <a:solidFill>
                  <a:srgbClr val="002060"/>
                </a:solidFill>
              </a:rPr>
              <a:t>Taxable Capital Gains</a:t>
            </a:r>
          </a:p>
          <a:p>
            <a:pPr lvl="1"/>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Calculate normal tax payable</a:t>
            </a:r>
          </a:p>
          <a:p>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Identify when and how the relevant VAT principles should be applied</a:t>
            </a:r>
          </a:p>
          <a:p>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Calculate VAT payable to/refundable from SARS</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42567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CAPITAL GAINS TAX</a:t>
            </a:r>
          </a:p>
        </p:txBody>
      </p:sp>
      <p:graphicFrame>
        <p:nvGraphicFramePr>
          <p:cNvPr id="3" name="Table 2">
            <a:extLst>
              <a:ext uri="{FF2B5EF4-FFF2-40B4-BE49-F238E27FC236}">
                <a16:creationId xmlns:a16="http://schemas.microsoft.com/office/drawing/2014/main" id="{1D04222C-4B3F-B4AD-A70C-57DE752AB857}"/>
              </a:ext>
            </a:extLst>
          </p:cNvPr>
          <p:cNvGraphicFramePr>
            <a:graphicFrameLocks noGrp="1"/>
          </p:cNvGraphicFramePr>
          <p:nvPr>
            <p:extLst>
              <p:ext uri="{D42A27DB-BD31-4B8C-83A1-F6EECF244321}">
                <p14:modId xmlns:p14="http://schemas.microsoft.com/office/powerpoint/2010/main" val="3820169283"/>
              </p:ext>
            </p:extLst>
          </p:nvPr>
        </p:nvGraphicFramePr>
        <p:xfrm>
          <a:off x="1524000" y="1867601"/>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03967588"/>
                    </a:ext>
                  </a:extLst>
                </a:gridCol>
                <a:gridCol w="3048000">
                  <a:extLst>
                    <a:ext uri="{9D8B030D-6E8A-4147-A177-3AD203B41FA5}">
                      <a16:colId xmlns:a16="http://schemas.microsoft.com/office/drawing/2014/main" val="4100513997"/>
                    </a:ext>
                  </a:extLst>
                </a:gridCol>
              </a:tblGrid>
              <a:tr h="370840">
                <a:tc gridSpan="2">
                  <a:txBody>
                    <a:bodyPr/>
                    <a:lstStyle/>
                    <a:p>
                      <a:r>
                        <a:rPr lang="en-US" dirty="0"/>
                        <a:t>Capital gains tax – basic calculation</a:t>
                      </a:r>
                    </a:p>
                  </a:txBody>
                  <a:tcPr/>
                </a:tc>
                <a:tc hMerge="1">
                  <a:txBody>
                    <a:bodyPr/>
                    <a:lstStyle/>
                    <a:p>
                      <a:endParaRPr lang="en-US" dirty="0"/>
                    </a:p>
                  </a:txBody>
                  <a:tcPr/>
                </a:tc>
                <a:extLst>
                  <a:ext uri="{0D108BD9-81ED-4DB2-BD59-A6C34878D82A}">
                    <a16:rowId xmlns:a16="http://schemas.microsoft.com/office/drawing/2014/main" val="3132221634"/>
                  </a:ext>
                </a:extLst>
              </a:tr>
              <a:tr h="370840">
                <a:tc>
                  <a:txBody>
                    <a:bodyPr/>
                    <a:lstStyle/>
                    <a:p>
                      <a:r>
                        <a:rPr lang="en-US" dirty="0"/>
                        <a:t>Proceeds </a:t>
                      </a:r>
                    </a:p>
                  </a:txBody>
                  <a:tcPr/>
                </a:tc>
                <a:tc>
                  <a:txBody>
                    <a:bodyPr/>
                    <a:lstStyle/>
                    <a:p>
                      <a:r>
                        <a:rPr lang="en-US" dirty="0"/>
                        <a:t>XXX</a:t>
                      </a:r>
                    </a:p>
                  </a:txBody>
                  <a:tcPr/>
                </a:tc>
                <a:extLst>
                  <a:ext uri="{0D108BD9-81ED-4DB2-BD59-A6C34878D82A}">
                    <a16:rowId xmlns:a16="http://schemas.microsoft.com/office/drawing/2014/main" val="3076431264"/>
                  </a:ext>
                </a:extLst>
              </a:tr>
              <a:tr h="370840">
                <a:tc>
                  <a:txBody>
                    <a:bodyPr/>
                    <a:lstStyle/>
                    <a:p>
                      <a:r>
                        <a:rPr lang="en-US" dirty="0"/>
                        <a:t>Less: Base Cost</a:t>
                      </a:r>
                    </a:p>
                  </a:txBody>
                  <a:tcPr/>
                </a:tc>
                <a:tc>
                  <a:txBody>
                    <a:bodyPr/>
                    <a:lstStyle/>
                    <a:p>
                      <a:r>
                        <a:rPr lang="en-US" dirty="0"/>
                        <a:t>(XXX)</a:t>
                      </a:r>
                    </a:p>
                  </a:txBody>
                  <a:tcPr/>
                </a:tc>
                <a:extLst>
                  <a:ext uri="{0D108BD9-81ED-4DB2-BD59-A6C34878D82A}">
                    <a16:rowId xmlns:a16="http://schemas.microsoft.com/office/drawing/2014/main" val="924936672"/>
                  </a:ext>
                </a:extLst>
              </a:tr>
              <a:tr h="370840">
                <a:tc>
                  <a:txBody>
                    <a:bodyPr/>
                    <a:lstStyle/>
                    <a:p>
                      <a:r>
                        <a:rPr lang="en-US" b="1" dirty="0"/>
                        <a:t>Capital gain/capital loss</a:t>
                      </a:r>
                    </a:p>
                  </a:txBody>
                  <a:tcPr/>
                </a:tc>
                <a:tc>
                  <a:txBody>
                    <a:bodyPr/>
                    <a:lstStyle/>
                    <a:p>
                      <a:r>
                        <a:rPr lang="en-US" b="1" dirty="0"/>
                        <a:t>XXX</a:t>
                      </a:r>
                    </a:p>
                  </a:txBody>
                  <a:tcPr/>
                </a:tc>
                <a:extLst>
                  <a:ext uri="{0D108BD9-81ED-4DB2-BD59-A6C34878D82A}">
                    <a16:rowId xmlns:a16="http://schemas.microsoft.com/office/drawing/2014/main" val="3137902217"/>
                  </a:ext>
                </a:extLst>
              </a:tr>
            </a:tbl>
          </a:graphicData>
        </a:graphic>
      </p:graphicFrame>
      <p:sp>
        <p:nvSpPr>
          <p:cNvPr id="6" name="TextBox 5">
            <a:extLst>
              <a:ext uri="{FF2B5EF4-FFF2-40B4-BE49-F238E27FC236}">
                <a16:creationId xmlns:a16="http://schemas.microsoft.com/office/drawing/2014/main" id="{9C01704C-4DFA-61F3-045C-A4DD371D4EFD}"/>
              </a:ext>
            </a:extLst>
          </p:cNvPr>
          <p:cNvSpPr txBox="1"/>
          <p:nvPr/>
        </p:nvSpPr>
        <p:spPr>
          <a:xfrm>
            <a:off x="291946" y="3507040"/>
            <a:ext cx="8394854" cy="261610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Proceeds is the amount received or selling price of the asset</a:t>
            </a:r>
          </a:p>
          <a:p>
            <a:r>
              <a:rPr lang="en-US" sz="2200" dirty="0">
                <a:solidFill>
                  <a:srgbClr val="002060"/>
                </a:solidFill>
              </a:rPr>
              <a:t> </a:t>
            </a:r>
          </a:p>
          <a:p>
            <a:pPr marL="342900" indent="-342900">
              <a:buFont typeface="Arial" panose="020B0604020202020204" pitchFamily="34" charset="0"/>
              <a:buChar char="•"/>
            </a:pPr>
            <a:r>
              <a:rPr lang="en-US" sz="2200" dirty="0">
                <a:solidFill>
                  <a:srgbClr val="002060"/>
                </a:solidFill>
              </a:rPr>
              <a:t>Base cost is the original cost of the asset </a:t>
            </a:r>
          </a:p>
          <a:p>
            <a:pPr marL="342900" indent="-342900">
              <a:buFont typeface="Arial" panose="020B0604020202020204" pitchFamily="34" charset="0"/>
              <a:buChar char="•"/>
            </a:pPr>
            <a:endParaRPr lang="en-US" sz="2200" dirty="0">
              <a:solidFill>
                <a:srgbClr val="002060"/>
              </a:solidFill>
            </a:endParaRPr>
          </a:p>
          <a:p>
            <a:r>
              <a:rPr lang="en-US" i="1" dirty="0">
                <a:solidFill>
                  <a:srgbClr val="002060"/>
                </a:solidFill>
              </a:rPr>
              <a:t>*Both proceeds and base cost is reduced by certain amounts – this is however outside of the scope of this course</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12871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CAPITAL GAINS TAX</a:t>
            </a:r>
          </a:p>
        </p:txBody>
      </p:sp>
      <p:sp>
        <p:nvSpPr>
          <p:cNvPr id="6" name="TextBox 5">
            <a:extLst>
              <a:ext uri="{FF2B5EF4-FFF2-40B4-BE49-F238E27FC236}">
                <a16:creationId xmlns:a16="http://schemas.microsoft.com/office/drawing/2014/main" id="{9C01704C-4DFA-61F3-045C-A4DD371D4EFD}"/>
              </a:ext>
            </a:extLst>
          </p:cNvPr>
          <p:cNvSpPr txBox="1"/>
          <p:nvPr/>
        </p:nvSpPr>
        <p:spPr>
          <a:xfrm>
            <a:off x="291946" y="1693511"/>
            <a:ext cx="8394854" cy="5786199"/>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Calculate the capital gain or capital loss per asset sold</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Aggregate all the capital gains and losses from the year of assessment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If this results in an aggregate capital loss – carry forward to the next year of assessment to set off against capital gains (</a:t>
            </a:r>
            <a:r>
              <a:rPr lang="en-US" sz="2200" b="1" dirty="0">
                <a:solidFill>
                  <a:srgbClr val="002060"/>
                </a:solidFill>
              </a:rPr>
              <a:t>a capital loss can never be included in taxable income</a:t>
            </a:r>
            <a:r>
              <a:rPr lang="en-US" sz="2200" dirty="0">
                <a:solidFill>
                  <a:srgbClr val="002060"/>
                </a:solidFill>
              </a:rPr>
              <a:t>)</a:t>
            </a:r>
          </a:p>
          <a:p>
            <a:r>
              <a:rPr lang="en-US" sz="2200" dirty="0">
                <a:solidFill>
                  <a:srgbClr val="002060"/>
                </a:solidFill>
              </a:rPr>
              <a:t> </a:t>
            </a:r>
          </a:p>
          <a:p>
            <a:pPr marL="342900" indent="-342900">
              <a:buFont typeface="Arial" panose="020B0604020202020204" pitchFamily="34" charset="0"/>
              <a:buChar char="•"/>
            </a:pPr>
            <a:r>
              <a:rPr lang="en-US" sz="2200" dirty="0">
                <a:solidFill>
                  <a:srgbClr val="002060"/>
                </a:solidFill>
              </a:rPr>
              <a:t>If this results in an aggregate capital gain – multiply by the inclusion rate of 80% for companies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i="1" dirty="0">
                <a:solidFill>
                  <a:srgbClr val="002060"/>
                </a:solidFill>
              </a:rPr>
              <a:t>An individual gets an annual exclusion of R40 000 and has an inclusion rate of 40% (however this is outside the scope of this course)</a:t>
            </a:r>
          </a:p>
          <a:p>
            <a:pPr marL="342900" indent="-342900">
              <a:buFont typeface="Arial" panose="020B0604020202020204" pitchFamily="34" charset="0"/>
              <a:buChar char="•"/>
            </a:pPr>
            <a:endParaRPr lang="en-US" sz="2200" dirty="0">
              <a:solidFill>
                <a:srgbClr val="002060"/>
              </a:solidFill>
            </a:endParaRP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3571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2</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During the 2023 year of assessment the company sold a building for R3 000 000. The building was purchased in 2015 for R1 200 000. The building received no capital allowances. </a:t>
            </a: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Calculate the taxable capital gain as a result of this sale of the building. Assume this is the only disposal the company made for the 2023 year of assessment. </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2</a:t>
            </a:r>
          </a:p>
        </p:txBody>
      </p:sp>
    </p:spTree>
    <p:extLst>
      <p:ext uri="{BB962C8B-B14F-4D97-AF65-F5344CB8AC3E}">
        <p14:creationId xmlns:p14="http://schemas.microsoft.com/office/powerpoint/2010/main" val="373492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2 -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2</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4136472979"/>
              </p:ext>
            </p:extLst>
          </p:nvPr>
        </p:nvGraphicFramePr>
        <p:xfrm>
          <a:off x="374572" y="2449479"/>
          <a:ext cx="8394854" cy="3624868"/>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Proceeds</a:t>
                      </a:r>
                    </a:p>
                  </a:txBody>
                  <a:tcPr/>
                </a:tc>
                <a:tc>
                  <a:txBody>
                    <a:bodyPr/>
                    <a:lstStyle/>
                    <a:p>
                      <a:r>
                        <a:rPr lang="en-US" dirty="0"/>
                        <a:t>3 000 000</a:t>
                      </a:r>
                    </a:p>
                  </a:txBody>
                  <a:tcPr/>
                </a:tc>
                <a:tc>
                  <a:txBody>
                    <a:bodyPr/>
                    <a:lstStyle/>
                    <a:p>
                      <a:endParaRPr lang="en-US" dirty="0"/>
                    </a:p>
                  </a:txBody>
                  <a:tcPr/>
                </a:tc>
                <a:extLst>
                  <a:ext uri="{0D108BD9-81ED-4DB2-BD59-A6C34878D82A}">
                    <a16:rowId xmlns:a16="http://schemas.microsoft.com/office/drawing/2014/main" val="3568641643"/>
                  </a:ext>
                </a:extLst>
              </a:tr>
              <a:tr h="617220">
                <a:tc>
                  <a:txBody>
                    <a:bodyPr/>
                    <a:lstStyle/>
                    <a:p>
                      <a:r>
                        <a:rPr lang="en-US" dirty="0"/>
                        <a:t>Less: Base Cost</a:t>
                      </a:r>
                    </a:p>
                  </a:txBody>
                  <a:tcPr/>
                </a:tc>
                <a:tc>
                  <a:txBody>
                    <a:bodyPr/>
                    <a:lstStyle/>
                    <a:p>
                      <a:r>
                        <a:rPr lang="en-US" dirty="0"/>
                        <a:t>(1 200 000)</a:t>
                      </a:r>
                    </a:p>
                  </a:txBody>
                  <a:tcPr/>
                </a:tc>
                <a:tc>
                  <a:txBody>
                    <a:bodyPr/>
                    <a:lstStyle/>
                    <a:p>
                      <a:endParaRPr lang="en-US" dirty="0"/>
                    </a:p>
                  </a:txBody>
                  <a:tcPr/>
                </a:tc>
                <a:extLst>
                  <a:ext uri="{0D108BD9-81ED-4DB2-BD59-A6C34878D82A}">
                    <a16:rowId xmlns:a16="http://schemas.microsoft.com/office/drawing/2014/main" val="3939036886"/>
                  </a:ext>
                </a:extLst>
              </a:tr>
              <a:tr h="369025">
                <a:tc>
                  <a:txBody>
                    <a:bodyPr/>
                    <a:lstStyle/>
                    <a:p>
                      <a:r>
                        <a:rPr lang="en-US" dirty="0"/>
                        <a:t>Capital gain</a:t>
                      </a:r>
                    </a:p>
                  </a:txBody>
                  <a:tcPr/>
                </a:tc>
                <a:tc>
                  <a:txBody>
                    <a:bodyPr/>
                    <a:lstStyle/>
                    <a:p>
                      <a:r>
                        <a:rPr lang="en-US" dirty="0"/>
                        <a:t>1 800 000</a:t>
                      </a:r>
                    </a:p>
                  </a:txBody>
                  <a:tcPr/>
                </a:tc>
                <a:tc>
                  <a:txBody>
                    <a:bodyPr/>
                    <a:lstStyle/>
                    <a:p>
                      <a:endParaRPr lang="en-US" dirty="0"/>
                    </a:p>
                  </a:txBody>
                  <a:tcPr/>
                </a:tc>
                <a:extLst>
                  <a:ext uri="{0D108BD9-81ED-4DB2-BD59-A6C34878D82A}">
                    <a16:rowId xmlns:a16="http://schemas.microsoft.com/office/drawing/2014/main" val="2124934820"/>
                  </a:ext>
                </a:extLst>
              </a:tr>
              <a:tr h="587829">
                <a:tc>
                  <a:txBody>
                    <a:bodyPr/>
                    <a:lstStyle/>
                    <a:p>
                      <a:r>
                        <a:rPr lang="en-US" dirty="0"/>
                        <a:t>Annual exclusion (none because it is a company)</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4083200726"/>
                  </a:ext>
                </a:extLst>
              </a:tr>
              <a:tr h="372292">
                <a:tc>
                  <a:txBody>
                    <a:bodyPr/>
                    <a:lstStyle/>
                    <a:p>
                      <a:r>
                        <a:rPr lang="en-US" dirty="0"/>
                        <a:t>Net capital gain </a:t>
                      </a:r>
                    </a:p>
                  </a:txBody>
                  <a:tcPr/>
                </a:tc>
                <a:tc>
                  <a:txBody>
                    <a:bodyPr/>
                    <a:lstStyle/>
                    <a:p>
                      <a:r>
                        <a:rPr lang="en-US" dirty="0"/>
                        <a:t>1 800 000</a:t>
                      </a:r>
                    </a:p>
                  </a:txBody>
                  <a:tcPr/>
                </a:tc>
                <a:tc>
                  <a:txBody>
                    <a:bodyPr/>
                    <a:lstStyle/>
                    <a:p>
                      <a:endParaRPr lang="en-US" dirty="0"/>
                    </a:p>
                  </a:txBody>
                  <a:tcPr/>
                </a:tc>
                <a:extLst>
                  <a:ext uri="{0D108BD9-81ED-4DB2-BD59-A6C34878D82A}">
                    <a16:rowId xmlns:a16="http://schemas.microsoft.com/office/drawing/2014/main" val="3389707831"/>
                  </a:ext>
                </a:extLst>
              </a:tr>
              <a:tr h="587828">
                <a:tc>
                  <a:txBody>
                    <a:bodyPr/>
                    <a:lstStyle/>
                    <a:p>
                      <a:r>
                        <a:rPr lang="en-US" b="1" dirty="0"/>
                        <a:t>Taxable capital gain</a:t>
                      </a:r>
                    </a:p>
                  </a:txBody>
                  <a:tcPr/>
                </a:tc>
                <a:tc>
                  <a:txBody>
                    <a:bodyPr/>
                    <a:lstStyle/>
                    <a:p>
                      <a:r>
                        <a:rPr lang="en-US" b="1" dirty="0"/>
                        <a:t>1 800 000 x 80%</a:t>
                      </a:r>
                    </a:p>
                  </a:txBody>
                  <a:tcPr/>
                </a:tc>
                <a:tc>
                  <a:txBody>
                    <a:bodyPr/>
                    <a:lstStyle/>
                    <a:p>
                      <a:r>
                        <a:rPr lang="en-US" b="1" dirty="0"/>
                        <a:t>1 440 000</a:t>
                      </a:r>
                    </a:p>
                  </a:txBody>
                  <a:tcPr/>
                </a:tc>
                <a:extLst>
                  <a:ext uri="{0D108BD9-81ED-4DB2-BD59-A6C34878D82A}">
                    <a16:rowId xmlns:a16="http://schemas.microsoft.com/office/drawing/2014/main" val="1829746484"/>
                  </a:ext>
                </a:extLst>
              </a:tr>
            </a:tbl>
          </a:graphicData>
        </a:graphic>
      </p:graphicFrame>
      <p:cxnSp>
        <p:nvCxnSpPr>
          <p:cNvPr id="3" name="Straight Connector 2">
            <a:extLst>
              <a:ext uri="{FF2B5EF4-FFF2-40B4-BE49-F238E27FC236}">
                <a16:creationId xmlns:a16="http://schemas.microsoft.com/office/drawing/2014/main" id="{F6BB15EA-87AE-97DB-8332-DD74656C7016}"/>
              </a:ext>
            </a:extLst>
          </p:cNvPr>
          <p:cNvCxnSpPr>
            <a:cxnSpLocks/>
          </p:cNvCxnSpPr>
          <p:nvPr/>
        </p:nvCxnSpPr>
        <p:spPr>
          <a:xfrm>
            <a:off x="4408713" y="4114800"/>
            <a:ext cx="264523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4B80768B-D959-26DE-9181-4D74438CD890}"/>
              </a:ext>
            </a:extLst>
          </p:cNvPr>
          <p:cNvCxnSpPr>
            <a:cxnSpLocks/>
          </p:cNvCxnSpPr>
          <p:nvPr/>
        </p:nvCxnSpPr>
        <p:spPr>
          <a:xfrm>
            <a:off x="4408713" y="5083629"/>
            <a:ext cx="264523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4612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a:t>
            </a:r>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3</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During the 2023 year of assessment the company sold a delivery vehicle for R350 000. The delivery vehicle was purchased in 2022 for R330 000. The delivery vehicle received no capital allowances. </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 the 2022 year of assessment, the company sold a computer for R12 000 which is had initially purchased for R15 000 in 2018. </a:t>
            </a: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Calculate the taxable capital gain to be included in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Ltd’s</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taxable income for the 2023 year of assessment.</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3</a:t>
            </a:r>
          </a:p>
        </p:txBody>
      </p:sp>
    </p:spTree>
    <p:extLst>
      <p:ext uri="{BB962C8B-B14F-4D97-AF65-F5344CB8AC3E}">
        <p14:creationId xmlns:p14="http://schemas.microsoft.com/office/powerpoint/2010/main" val="382769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3 – solution</a:t>
            </a:r>
          </a:p>
          <a:p>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2022: sale of computer</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3</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1610317135"/>
              </p:ext>
            </p:extLst>
          </p:nvPr>
        </p:nvGraphicFramePr>
        <p:xfrm>
          <a:off x="374572" y="2449479"/>
          <a:ext cx="8394854" cy="3624868"/>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Proceeds</a:t>
                      </a:r>
                    </a:p>
                  </a:txBody>
                  <a:tcPr/>
                </a:tc>
                <a:tc>
                  <a:txBody>
                    <a:bodyPr/>
                    <a:lstStyle/>
                    <a:p>
                      <a:r>
                        <a:rPr lang="en-US" dirty="0"/>
                        <a:t>12 000</a:t>
                      </a:r>
                    </a:p>
                  </a:txBody>
                  <a:tcPr/>
                </a:tc>
                <a:tc>
                  <a:txBody>
                    <a:bodyPr/>
                    <a:lstStyle/>
                    <a:p>
                      <a:endParaRPr lang="en-US" dirty="0"/>
                    </a:p>
                  </a:txBody>
                  <a:tcPr/>
                </a:tc>
                <a:extLst>
                  <a:ext uri="{0D108BD9-81ED-4DB2-BD59-A6C34878D82A}">
                    <a16:rowId xmlns:a16="http://schemas.microsoft.com/office/drawing/2014/main" val="3568641643"/>
                  </a:ext>
                </a:extLst>
              </a:tr>
              <a:tr h="617220">
                <a:tc>
                  <a:txBody>
                    <a:bodyPr/>
                    <a:lstStyle/>
                    <a:p>
                      <a:r>
                        <a:rPr lang="en-US" dirty="0"/>
                        <a:t>Less: Base Cost</a:t>
                      </a:r>
                    </a:p>
                  </a:txBody>
                  <a:tcPr/>
                </a:tc>
                <a:tc>
                  <a:txBody>
                    <a:bodyPr/>
                    <a:lstStyle/>
                    <a:p>
                      <a:r>
                        <a:rPr lang="en-US" dirty="0"/>
                        <a:t>(15 000)</a:t>
                      </a:r>
                    </a:p>
                  </a:txBody>
                  <a:tcPr/>
                </a:tc>
                <a:tc>
                  <a:txBody>
                    <a:bodyPr/>
                    <a:lstStyle/>
                    <a:p>
                      <a:endParaRPr lang="en-US" dirty="0"/>
                    </a:p>
                  </a:txBody>
                  <a:tcPr/>
                </a:tc>
                <a:extLst>
                  <a:ext uri="{0D108BD9-81ED-4DB2-BD59-A6C34878D82A}">
                    <a16:rowId xmlns:a16="http://schemas.microsoft.com/office/drawing/2014/main" val="3939036886"/>
                  </a:ext>
                </a:extLst>
              </a:tr>
              <a:tr h="369025">
                <a:tc>
                  <a:txBody>
                    <a:bodyPr/>
                    <a:lstStyle/>
                    <a:p>
                      <a:r>
                        <a:rPr lang="en-US" dirty="0"/>
                        <a:t>Capital loss</a:t>
                      </a:r>
                    </a:p>
                  </a:txBody>
                  <a:tcPr/>
                </a:tc>
                <a:tc>
                  <a:txBody>
                    <a:bodyPr/>
                    <a:lstStyle/>
                    <a:p>
                      <a:r>
                        <a:rPr lang="en-US" dirty="0"/>
                        <a:t>(3 000)</a:t>
                      </a:r>
                    </a:p>
                  </a:txBody>
                  <a:tcPr/>
                </a:tc>
                <a:tc>
                  <a:txBody>
                    <a:bodyPr/>
                    <a:lstStyle/>
                    <a:p>
                      <a:endParaRPr lang="en-US" dirty="0"/>
                    </a:p>
                  </a:txBody>
                  <a:tcPr/>
                </a:tc>
                <a:extLst>
                  <a:ext uri="{0D108BD9-81ED-4DB2-BD59-A6C34878D82A}">
                    <a16:rowId xmlns:a16="http://schemas.microsoft.com/office/drawing/2014/main" val="2124934820"/>
                  </a:ext>
                </a:extLst>
              </a:tr>
              <a:tr h="587829">
                <a:tc gridSpan="3">
                  <a:txBody>
                    <a:bodyPr/>
                    <a:lstStyle/>
                    <a:p>
                      <a:r>
                        <a:rPr lang="en-US" i="1" dirty="0"/>
                        <a:t>Carried forward to the next Year of assessment</a:t>
                      </a:r>
                    </a:p>
                    <a:p>
                      <a:r>
                        <a:rPr lang="en-US" i="1" dirty="0"/>
                        <a:t>No inclusion into taxable income</a:t>
                      </a:r>
                    </a:p>
                  </a:txBody>
                  <a:tcPr/>
                </a:tc>
                <a:tc hMerge="1">
                  <a:txBody>
                    <a:bodyPr/>
                    <a:lstStyle/>
                    <a:p>
                      <a:r>
                        <a:rPr lang="en-US" dirty="0"/>
                        <a:t>-</a:t>
                      </a:r>
                    </a:p>
                  </a:txBody>
                  <a:tcPr/>
                </a:tc>
                <a:tc hMerge="1">
                  <a:txBody>
                    <a:bodyPr/>
                    <a:lstStyle/>
                    <a:p>
                      <a:endParaRPr lang="en-US" dirty="0"/>
                    </a:p>
                  </a:txBody>
                  <a:tcPr/>
                </a:tc>
                <a:extLst>
                  <a:ext uri="{0D108BD9-81ED-4DB2-BD59-A6C34878D82A}">
                    <a16:rowId xmlns:a16="http://schemas.microsoft.com/office/drawing/2014/main" val="4083200726"/>
                  </a:ext>
                </a:extLst>
              </a:tr>
              <a:tr h="37229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9707831"/>
                  </a:ext>
                </a:extLst>
              </a:tr>
              <a:tr h="587828">
                <a:tc>
                  <a:txBody>
                    <a:bodyPr/>
                    <a:lstStyle/>
                    <a:p>
                      <a:r>
                        <a:rPr lang="en-US" b="1" dirty="0"/>
                        <a:t>Taxable capital gain</a:t>
                      </a:r>
                    </a:p>
                  </a:txBody>
                  <a:tcPr/>
                </a:tc>
                <a:tc>
                  <a:txBody>
                    <a:bodyPr/>
                    <a:lstStyle/>
                    <a:p>
                      <a:pPr algn="ctr"/>
                      <a:endParaRPr lang="en-US" b="1" dirty="0"/>
                    </a:p>
                  </a:txBody>
                  <a:tcPr/>
                </a:tc>
                <a:tc>
                  <a:txBody>
                    <a:bodyPr/>
                    <a:lstStyle/>
                    <a:p>
                      <a:pPr algn="ctr"/>
                      <a:r>
                        <a:rPr lang="en-US" b="1" dirty="0"/>
                        <a:t>-</a:t>
                      </a:r>
                    </a:p>
                  </a:txBody>
                  <a:tcPr/>
                </a:tc>
                <a:extLst>
                  <a:ext uri="{0D108BD9-81ED-4DB2-BD59-A6C34878D82A}">
                    <a16:rowId xmlns:a16="http://schemas.microsoft.com/office/drawing/2014/main" val="1829746484"/>
                  </a:ext>
                </a:extLst>
              </a:tr>
            </a:tbl>
          </a:graphicData>
        </a:graphic>
      </p:graphicFrame>
      <p:cxnSp>
        <p:nvCxnSpPr>
          <p:cNvPr id="3" name="Straight Connector 2">
            <a:extLst>
              <a:ext uri="{FF2B5EF4-FFF2-40B4-BE49-F238E27FC236}">
                <a16:creationId xmlns:a16="http://schemas.microsoft.com/office/drawing/2014/main" id="{F6BB15EA-87AE-97DB-8332-DD74656C7016}"/>
              </a:ext>
            </a:extLst>
          </p:cNvPr>
          <p:cNvCxnSpPr>
            <a:cxnSpLocks/>
          </p:cNvCxnSpPr>
          <p:nvPr/>
        </p:nvCxnSpPr>
        <p:spPr>
          <a:xfrm>
            <a:off x="4408713" y="4114800"/>
            <a:ext cx="264523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68466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3 – solution</a:t>
            </a:r>
          </a:p>
          <a:p>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2023: sale of delivery vehicle</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3</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1347521367"/>
              </p:ext>
            </p:extLst>
          </p:nvPr>
        </p:nvGraphicFramePr>
        <p:xfrm>
          <a:off x="374572" y="2449479"/>
          <a:ext cx="8394854" cy="3624868"/>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Proceeds</a:t>
                      </a:r>
                    </a:p>
                  </a:txBody>
                  <a:tcPr/>
                </a:tc>
                <a:tc>
                  <a:txBody>
                    <a:bodyPr/>
                    <a:lstStyle/>
                    <a:p>
                      <a:r>
                        <a:rPr lang="en-US" dirty="0"/>
                        <a:t>350 000</a:t>
                      </a:r>
                    </a:p>
                  </a:txBody>
                  <a:tcPr/>
                </a:tc>
                <a:tc>
                  <a:txBody>
                    <a:bodyPr/>
                    <a:lstStyle/>
                    <a:p>
                      <a:endParaRPr lang="en-US" dirty="0"/>
                    </a:p>
                  </a:txBody>
                  <a:tcPr/>
                </a:tc>
                <a:extLst>
                  <a:ext uri="{0D108BD9-81ED-4DB2-BD59-A6C34878D82A}">
                    <a16:rowId xmlns:a16="http://schemas.microsoft.com/office/drawing/2014/main" val="3568641643"/>
                  </a:ext>
                </a:extLst>
              </a:tr>
              <a:tr h="617220">
                <a:tc>
                  <a:txBody>
                    <a:bodyPr/>
                    <a:lstStyle/>
                    <a:p>
                      <a:r>
                        <a:rPr lang="en-US" dirty="0"/>
                        <a:t>Less: Base Cost</a:t>
                      </a:r>
                    </a:p>
                  </a:txBody>
                  <a:tcPr/>
                </a:tc>
                <a:tc>
                  <a:txBody>
                    <a:bodyPr/>
                    <a:lstStyle/>
                    <a:p>
                      <a:r>
                        <a:rPr lang="en-US" dirty="0"/>
                        <a:t>(330 000)</a:t>
                      </a:r>
                    </a:p>
                  </a:txBody>
                  <a:tcPr/>
                </a:tc>
                <a:tc>
                  <a:txBody>
                    <a:bodyPr/>
                    <a:lstStyle/>
                    <a:p>
                      <a:endParaRPr lang="en-US" dirty="0"/>
                    </a:p>
                  </a:txBody>
                  <a:tcPr/>
                </a:tc>
                <a:extLst>
                  <a:ext uri="{0D108BD9-81ED-4DB2-BD59-A6C34878D82A}">
                    <a16:rowId xmlns:a16="http://schemas.microsoft.com/office/drawing/2014/main" val="3939036886"/>
                  </a:ext>
                </a:extLst>
              </a:tr>
              <a:tr h="369025">
                <a:tc>
                  <a:txBody>
                    <a:bodyPr/>
                    <a:lstStyle/>
                    <a:p>
                      <a:r>
                        <a:rPr lang="en-US" dirty="0"/>
                        <a:t>Capital gain</a:t>
                      </a:r>
                    </a:p>
                  </a:txBody>
                  <a:tcPr/>
                </a:tc>
                <a:tc>
                  <a:txBody>
                    <a:bodyPr/>
                    <a:lstStyle/>
                    <a:p>
                      <a:r>
                        <a:rPr lang="en-US" dirty="0"/>
                        <a:t>20 000</a:t>
                      </a:r>
                    </a:p>
                  </a:txBody>
                  <a:tcPr/>
                </a:tc>
                <a:tc>
                  <a:txBody>
                    <a:bodyPr/>
                    <a:lstStyle/>
                    <a:p>
                      <a:endParaRPr lang="en-US" dirty="0"/>
                    </a:p>
                  </a:txBody>
                  <a:tcPr/>
                </a:tc>
                <a:extLst>
                  <a:ext uri="{0D108BD9-81ED-4DB2-BD59-A6C34878D82A}">
                    <a16:rowId xmlns:a16="http://schemas.microsoft.com/office/drawing/2014/main" val="2124934820"/>
                  </a:ext>
                </a:extLst>
              </a:tr>
              <a:tr h="587829">
                <a:tc>
                  <a:txBody>
                    <a:bodyPr/>
                    <a:lstStyle/>
                    <a:p>
                      <a:r>
                        <a:rPr lang="en-US" dirty="0"/>
                        <a:t>Assessed capital loss (brought forward from 2022)</a:t>
                      </a:r>
                    </a:p>
                  </a:txBody>
                  <a:tcPr/>
                </a:tc>
                <a:tc>
                  <a:txBody>
                    <a:bodyPr/>
                    <a:lstStyle/>
                    <a:p>
                      <a:r>
                        <a:rPr lang="en-US" dirty="0"/>
                        <a:t>(3 000)</a:t>
                      </a:r>
                    </a:p>
                  </a:txBody>
                  <a:tcPr/>
                </a:tc>
                <a:tc>
                  <a:txBody>
                    <a:bodyPr/>
                    <a:lstStyle/>
                    <a:p>
                      <a:endParaRPr lang="en-US" dirty="0"/>
                    </a:p>
                  </a:txBody>
                  <a:tcPr/>
                </a:tc>
                <a:extLst>
                  <a:ext uri="{0D108BD9-81ED-4DB2-BD59-A6C34878D82A}">
                    <a16:rowId xmlns:a16="http://schemas.microsoft.com/office/drawing/2014/main" val="4083200726"/>
                  </a:ext>
                </a:extLst>
              </a:tr>
              <a:tr h="372292">
                <a:tc>
                  <a:txBody>
                    <a:bodyPr/>
                    <a:lstStyle/>
                    <a:p>
                      <a:r>
                        <a:rPr lang="en-US" dirty="0"/>
                        <a:t>Net capital gain </a:t>
                      </a:r>
                    </a:p>
                  </a:txBody>
                  <a:tcPr/>
                </a:tc>
                <a:tc>
                  <a:txBody>
                    <a:bodyPr/>
                    <a:lstStyle/>
                    <a:p>
                      <a:r>
                        <a:rPr lang="en-US" dirty="0"/>
                        <a:t>17 000</a:t>
                      </a:r>
                    </a:p>
                  </a:txBody>
                  <a:tcPr/>
                </a:tc>
                <a:tc>
                  <a:txBody>
                    <a:bodyPr/>
                    <a:lstStyle/>
                    <a:p>
                      <a:endParaRPr lang="en-US" dirty="0"/>
                    </a:p>
                  </a:txBody>
                  <a:tcPr/>
                </a:tc>
                <a:extLst>
                  <a:ext uri="{0D108BD9-81ED-4DB2-BD59-A6C34878D82A}">
                    <a16:rowId xmlns:a16="http://schemas.microsoft.com/office/drawing/2014/main" val="3389707831"/>
                  </a:ext>
                </a:extLst>
              </a:tr>
              <a:tr h="587828">
                <a:tc>
                  <a:txBody>
                    <a:bodyPr/>
                    <a:lstStyle/>
                    <a:p>
                      <a:r>
                        <a:rPr lang="en-US" b="1" dirty="0"/>
                        <a:t>Taxable capital gain</a:t>
                      </a:r>
                    </a:p>
                  </a:txBody>
                  <a:tcPr/>
                </a:tc>
                <a:tc>
                  <a:txBody>
                    <a:bodyPr/>
                    <a:lstStyle/>
                    <a:p>
                      <a:r>
                        <a:rPr lang="en-US" b="1" dirty="0"/>
                        <a:t>17 000 x 80%</a:t>
                      </a:r>
                    </a:p>
                  </a:txBody>
                  <a:tcPr/>
                </a:tc>
                <a:tc>
                  <a:txBody>
                    <a:bodyPr/>
                    <a:lstStyle/>
                    <a:p>
                      <a:r>
                        <a:rPr lang="en-US" b="1" dirty="0"/>
                        <a:t>13 600</a:t>
                      </a:r>
                    </a:p>
                  </a:txBody>
                  <a:tcPr/>
                </a:tc>
                <a:extLst>
                  <a:ext uri="{0D108BD9-81ED-4DB2-BD59-A6C34878D82A}">
                    <a16:rowId xmlns:a16="http://schemas.microsoft.com/office/drawing/2014/main" val="1829746484"/>
                  </a:ext>
                </a:extLst>
              </a:tr>
            </a:tbl>
          </a:graphicData>
        </a:graphic>
      </p:graphicFrame>
      <p:cxnSp>
        <p:nvCxnSpPr>
          <p:cNvPr id="3" name="Straight Connector 2">
            <a:extLst>
              <a:ext uri="{FF2B5EF4-FFF2-40B4-BE49-F238E27FC236}">
                <a16:creationId xmlns:a16="http://schemas.microsoft.com/office/drawing/2014/main" id="{F6BB15EA-87AE-97DB-8332-DD74656C7016}"/>
              </a:ext>
            </a:extLst>
          </p:cNvPr>
          <p:cNvCxnSpPr>
            <a:cxnSpLocks/>
          </p:cNvCxnSpPr>
          <p:nvPr/>
        </p:nvCxnSpPr>
        <p:spPr>
          <a:xfrm>
            <a:off x="4408713" y="4114800"/>
            <a:ext cx="264523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4B80768B-D959-26DE-9181-4D74438CD890}"/>
              </a:ext>
            </a:extLst>
          </p:cNvPr>
          <p:cNvCxnSpPr>
            <a:cxnSpLocks/>
          </p:cNvCxnSpPr>
          <p:nvPr/>
        </p:nvCxnSpPr>
        <p:spPr>
          <a:xfrm>
            <a:off x="4408713" y="5083629"/>
            <a:ext cx="264523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8368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38712" y="4481157"/>
            <a:ext cx="7666574" cy="1072897"/>
          </a:xfrm>
          <a:prstGeom prst="rect">
            <a:avLst/>
          </a:prstGeom>
          <a:ln>
            <a:noFill/>
          </a:ln>
        </p:spPr>
        <p:txBody>
          <a:bodyPr>
            <a:noAutofit/>
          </a:bodyPr>
          <a:lstStyle>
            <a:lvl1pPr>
              <a:defRPr>
                <a:ln>
                  <a:noFill/>
                </a:ln>
                <a:solidFill>
                  <a:srgbClr val="15395C"/>
                </a:solidFill>
              </a:defRPr>
            </a:lvl1pPr>
          </a:lstStyle>
          <a:p>
            <a:br>
              <a:rPr lang="en-US" sz="4000" b="1" dirty="0">
                <a:solidFill>
                  <a:srgbClr val="002060"/>
                </a:solidFill>
              </a:rPr>
            </a:br>
            <a:endParaRPr lang="en-US" sz="4000" i="1" dirty="0">
              <a:solidFill>
                <a:srgbClr val="002060"/>
              </a:solidFill>
            </a:endParaRPr>
          </a:p>
        </p:txBody>
      </p:sp>
      <p:pic>
        <p:nvPicPr>
          <p:cNvPr id="2" name="Picture 1" descr="Banner in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785104"/>
            <a:ext cx="9144002" cy="10728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57" y="1833429"/>
            <a:ext cx="3972241" cy="1180936"/>
          </a:xfrm>
          <a:prstGeom prst="rect">
            <a:avLst/>
          </a:prstGeom>
        </p:spPr>
      </p:pic>
      <p:sp>
        <p:nvSpPr>
          <p:cNvPr id="7" name="Rectangle 6"/>
          <p:cNvSpPr/>
          <p:nvPr/>
        </p:nvSpPr>
        <p:spPr>
          <a:xfrm>
            <a:off x="0" y="5785107"/>
            <a:ext cx="9144000" cy="9833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Numbers.jpg"/>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1" y="0"/>
            <a:ext cx="9144002" cy="1370720"/>
          </a:xfrm>
          <a:prstGeom prst="rect">
            <a:avLst/>
          </a:prstGeom>
        </p:spPr>
      </p:pic>
      <p:sp>
        <p:nvSpPr>
          <p:cNvPr id="10" name="Rectangle 9"/>
          <p:cNvSpPr/>
          <p:nvPr/>
        </p:nvSpPr>
        <p:spPr>
          <a:xfrm>
            <a:off x="-2" y="1239253"/>
            <a:ext cx="9144002" cy="15433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umbers.jpg">
            <a:extLst>
              <a:ext uri="{FF2B5EF4-FFF2-40B4-BE49-F238E27FC236}">
                <a16:creationId xmlns:a16="http://schemas.microsoft.com/office/drawing/2014/main" id="{8F3C1217-F450-6843-AE4A-D48DB8D66478}"/>
              </a:ext>
            </a:extLst>
          </p:cNvPr>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0" y="22863"/>
            <a:ext cx="9144000" cy="1370720"/>
          </a:xfrm>
          <a:prstGeom prst="rect">
            <a:avLst/>
          </a:prstGeom>
        </p:spPr>
      </p:pic>
      <p:sp>
        <p:nvSpPr>
          <p:cNvPr id="12" name="Title 1">
            <a:extLst>
              <a:ext uri="{FF2B5EF4-FFF2-40B4-BE49-F238E27FC236}">
                <a16:creationId xmlns:a16="http://schemas.microsoft.com/office/drawing/2014/main" id="{E1B5D765-A50E-3A41-B8BE-D51CF8BC9B9C}"/>
              </a:ext>
            </a:extLst>
          </p:cNvPr>
          <p:cNvSpPr txBox="1">
            <a:spLocks/>
          </p:cNvSpPr>
          <p:nvPr/>
        </p:nvSpPr>
        <p:spPr>
          <a:xfrm>
            <a:off x="738712" y="3891257"/>
            <a:ext cx="7666574" cy="1072897"/>
          </a:xfrm>
          <a:prstGeom prst="rect">
            <a:avLst/>
          </a:prstGeom>
          <a:ln>
            <a:noFill/>
          </a:ln>
        </p:spPr>
        <p:txBody>
          <a:bodyPr vert="horz" lIns="91440" tIns="45720" rIns="91440" bIns="45720" rtlCol="0" anchor="ctr">
            <a:noAutofit/>
          </a:bodyPr>
          <a:lstStyle>
            <a:lvl1pPr algn="ctr" defTabSz="457189" rtl="0" eaLnBrk="1" latinLnBrk="0" hangingPunct="1">
              <a:spcBef>
                <a:spcPct val="0"/>
              </a:spcBef>
              <a:buNone/>
              <a:defRPr sz="4400" kern="1200">
                <a:ln>
                  <a:noFill/>
                </a:ln>
                <a:solidFill>
                  <a:srgbClr val="15395C"/>
                </a:solidFill>
                <a:latin typeface="+mj-lt"/>
                <a:ea typeface="+mj-ea"/>
                <a:cs typeface="+mj-cs"/>
              </a:defRPr>
            </a:lvl1pPr>
          </a:lstStyle>
          <a:p>
            <a:r>
              <a:rPr lang="en-US" sz="5000" b="1" dirty="0">
                <a:solidFill>
                  <a:srgbClr val="002060"/>
                </a:solidFill>
              </a:rPr>
              <a:t>VALUE ADDED TAX</a:t>
            </a:r>
          </a:p>
          <a:p>
            <a:br>
              <a:rPr lang="en-US" sz="5000" dirty="0">
                <a:solidFill>
                  <a:srgbClr val="002060"/>
                </a:solidFill>
              </a:rPr>
            </a:br>
            <a:endParaRPr lang="en-US" sz="5000" dirty="0">
              <a:solidFill>
                <a:srgbClr val="002060"/>
              </a:solidFill>
            </a:endParaRPr>
          </a:p>
        </p:txBody>
      </p:sp>
    </p:spTree>
    <p:extLst>
      <p:ext uri="{BB962C8B-B14F-4D97-AF65-F5344CB8AC3E}">
        <p14:creationId xmlns:p14="http://schemas.microsoft.com/office/powerpoint/2010/main" val="2357087754"/>
      </p:ext>
    </p:extLst>
  </p:cSld>
  <p:clrMapOvr>
    <a:masterClrMapping/>
  </p:clrMapOvr>
  <mc:AlternateContent xmlns:mc="http://schemas.openxmlformats.org/markup-compatibility/2006" xmlns:p14="http://schemas.microsoft.com/office/powerpoint/2010/main">
    <mc:Choice Requires="p14">
      <p:transition spd="slow" p14:dur="2000" advTm="18016"/>
    </mc:Choice>
    <mc:Fallback xmlns="">
      <p:transition spd="slow" advTm="1801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366254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Indirect system of tax based on the value added at each step in production of goods or the rendering of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Cost borne by the final consumer</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VAT is charged at either:</a:t>
            </a:r>
          </a:p>
          <a:p>
            <a:pPr marL="800100" lvl="1" indent="-342900">
              <a:buFont typeface="Courier New" panose="02070309020205020404" pitchFamily="49" charset="0"/>
              <a:buChar char="o"/>
            </a:pPr>
            <a:r>
              <a:rPr lang="en-US" sz="2000" dirty="0">
                <a:solidFill>
                  <a:srgbClr val="002060"/>
                </a:solidFill>
              </a:rPr>
              <a:t>15% (standard rated) or</a:t>
            </a:r>
          </a:p>
          <a:p>
            <a:pPr marL="800100" lvl="1" indent="-342900">
              <a:buFont typeface="Courier New" panose="02070309020205020404" pitchFamily="49" charset="0"/>
              <a:buChar char="o"/>
            </a:pPr>
            <a:r>
              <a:rPr lang="en-US" sz="2000" dirty="0">
                <a:solidFill>
                  <a:srgbClr val="002060"/>
                </a:solidFill>
              </a:rPr>
              <a:t>0% (zero rated) on the value of all supplies made by a vendor carrying on an enterprise in the Republic </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Tree>
    <p:extLst>
      <p:ext uri="{BB962C8B-B14F-4D97-AF65-F5344CB8AC3E}">
        <p14:creationId xmlns:p14="http://schemas.microsoft.com/office/powerpoint/2010/main" val="315643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2893100"/>
          </a:xfrm>
          <a:prstGeom prst="rect">
            <a:avLst/>
          </a:prstGeom>
          <a:noFill/>
        </p:spPr>
        <p:txBody>
          <a:bodyPr wrap="square">
            <a:spAutoFit/>
          </a:bodyPr>
          <a:lstStyle/>
          <a:p>
            <a:r>
              <a:rPr lang="en-US" sz="3200" b="1" dirty="0">
                <a:solidFill>
                  <a:srgbClr val="002060"/>
                </a:solidFill>
              </a:rPr>
              <a:t>Basic calculation</a:t>
            </a:r>
          </a:p>
          <a:p>
            <a:pPr marL="342900" indent="-342900">
              <a:buFont typeface="Arial" panose="020B0604020202020204" pitchFamily="34" charset="0"/>
              <a:buChar char="•"/>
            </a:pPr>
            <a:endParaRPr lang="en-US" sz="2200" dirty="0">
              <a:solidFill>
                <a:srgbClr val="002060"/>
              </a:solidFill>
            </a:endParaRPr>
          </a:p>
          <a:p>
            <a:r>
              <a:rPr lang="en-US" sz="2200" dirty="0">
                <a:solidFill>
                  <a:srgbClr val="002060"/>
                </a:solidFill>
              </a:rPr>
              <a:t>	VAT payable or Refundable = </a:t>
            </a:r>
          </a:p>
          <a:p>
            <a:r>
              <a:rPr lang="en-US" sz="2200" dirty="0">
                <a:solidFill>
                  <a:srgbClr val="002060"/>
                </a:solidFill>
              </a:rPr>
              <a:t>	Output VAT							XXX</a:t>
            </a:r>
          </a:p>
          <a:p>
            <a:r>
              <a:rPr lang="en-US" sz="2200" dirty="0">
                <a:solidFill>
                  <a:srgbClr val="002060"/>
                </a:solidFill>
              </a:rPr>
              <a:t>	Less: Input VAT 					      </a:t>
            </a:r>
            <a:r>
              <a:rPr lang="en-US" sz="2200" u="sng" dirty="0">
                <a:solidFill>
                  <a:srgbClr val="002060"/>
                </a:solidFill>
              </a:rPr>
              <a:t>(XXX)</a:t>
            </a:r>
          </a:p>
          <a:p>
            <a:r>
              <a:rPr lang="en-US" sz="2200" dirty="0">
                <a:solidFill>
                  <a:srgbClr val="002060"/>
                </a:solidFill>
              </a:rPr>
              <a:t>	Payable or Refundable 				XXX</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Tree>
    <p:extLst>
      <p:ext uri="{BB962C8B-B14F-4D97-AF65-F5344CB8AC3E}">
        <p14:creationId xmlns:p14="http://schemas.microsoft.com/office/powerpoint/2010/main" val="1341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457200" y="1902784"/>
            <a:ext cx="4294414" cy="3970318"/>
          </a:xfrm>
          <a:prstGeom prst="rect">
            <a:avLst/>
          </a:prstGeom>
          <a:noFill/>
        </p:spPr>
        <p:txBody>
          <a:bodyPr wrap="square" lIns="91440" tIns="45720" rIns="91440" bIns="45720" anchor="t">
            <a:spAutoFit/>
          </a:bodyPr>
          <a:lstStyle/>
          <a:p>
            <a:r>
              <a:rPr lang="en-US" sz="3600" dirty="0">
                <a:solidFill>
                  <a:srgbClr val="002060"/>
                </a:solidFill>
              </a:rPr>
              <a:t>Method of </a:t>
            </a:r>
            <a:r>
              <a:rPr lang="en-US" sz="3600" dirty="0">
                <a:solidFill>
                  <a:srgbClr val="002060"/>
                </a:solidFill>
                <a:highlight>
                  <a:srgbClr val="FFFF00"/>
                </a:highlight>
              </a:rPr>
              <a:t>the state</a:t>
            </a:r>
            <a:r>
              <a:rPr lang="en-US" sz="3600" dirty="0">
                <a:solidFill>
                  <a:srgbClr val="002060"/>
                </a:solidFill>
              </a:rPr>
              <a:t> collecting funds in order to fund the major departments of a country, make services available and redistribute wealth </a:t>
            </a: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WHAT IS TAXATION?</a:t>
            </a:r>
          </a:p>
        </p:txBody>
      </p:sp>
      <p:pic>
        <p:nvPicPr>
          <p:cNvPr id="6" name="Picture 5" descr="A cell phone with words on it&#10;&#10;Description automatically generated">
            <a:extLst>
              <a:ext uri="{FF2B5EF4-FFF2-40B4-BE49-F238E27FC236}">
                <a16:creationId xmlns:a16="http://schemas.microsoft.com/office/drawing/2014/main" id="{E07562C0-CC7B-083F-D750-94AB6B8F1CC2}"/>
              </a:ext>
            </a:extLst>
          </p:cNvPr>
          <p:cNvPicPr>
            <a:picLocks noChangeAspect="1"/>
          </p:cNvPicPr>
          <p:nvPr/>
        </p:nvPicPr>
        <p:blipFill>
          <a:blip r:embed="rId2"/>
          <a:stretch>
            <a:fillRect/>
          </a:stretch>
        </p:blipFill>
        <p:spPr>
          <a:xfrm>
            <a:off x="5599380" y="1680179"/>
            <a:ext cx="3316020" cy="4192923"/>
          </a:xfrm>
          <a:prstGeom prst="rect">
            <a:avLst/>
          </a:prstGeom>
        </p:spPr>
      </p:pic>
    </p:spTree>
    <p:extLst>
      <p:ext uri="{BB962C8B-B14F-4D97-AF65-F5344CB8AC3E}">
        <p14:creationId xmlns:p14="http://schemas.microsoft.com/office/powerpoint/2010/main" val="37955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3754874"/>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VAT is imposed in terms of s7(1):</a:t>
            </a:r>
          </a:p>
          <a:p>
            <a:pPr marL="800100" lvl="1" indent="-342900">
              <a:buFont typeface="Courier New" panose="02070309020205020404" pitchFamily="49" charset="0"/>
              <a:buChar char="o"/>
            </a:pPr>
            <a:r>
              <a:rPr lang="en-US" sz="2200" dirty="0">
                <a:solidFill>
                  <a:srgbClr val="002060"/>
                </a:solidFill>
              </a:rPr>
              <a:t>supply of goods or services</a:t>
            </a:r>
          </a:p>
          <a:p>
            <a:pPr marL="800100" lvl="1" indent="-342900">
              <a:buFont typeface="Courier New" panose="02070309020205020404" pitchFamily="49" charset="0"/>
              <a:buChar char="o"/>
            </a:pPr>
            <a:r>
              <a:rPr lang="en-US" sz="2200" dirty="0">
                <a:solidFill>
                  <a:srgbClr val="002060"/>
                </a:solidFill>
              </a:rPr>
              <a:t>by a vendor</a:t>
            </a:r>
          </a:p>
          <a:p>
            <a:pPr marL="800100" lvl="1" indent="-342900">
              <a:buFont typeface="Courier New" panose="02070309020205020404" pitchFamily="49" charset="0"/>
              <a:buChar char="o"/>
            </a:pPr>
            <a:r>
              <a:rPr lang="en-US" sz="2200" dirty="0">
                <a:solidFill>
                  <a:srgbClr val="002060"/>
                </a:solidFill>
              </a:rPr>
              <a:t>in the course or furtherance of any enterprise carried on by him</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Calculated at the rate of 0% or 15% on the value of the supply </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When will VAT be levied?</a:t>
            </a:r>
          </a:p>
          <a:p>
            <a:pPr marL="342900" indent="-342900">
              <a:buFont typeface="Arial" panose="020B0604020202020204" pitchFamily="34" charset="0"/>
              <a:buChar char="•"/>
            </a:pPr>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Tree>
    <p:extLst>
      <p:ext uri="{BB962C8B-B14F-4D97-AF65-F5344CB8AC3E}">
        <p14:creationId xmlns:p14="http://schemas.microsoft.com/office/powerpoint/2010/main" val="101301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graphicFrame>
        <p:nvGraphicFramePr>
          <p:cNvPr id="2" name="Diagram 1">
            <a:extLst>
              <a:ext uri="{FF2B5EF4-FFF2-40B4-BE49-F238E27FC236}">
                <a16:creationId xmlns:a16="http://schemas.microsoft.com/office/drawing/2014/main" id="{87A494A4-235B-927E-A2AA-CF267444DB53}"/>
              </a:ext>
            </a:extLst>
          </p:cNvPr>
          <p:cNvGraphicFramePr/>
          <p:nvPr>
            <p:extLst>
              <p:ext uri="{D42A27DB-BD31-4B8C-83A1-F6EECF244321}">
                <p14:modId xmlns:p14="http://schemas.microsoft.com/office/powerpoint/2010/main" val="3845109373"/>
              </p:ext>
            </p:extLst>
          </p:nvPr>
        </p:nvGraphicFramePr>
        <p:xfrm>
          <a:off x="291946" y="-928810"/>
          <a:ext cx="8580665" cy="6186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29C6B9C-EBCC-FA7B-B0F1-BC0663C69115}"/>
              </a:ext>
            </a:extLst>
          </p:cNvPr>
          <p:cNvSpPr txBox="1"/>
          <p:nvPr/>
        </p:nvSpPr>
        <p:spPr>
          <a:xfrm>
            <a:off x="291946" y="2770368"/>
            <a:ext cx="8394854" cy="510909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Supply - a sale or lease agreement for example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Goods – corporeal moveable things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Services – anything done or to be done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Vendor – compulsory or voluntary registration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Enterprise – any continuous or regular activity in South Africa and consideration must be charged</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Taxable supplies – standard rated or zero-rated</a:t>
            </a:r>
          </a:p>
          <a:p>
            <a:pPr marL="342900" indent="-342900">
              <a:buFont typeface="Arial" panose="020B0604020202020204" pitchFamily="34" charset="0"/>
              <a:buChar char="•"/>
            </a:pPr>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1875141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2" name="Rounded Rectangle 1">
            <a:extLst>
              <a:ext uri="{FF2B5EF4-FFF2-40B4-BE49-F238E27FC236}">
                <a16:creationId xmlns:a16="http://schemas.microsoft.com/office/drawing/2014/main" id="{A2985525-8DC2-F465-EC29-ED9B13DC3792}"/>
              </a:ext>
            </a:extLst>
          </p:cNvPr>
          <p:cNvSpPr/>
          <p:nvPr/>
        </p:nvSpPr>
        <p:spPr>
          <a:xfrm>
            <a:off x="3584121" y="1819478"/>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VAT</a:t>
            </a:r>
          </a:p>
        </p:txBody>
      </p:sp>
      <p:sp>
        <p:nvSpPr>
          <p:cNvPr id="3" name="Rounded Rectangle 2">
            <a:extLst>
              <a:ext uri="{FF2B5EF4-FFF2-40B4-BE49-F238E27FC236}">
                <a16:creationId xmlns:a16="http://schemas.microsoft.com/office/drawing/2014/main" id="{2D952631-F6C2-980C-15AB-685CB5D300CE}"/>
              </a:ext>
            </a:extLst>
          </p:cNvPr>
          <p:cNvSpPr/>
          <p:nvPr/>
        </p:nvSpPr>
        <p:spPr>
          <a:xfrm>
            <a:off x="5946322" y="3543300"/>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NON-TAXABLE SUPPLIES</a:t>
            </a:r>
          </a:p>
        </p:txBody>
      </p:sp>
      <p:sp>
        <p:nvSpPr>
          <p:cNvPr id="4" name="Rounded Rectangle 3">
            <a:extLst>
              <a:ext uri="{FF2B5EF4-FFF2-40B4-BE49-F238E27FC236}">
                <a16:creationId xmlns:a16="http://schemas.microsoft.com/office/drawing/2014/main" id="{265F887A-A01E-55C6-60E2-FBAA02A6E62F}"/>
              </a:ext>
            </a:extLst>
          </p:cNvPr>
          <p:cNvSpPr/>
          <p:nvPr/>
        </p:nvSpPr>
        <p:spPr>
          <a:xfrm>
            <a:off x="1390650" y="3465983"/>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TAXABLE SUPPLIES</a:t>
            </a:r>
          </a:p>
        </p:txBody>
      </p:sp>
      <p:sp>
        <p:nvSpPr>
          <p:cNvPr id="6" name="Rounded Rectangle 5">
            <a:extLst>
              <a:ext uri="{FF2B5EF4-FFF2-40B4-BE49-F238E27FC236}">
                <a16:creationId xmlns:a16="http://schemas.microsoft.com/office/drawing/2014/main" id="{2F1FC7D0-D7AE-BD10-6ADD-53BE7249554B}"/>
              </a:ext>
            </a:extLst>
          </p:cNvPr>
          <p:cNvSpPr/>
          <p:nvPr/>
        </p:nvSpPr>
        <p:spPr>
          <a:xfrm>
            <a:off x="209546" y="5210559"/>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STANDARD RATED </a:t>
            </a:r>
          </a:p>
          <a:p>
            <a:pPr algn="ctr"/>
            <a:r>
              <a:rPr lang="en-US" sz="2400" dirty="0">
                <a:solidFill>
                  <a:srgbClr val="002060"/>
                </a:solidFill>
              </a:rPr>
              <a:t>15%</a:t>
            </a:r>
          </a:p>
        </p:txBody>
      </p:sp>
      <p:sp>
        <p:nvSpPr>
          <p:cNvPr id="7" name="Rounded Rectangle 6">
            <a:extLst>
              <a:ext uri="{FF2B5EF4-FFF2-40B4-BE49-F238E27FC236}">
                <a16:creationId xmlns:a16="http://schemas.microsoft.com/office/drawing/2014/main" id="{178BD6E1-E927-8EC0-4BF0-25D42D2AC6A1}"/>
              </a:ext>
            </a:extLst>
          </p:cNvPr>
          <p:cNvSpPr/>
          <p:nvPr/>
        </p:nvSpPr>
        <p:spPr>
          <a:xfrm>
            <a:off x="2759526" y="5210559"/>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ZERO RATED 0%</a:t>
            </a:r>
          </a:p>
        </p:txBody>
      </p:sp>
      <p:sp>
        <p:nvSpPr>
          <p:cNvPr id="8" name="Rounded Rectangle 7">
            <a:extLst>
              <a:ext uri="{FF2B5EF4-FFF2-40B4-BE49-F238E27FC236}">
                <a16:creationId xmlns:a16="http://schemas.microsoft.com/office/drawing/2014/main" id="{7B58C701-BCAB-EC90-2379-B30D66579676}"/>
              </a:ext>
            </a:extLst>
          </p:cNvPr>
          <p:cNvSpPr/>
          <p:nvPr/>
        </p:nvSpPr>
        <p:spPr>
          <a:xfrm>
            <a:off x="6055179" y="4936418"/>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EXEMPT SUPPLIES</a:t>
            </a:r>
          </a:p>
        </p:txBody>
      </p:sp>
      <p:cxnSp>
        <p:nvCxnSpPr>
          <p:cNvPr id="10" name="Straight Connector 9">
            <a:extLst>
              <a:ext uri="{FF2B5EF4-FFF2-40B4-BE49-F238E27FC236}">
                <a16:creationId xmlns:a16="http://schemas.microsoft.com/office/drawing/2014/main" id="{8C4738BD-C9A5-E94B-FE31-0040537A04A3}"/>
              </a:ext>
            </a:extLst>
          </p:cNvPr>
          <p:cNvCxnSpPr>
            <a:stCxn id="2" idx="2"/>
          </p:cNvCxnSpPr>
          <p:nvPr/>
        </p:nvCxnSpPr>
        <p:spPr>
          <a:xfrm flipH="1">
            <a:off x="4571999" y="2910048"/>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2BF0223-E45A-55EF-8307-ED28EC9C7F8D}"/>
              </a:ext>
            </a:extLst>
          </p:cNvPr>
          <p:cNvCxnSpPr/>
          <p:nvPr/>
        </p:nvCxnSpPr>
        <p:spPr>
          <a:xfrm flipH="1">
            <a:off x="4735283" y="2916155"/>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F03B1DD-8743-4D16-8D86-9034DC7BDEB3}"/>
              </a:ext>
            </a:extLst>
          </p:cNvPr>
          <p:cNvCxnSpPr>
            <a:cxnSpLocks/>
          </p:cNvCxnSpPr>
          <p:nvPr/>
        </p:nvCxnSpPr>
        <p:spPr>
          <a:xfrm flipH="1">
            <a:off x="2596242" y="3314700"/>
            <a:ext cx="19757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4D08DC0-441F-46D2-A75D-BCA6F7C99B22}"/>
              </a:ext>
            </a:extLst>
          </p:cNvPr>
          <p:cNvCxnSpPr>
            <a:cxnSpLocks/>
          </p:cNvCxnSpPr>
          <p:nvPr/>
        </p:nvCxnSpPr>
        <p:spPr>
          <a:xfrm flipH="1">
            <a:off x="4735283" y="3314700"/>
            <a:ext cx="19757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D1E8CDD-3B11-6334-7BB3-D9C2D54E0479}"/>
              </a:ext>
            </a:extLst>
          </p:cNvPr>
          <p:cNvCxnSpPr/>
          <p:nvPr/>
        </p:nvCxnSpPr>
        <p:spPr>
          <a:xfrm>
            <a:off x="2596242" y="3314700"/>
            <a:ext cx="0" cy="11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0D0F118-1FC2-6DE1-E97A-F9A8C40AF0CD}"/>
              </a:ext>
            </a:extLst>
          </p:cNvPr>
          <p:cNvCxnSpPr/>
          <p:nvPr/>
        </p:nvCxnSpPr>
        <p:spPr>
          <a:xfrm>
            <a:off x="6711040" y="331470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1240F18-3469-73EF-A105-6B33F45287FC}"/>
              </a:ext>
            </a:extLst>
          </p:cNvPr>
          <p:cNvCxnSpPr/>
          <p:nvPr/>
        </p:nvCxnSpPr>
        <p:spPr>
          <a:xfrm flipH="1">
            <a:off x="2185303" y="4556553"/>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51D847D-D2B1-81FE-1DF0-F92C987F0C10}"/>
              </a:ext>
            </a:extLst>
          </p:cNvPr>
          <p:cNvCxnSpPr/>
          <p:nvPr/>
        </p:nvCxnSpPr>
        <p:spPr>
          <a:xfrm flipH="1">
            <a:off x="2397576" y="4556553"/>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4F79B06-6159-59AA-4E07-63D06CD8827C}"/>
              </a:ext>
            </a:extLst>
          </p:cNvPr>
          <p:cNvCxnSpPr>
            <a:cxnSpLocks/>
          </p:cNvCxnSpPr>
          <p:nvPr/>
        </p:nvCxnSpPr>
        <p:spPr>
          <a:xfrm flipH="1">
            <a:off x="947057" y="4961205"/>
            <a:ext cx="12382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57ECE59-A549-7A74-DA2A-274D07001675}"/>
              </a:ext>
            </a:extLst>
          </p:cNvPr>
          <p:cNvCxnSpPr>
            <a:cxnSpLocks/>
          </p:cNvCxnSpPr>
          <p:nvPr/>
        </p:nvCxnSpPr>
        <p:spPr>
          <a:xfrm flipH="1">
            <a:off x="2397576" y="4963967"/>
            <a:ext cx="12382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5449F34-B2A3-4815-4BC1-F7810777BBC4}"/>
              </a:ext>
            </a:extLst>
          </p:cNvPr>
          <p:cNvCxnSpPr>
            <a:cxnSpLocks/>
          </p:cNvCxnSpPr>
          <p:nvPr/>
        </p:nvCxnSpPr>
        <p:spPr>
          <a:xfrm>
            <a:off x="975625" y="4950066"/>
            <a:ext cx="0" cy="260493"/>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3CD9C64-F7E7-779E-9F9D-1DE584E5ABA8}"/>
              </a:ext>
            </a:extLst>
          </p:cNvPr>
          <p:cNvCxnSpPr/>
          <p:nvPr/>
        </p:nvCxnSpPr>
        <p:spPr>
          <a:xfrm>
            <a:off x="3635822" y="4961205"/>
            <a:ext cx="0" cy="24935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42032D3-5F4D-0C0E-6B38-2591E719AF8A}"/>
              </a:ext>
            </a:extLst>
          </p:cNvPr>
          <p:cNvCxnSpPr>
            <a:cxnSpLocks/>
          </p:cNvCxnSpPr>
          <p:nvPr/>
        </p:nvCxnSpPr>
        <p:spPr>
          <a:xfrm flipH="1">
            <a:off x="7043056" y="4645009"/>
            <a:ext cx="1" cy="31619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463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4770537"/>
          </a:xfrm>
          <a:prstGeom prst="rect">
            <a:avLst/>
          </a:prstGeom>
          <a:noFill/>
        </p:spPr>
        <p:txBody>
          <a:bodyPr wrap="square">
            <a:spAutoFit/>
          </a:bodyPr>
          <a:lstStyle/>
          <a:p>
            <a:r>
              <a:rPr lang="en-US" sz="2200" b="1" u="sng" dirty="0">
                <a:solidFill>
                  <a:srgbClr val="002060"/>
                </a:solidFill>
              </a:rPr>
              <a:t>ZERO RATED SUPPLIES </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Exports of goods and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Supply of a going concern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Basic food stuffs (brown bread, milk, vegetables </a:t>
            </a:r>
            <a:r>
              <a:rPr lang="en-US" sz="2200" dirty="0" err="1">
                <a:solidFill>
                  <a:srgbClr val="002060"/>
                </a:solidFill>
              </a:rPr>
              <a:t>etc</a:t>
            </a:r>
            <a:r>
              <a:rPr lang="en-US" sz="2200" dirty="0">
                <a:solidFill>
                  <a:srgbClr val="002060"/>
                </a:solidFill>
              </a:rPr>
              <a: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Fuel</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Municipal rates</a:t>
            </a:r>
          </a:p>
          <a:p>
            <a:pPr marL="342900" indent="-342900">
              <a:buFont typeface="Arial" panose="020B0604020202020204" pitchFamily="34" charset="0"/>
              <a:buChar char="•"/>
            </a:pPr>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3812335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4</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and is a registered VAT vendor.  </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During the 2023 year of assessment the company exported clothing to a client in the United Kingdom for a consideration of R115 000. </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What are the VAT implications of the export for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4</a:t>
            </a:r>
          </a:p>
        </p:txBody>
      </p:sp>
    </p:spTree>
    <p:extLst>
      <p:ext uri="{BB962C8B-B14F-4D97-AF65-F5344CB8AC3E}">
        <p14:creationId xmlns:p14="http://schemas.microsoft.com/office/powerpoint/2010/main" val="2449372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4 -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Export sales are zero rated </a:t>
            </a:r>
          </a:p>
          <a:p>
            <a:endParaRPr lang="en-ZA" sz="2200" dirty="0">
              <a:effectLst/>
              <a:latin typeface="Calibri" panose="020F0502020204030204" pitchFamily="34" charset="0"/>
              <a:ea typeface="Times New Roman" panose="02020603050405020304" pitchFamily="18" charset="0"/>
              <a:cs typeface="Calibri" panose="020F0502020204030204" pitchFamily="34" charset="0"/>
            </a:endParaRPr>
          </a:p>
          <a:p>
            <a:r>
              <a:rPr lang="en-ZA" sz="2200" dirty="0">
                <a:solidFill>
                  <a:srgbClr val="002060"/>
                </a:solidFill>
                <a:latin typeface="Calibri" panose="020F0502020204030204" pitchFamily="34" charset="0"/>
                <a:cs typeface="Calibri" panose="020F0502020204030204" pitchFamily="34" charset="0"/>
              </a:rPr>
              <a:t>Output VAT = R115 000 x 0% = R0</a:t>
            </a:r>
          </a:p>
          <a:p>
            <a:r>
              <a:rPr lang="en-US" sz="2200" dirty="0">
                <a:effectLst/>
                <a:latin typeface="Calibri" panose="020F0502020204030204" pitchFamily="34" charset="0"/>
                <a:ea typeface="Times New Roman" panose="02020603050405020304" pitchFamily="18" charset="0"/>
                <a:cs typeface="Calibri" panose="020F0502020204030204" pitchFamily="34" charset="0"/>
              </a:rPr>
              <a:t> </a:t>
            </a:r>
            <a:endParaRPr lang="en-ZA"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4</a:t>
            </a:r>
          </a:p>
        </p:txBody>
      </p:sp>
    </p:spTree>
    <p:extLst>
      <p:ext uri="{BB962C8B-B14F-4D97-AF65-F5344CB8AC3E}">
        <p14:creationId xmlns:p14="http://schemas.microsoft.com/office/powerpoint/2010/main" val="355820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4093428"/>
          </a:xfrm>
          <a:prstGeom prst="rect">
            <a:avLst/>
          </a:prstGeom>
          <a:noFill/>
        </p:spPr>
        <p:txBody>
          <a:bodyPr wrap="square">
            <a:spAutoFit/>
          </a:bodyPr>
          <a:lstStyle/>
          <a:p>
            <a:r>
              <a:rPr lang="en-US" sz="2200" b="1" u="sng" dirty="0">
                <a:solidFill>
                  <a:srgbClr val="002060"/>
                </a:solidFill>
              </a:rPr>
              <a:t>EXEMPT SUPPLIES </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Financial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Residential accommodation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Educational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Transport by road or rail (domestic)</a:t>
            </a:r>
          </a:p>
          <a:p>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41822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2" name="Rounded Rectangle 1">
            <a:extLst>
              <a:ext uri="{FF2B5EF4-FFF2-40B4-BE49-F238E27FC236}">
                <a16:creationId xmlns:a16="http://schemas.microsoft.com/office/drawing/2014/main" id="{A17196B1-5723-BDD0-9164-1E2B9D2F5777}"/>
              </a:ext>
            </a:extLst>
          </p:cNvPr>
          <p:cNvSpPr/>
          <p:nvPr/>
        </p:nvSpPr>
        <p:spPr>
          <a:xfrm>
            <a:off x="5612948" y="3562482"/>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Input VAT</a:t>
            </a:r>
          </a:p>
        </p:txBody>
      </p:sp>
      <p:sp>
        <p:nvSpPr>
          <p:cNvPr id="4" name="Rounded Rectangle 3">
            <a:extLst>
              <a:ext uri="{FF2B5EF4-FFF2-40B4-BE49-F238E27FC236}">
                <a16:creationId xmlns:a16="http://schemas.microsoft.com/office/drawing/2014/main" id="{3F0A102B-1738-B3EA-AEF1-058411FDDC74}"/>
              </a:ext>
            </a:extLst>
          </p:cNvPr>
          <p:cNvSpPr/>
          <p:nvPr/>
        </p:nvSpPr>
        <p:spPr>
          <a:xfrm>
            <a:off x="608240" y="3552460"/>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Output VAT</a:t>
            </a:r>
          </a:p>
        </p:txBody>
      </p:sp>
      <p:sp>
        <p:nvSpPr>
          <p:cNvPr id="7" name="Right Arrow 6">
            <a:extLst>
              <a:ext uri="{FF2B5EF4-FFF2-40B4-BE49-F238E27FC236}">
                <a16:creationId xmlns:a16="http://schemas.microsoft.com/office/drawing/2014/main" id="{41E42288-6E7D-09F2-384F-13D257206105}"/>
              </a:ext>
            </a:extLst>
          </p:cNvPr>
          <p:cNvSpPr/>
          <p:nvPr/>
        </p:nvSpPr>
        <p:spPr>
          <a:xfrm>
            <a:off x="865415" y="1761191"/>
            <a:ext cx="220435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Receive money</a:t>
            </a:r>
          </a:p>
        </p:txBody>
      </p:sp>
      <p:sp>
        <p:nvSpPr>
          <p:cNvPr id="10" name="Rectangle 9">
            <a:extLst>
              <a:ext uri="{FF2B5EF4-FFF2-40B4-BE49-F238E27FC236}">
                <a16:creationId xmlns:a16="http://schemas.microsoft.com/office/drawing/2014/main" id="{2D4B21E8-6AD8-0208-9B78-EB636EE16CFF}"/>
              </a:ext>
            </a:extLst>
          </p:cNvPr>
          <p:cNvSpPr/>
          <p:nvPr/>
        </p:nvSpPr>
        <p:spPr>
          <a:xfrm>
            <a:off x="6335486" y="5136899"/>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2060"/>
                </a:solidFill>
              </a:rPr>
              <a:t>Claim back from SARS</a:t>
            </a:r>
          </a:p>
        </p:txBody>
      </p:sp>
      <p:sp>
        <p:nvSpPr>
          <p:cNvPr id="11" name="Rectangle 10">
            <a:extLst>
              <a:ext uri="{FF2B5EF4-FFF2-40B4-BE49-F238E27FC236}">
                <a16:creationId xmlns:a16="http://schemas.microsoft.com/office/drawing/2014/main" id="{01D1C9D6-EC12-6877-91ED-87BC96B4485A}"/>
              </a:ext>
            </a:extLst>
          </p:cNvPr>
          <p:cNvSpPr/>
          <p:nvPr/>
        </p:nvSpPr>
        <p:spPr>
          <a:xfrm>
            <a:off x="1118507" y="5136899"/>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2060"/>
                </a:solidFill>
              </a:rPr>
              <a:t>Levy and pay over to SARS</a:t>
            </a:r>
          </a:p>
        </p:txBody>
      </p:sp>
      <p:sp>
        <p:nvSpPr>
          <p:cNvPr id="12" name="Right Arrow 11">
            <a:extLst>
              <a:ext uri="{FF2B5EF4-FFF2-40B4-BE49-F238E27FC236}">
                <a16:creationId xmlns:a16="http://schemas.microsoft.com/office/drawing/2014/main" id="{F672833D-7B9E-23D7-BAE5-247E900E0869}"/>
              </a:ext>
            </a:extLst>
          </p:cNvPr>
          <p:cNvSpPr/>
          <p:nvPr/>
        </p:nvSpPr>
        <p:spPr>
          <a:xfrm rot="10800000">
            <a:off x="5837465" y="1777088"/>
            <a:ext cx="220435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002060"/>
              </a:solidFill>
            </a:endParaRPr>
          </a:p>
        </p:txBody>
      </p:sp>
      <p:sp>
        <p:nvSpPr>
          <p:cNvPr id="13" name="TextBox 12">
            <a:extLst>
              <a:ext uri="{FF2B5EF4-FFF2-40B4-BE49-F238E27FC236}">
                <a16:creationId xmlns:a16="http://schemas.microsoft.com/office/drawing/2014/main" id="{AD471B02-7208-E5A7-090F-AC7610452317}"/>
              </a:ext>
            </a:extLst>
          </p:cNvPr>
          <p:cNvSpPr txBox="1"/>
          <p:nvPr/>
        </p:nvSpPr>
        <p:spPr>
          <a:xfrm>
            <a:off x="6588579" y="2381637"/>
            <a:ext cx="1445078" cy="369332"/>
          </a:xfrm>
          <a:prstGeom prst="rect">
            <a:avLst/>
          </a:prstGeom>
          <a:noFill/>
        </p:spPr>
        <p:txBody>
          <a:bodyPr wrap="square" rtlCol="0">
            <a:spAutoFit/>
          </a:bodyPr>
          <a:lstStyle/>
          <a:p>
            <a:r>
              <a:rPr lang="en-US" dirty="0">
                <a:solidFill>
                  <a:srgbClr val="002060"/>
                </a:solidFill>
              </a:rPr>
              <a:t>Pay money</a:t>
            </a:r>
          </a:p>
        </p:txBody>
      </p:sp>
      <p:sp>
        <p:nvSpPr>
          <p:cNvPr id="14" name="Right Arrow 13">
            <a:extLst>
              <a:ext uri="{FF2B5EF4-FFF2-40B4-BE49-F238E27FC236}">
                <a16:creationId xmlns:a16="http://schemas.microsoft.com/office/drawing/2014/main" id="{8B1C9690-ABCF-302C-C455-831A3053E2E9}"/>
              </a:ext>
            </a:extLst>
          </p:cNvPr>
          <p:cNvSpPr/>
          <p:nvPr/>
        </p:nvSpPr>
        <p:spPr>
          <a:xfrm>
            <a:off x="4045407" y="3708047"/>
            <a:ext cx="1310365" cy="108046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LESS</a:t>
            </a:r>
          </a:p>
        </p:txBody>
      </p:sp>
    </p:spTree>
    <p:extLst>
      <p:ext uri="{BB962C8B-B14F-4D97-AF65-F5344CB8AC3E}">
        <p14:creationId xmlns:p14="http://schemas.microsoft.com/office/powerpoint/2010/main" val="524514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4770537"/>
          </a:xfrm>
          <a:prstGeom prst="rect">
            <a:avLst/>
          </a:prstGeom>
          <a:noFill/>
        </p:spPr>
        <p:txBody>
          <a:bodyPr wrap="square">
            <a:spAutoFit/>
          </a:bodyPr>
          <a:lstStyle/>
          <a:p>
            <a:r>
              <a:rPr lang="en-US" sz="2200" b="1" u="sng" dirty="0">
                <a:solidFill>
                  <a:srgbClr val="002060"/>
                </a:solidFill>
              </a:rPr>
              <a:t>VAT Principles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A vendor who makes taxable supplies can claim VAT incurred on goods or services to make such taxable supplies – input VAT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Input VAT can only be claimed when the purchase was made from another VAT vendor who makes taxable supplies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Company fills out a VAT return and the VAT output and input are netted off. If output exceeds input, the vendor pays over the difference to SARS. Otherwise, the vendor receives from SARS the difference. This is done at the end of each VAT period. </a:t>
            </a: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145812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2739211"/>
          </a:xfrm>
          <a:prstGeom prst="rect">
            <a:avLst/>
          </a:prstGeom>
          <a:noFill/>
        </p:spPr>
        <p:txBody>
          <a:bodyPr wrap="square">
            <a:spAutoFit/>
          </a:bodyPr>
          <a:lstStyle/>
          <a:p>
            <a:r>
              <a:rPr lang="en-US" sz="2200" b="1" u="sng" dirty="0">
                <a:solidFill>
                  <a:srgbClr val="002060"/>
                </a:solidFill>
              </a:rPr>
              <a:t>VAT inclusive versus VAT exclusive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If the amount is given exclusive of VAT, you will multiply by 15%</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If the amount is given inclusive of VAT, you will multiply by 15/115 (the tax fraction)</a:t>
            </a: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235731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27616" y="1791482"/>
            <a:ext cx="8688767" cy="4401205"/>
          </a:xfrm>
          <a:prstGeom prst="rect">
            <a:avLst/>
          </a:prstGeom>
          <a:noFill/>
        </p:spPr>
        <p:txBody>
          <a:bodyPr wrap="square">
            <a:spAutoFit/>
          </a:bodyPr>
          <a:lstStyle/>
          <a:p>
            <a:pPr marL="457200" indent="-457200">
              <a:buAutoNum type="arabicPeriod"/>
            </a:pPr>
            <a:r>
              <a:rPr lang="en-US" sz="2800" dirty="0">
                <a:solidFill>
                  <a:srgbClr val="002060"/>
                </a:solidFill>
              </a:rPr>
              <a:t>Everyone ought to contribute towards the support of the government in proportion to their income. </a:t>
            </a:r>
            <a:r>
              <a:rPr lang="en-US" sz="2800" dirty="0">
                <a:solidFill>
                  <a:schemeClr val="accent4">
                    <a:lumMod val="50000"/>
                    <a:lumOff val="50000"/>
                  </a:schemeClr>
                </a:solidFill>
              </a:rPr>
              <a:t>(EQUITY) </a:t>
            </a:r>
          </a:p>
          <a:p>
            <a:pPr marL="457200" indent="-457200">
              <a:buAutoNum type="arabicPeriod"/>
            </a:pPr>
            <a:r>
              <a:rPr lang="en-US" sz="2800" dirty="0">
                <a:solidFill>
                  <a:srgbClr val="002060"/>
                </a:solidFill>
              </a:rPr>
              <a:t>The tax to be paid by each individual ought to be certain, not arbitrary. </a:t>
            </a:r>
            <a:r>
              <a:rPr lang="en-US" sz="2800" dirty="0">
                <a:solidFill>
                  <a:schemeClr val="accent4">
                    <a:lumMod val="50000"/>
                    <a:lumOff val="50000"/>
                  </a:schemeClr>
                </a:solidFill>
              </a:rPr>
              <a:t>(CERTAINTY) </a:t>
            </a:r>
          </a:p>
          <a:p>
            <a:pPr marL="457200" indent="-457200">
              <a:buAutoNum type="arabicPeriod"/>
            </a:pPr>
            <a:r>
              <a:rPr lang="en-US" sz="2800" dirty="0">
                <a:solidFill>
                  <a:srgbClr val="002060"/>
                </a:solidFill>
              </a:rPr>
              <a:t>Taxes ought to be levied in such a manner and at the time most convenient to the contributor. </a:t>
            </a:r>
            <a:r>
              <a:rPr lang="en-US" sz="2800" dirty="0">
                <a:solidFill>
                  <a:schemeClr val="accent4">
                    <a:lumMod val="50000"/>
                    <a:lumOff val="50000"/>
                  </a:schemeClr>
                </a:solidFill>
              </a:rPr>
              <a:t>(CONVENIENCE) </a:t>
            </a:r>
          </a:p>
          <a:p>
            <a:pPr marL="457200" indent="-457200">
              <a:buAutoNum type="arabicPeriod"/>
            </a:pPr>
            <a:r>
              <a:rPr lang="en-US" sz="2800">
                <a:solidFill>
                  <a:srgbClr val="002060"/>
                </a:solidFill>
              </a:rPr>
              <a:t>The </a:t>
            </a:r>
            <a:r>
              <a:rPr lang="en-US" sz="2800" dirty="0">
                <a:solidFill>
                  <a:srgbClr val="002060"/>
                </a:solidFill>
              </a:rPr>
              <a:t>collection cost of taxes ought to be as low as possible. </a:t>
            </a:r>
            <a:r>
              <a:rPr lang="en-US" sz="2800" dirty="0">
                <a:solidFill>
                  <a:schemeClr val="accent4">
                    <a:lumMod val="50000"/>
                    <a:lumOff val="50000"/>
                  </a:schemeClr>
                </a:solidFill>
              </a:rPr>
              <a:t>(ECONOMY)</a:t>
            </a: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MAXIMS OF TAXATION</a:t>
            </a:r>
          </a:p>
        </p:txBody>
      </p:sp>
    </p:spTree>
    <p:extLst>
      <p:ext uri="{BB962C8B-B14F-4D97-AF65-F5344CB8AC3E}">
        <p14:creationId xmlns:p14="http://schemas.microsoft.com/office/powerpoint/2010/main" val="343866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2062103"/>
          </a:xfrm>
          <a:prstGeom prst="rect">
            <a:avLst/>
          </a:prstGeom>
          <a:noFill/>
        </p:spPr>
        <p:txBody>
          <a:bodyPr wrap="square">
            <a:spAutoFit/>
          </a:bodyPr>
          <a:lstStyle/>
          <a:p>
            <a:r>
              <a:rPr lang="en-US" sz="2200" b="1" u="sng" dirty="0">
                <a:solidFill>
                  <a:srgbClr val="002060"/>
                </a:solidFill>
              </a:rPr>
              <a:t>ACCOUNTING FOR VAT</a:t>
            </a:r>
          </a:p>
          <a:p>
            <a:pPr marL="342900"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a:p>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2" name="Rounded Rectangle 1">
            <a:extLst>
              <a:ext uri="{FF2B5EF4-FFF2-40B4-BE49-F238E27FC236}">
                <a16:creationId xmlns:a16="http://schemas.microsoft.com/office/drawing/2014/main" id="{A17196B1-5723-BDD0-9164-1E2B9D2F5777}"/>
              </a:ext>
            </a:extLst>
          </p:cNvPr>
          <p:cNvSpPr/>
          <p:nvPr/>
        </p:nvSpPr>
        <p:spPr>
          <a:xfrm>
            <a:off x="653143" y="2481943"/>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Timing</a:t>
            </a:r>
          </a:p>
        </p:txBody>
      </p:sp>
      <p:sp>
        <p:nvSpPr>
          <p:cNvPr id="4" name="Rounded Rectangle 3">
            <a:extLst>
              <a:ext uri="{FF2B5EF4-FFF2-40B4-BE49-F238E27FC236}">
                <a16:creationId xmlns:a16="http://schemas.microsoft.com/office/drawing/2014/main" id="{3F0A102B-1738-B3EA-AEF1-058411FDDC74}"/>
              </a:ext>
            </a:extLst>
          </p:cNvPr>
          <p:cNvSpPr/>
          <p:nvPr/>
        </p:nvSpPr>
        <p:spPr>
          <a:xfrm>
            <a:off x="653143" y="4218215"/>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Value</a:t>
            </a:r>
          </a:p>
        </p:txBody>
      </p:sp>
      <p:sp>
        <p:nvSpPr>
          <p:cNvPr id="7" name="Right Arrow 6">
            <a:extLst>
              <a:ext uri="{FF2B5EF4-FFF2-40B4-BE49-F238E27FC236}">
                <a16:creationId xmlns:a16="http://schemas.microsoft.com/office/drawing/2014/main" id="{41E42288-6E7D-09F2-384F-13D257206105}"/>
              </a:ext>
            </a:extLst>
          </p:cNvPr>
          <p:cNvSpPr/>
          <p:nvPr/>
        </p:nvSpPr>
        <p:spPr>
          <a:xfrm>
            <a:off x="3575957" y="2378528"/>
            <a:ext cx="336368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When will the output VAT be levied or input VAT claimed?</a:t>
            </a:r>
          </a:p>
        </p:txBody>
      </p:sp>
      <p:sp>
        <p:nvSpPr>
          <p:cNvPr id="9" name="Right Arrow 8">
            <a:extLst>
              <a:ext uri="{FF2B5EF4-FFF2-40B4-BE49-F238E27FC236}">
                <a16:creationId xmlns:a16="http://schemas.microsoft.com/office/drawing/2014/main" id="{06444AEA-5BD4-43BB-A1FF-C3EED7C99E01}"/>
              </a:ext>
            </a:extLst>
          </p:cNvPr>
          <p:cNvSpPr/>
          <p:nvPr/>
        </p:nvSpPr>
        <p:spPr>
          <a:xfrm>
            <a:off x="3575957" y="4114800"/>
            <a:ext cx="336368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What is the Rand amount of the VAT payable or claimable?</a:t>
            </a:r>
          </a:p>
        </p:txBody>
      </p:sp>
      <p:sp>
        <p:nvSpPr>
          <p:cNvPr id="10" name="Rectangle 9">
            <a:extLst>
              <a:ext uri="{FF2B5EF4-FFF2-40B4-BE49-F238E27FC236}">
                <a16:creationId xmlns:a16="http://schemas.microsoft.com/office/drawing/2014/main" id="{2D4B21E8-6AD8-0208-9B78-EB636EE16CFF}"/>
              </a:ext>
            </a:extLst>
          </p:cNvPr>
          <p:cNvSpPr/>
          <p:nvPr/>
        </p:nvSpPr>
        <p:spPr>
          <a:xfrm>
            <a:off x="7029450" y="2481943"/>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a:solidFill>
                  <a:srgbClr val="002060"/>
                </a:solidFill>
              </a:rPr>
              <a:t>General rule</a:t>
            </a:r>
          </a:p>
          <a:p>
            <a:pPr algn="ctr"/>
            <a:endParaRPr lang="en-US" dirty="0">
              <a:solidFill>
                <a:srgbClr val="002060"/>
              </a:solidFill>
            </a:endParaRPr>
          </a:p>
          <a:p>
            <a:pPr algn="ctr"/>
            <a:r>
              <a:rPr lang="en-US" dirty="0">
                <a:solidFill>
                  <a:srgbClr val="002060"/>
                </a:solidFill>
              </a:rPr>
              <a:t>Earlier of:</a:t>
            </a:r>
          </a:p>
          <a:p>
            <a:pPr marL="285750" indent="-285750" algn="ctr">
              <a:buFont typeface="Arial" panose="020B0604020202020204" pitchFamily="34" charset="0"/>
              <a:buChar char="•"/>
            </a:pPr>
            <a:r>
              <a:rPr lang="en-US" dirty="0">
                <a:solidFill>
                  <a:srgbClr val="002060"/>
                </a:solidFill>
              </a:rPr>
              <a:t>Invoice or</a:t>
            </a:r>
          </a:p>
          <a:p>
            <a:pPr marL="285750" indent="-285750" algn="ctr">
              <a:buFont typeface="Arial" panose="020B0604020202020204" pitchFamily="34" charset="0"/>
              <a:buChar char="•"/>
            </a:pPr>
            <a:r>
              <a:rPr lang="en-US" dirty="0">
                <a:solidFill>
                  <a:srgbClr val="002060"/>
                </a:solidFill>
              </a:rPr>
              <a:t>Payment</a:t>
            </a:r>
          </a:p>
        </p:txBody>
      </p:sp>
      <p:sp>
        <p:nvSpPr>
          <p:cNvPr id="11" name="Rectangle 10">
            <a:extLst>
              <a:ext uri="{FF2B5EF4-FFF2-40B4-BE49-F238E27FC236}">
                <a16:creationId xmlns:a16="http://schemas.microsoft.com/office/drawing/2014/main" id="{01D1C9D6-EC12-6877-91ED-87BC96B4485A}"/>
              </a:ext>
            </a:extLst>
          </p:cNvPr>
          <p:cNvSpPr/>
          <p:nvPr/>
        </p:nvSpPr>
        <p:spPr>
          <a:xfrm>
            <a:off x="7029450" y="4495060"/>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a:solidFill>
                  <a:srgbClr val="002060"/>
                </a:solidFill>
              </a:rPr>
              <a:t>General rule</a:t>
            </a:r>
          </a:p>
          <a:p>
            <a:pPr algn="ctr"/>
            <a:endParaRPr lang="en-US" dirty="0">
              <a:solidFill>
                <a:srgbClr val="002060"/>
              </a:solidFill>
            </a:endParaRPr>
          </a:p>
          <a:p>
            <a:pPr algn="ctr"/>
            <a:r>
              <a:rPr lang="en-US" dirty="0">
                <a:solidFill>
                  <a:srgbClr val="002060"/>
                </a:solidFill>
              </a:rPr>
              <a:t>Value of supply = Rand value</a:t>
            </a:r>
          </a:p>
        </p:txBody>
      </p:sp>
    </p:spTree>
    <p:extLst>
      <p:ext uri="{BB962C8B-B14F-4D97-AF65-F5344CB8AC3E}">
        <p14:creationId xmlns:p14="http://schemas.microsoft.com/office/powerpoint/2010/main" val="2040554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a:t>
            </a:r>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5</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Vendor 1 sells trading stock to Vendor 2 for R100 000 (including VAT)</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Vendor 2 sells those goods to you for R150 000 (including VAT)</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How is the VAT accounted for by each Vendor?</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5</a:t>
            </a:r>
          </a:p>
        </p:txBody>
      </p:sp>
    </p:spTree>
    <p:extLst>
      <p:ext uri="{BB962C8B-B14F-4D97-AF65-F5344CB8AC3E}">
        <p14:creationId xmlns:p14="http://schemas.microsoft.com/office/powerpoint/2010/main" val="135826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a:t>
            </a:r>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5</a:t>
            </a:r>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solidFill>
                <a:srgbClr val="002060"/>
              </a:solidFill>
              <a:latin typeface="Calibri" panose="020F0502020204030204" pitchFamily="34" charset="0"/>
              <a:cs typeface="Calibri" panose="020F0502020204030204" pitchFamily="34" charset="0"/>
            </a:endParaRPr>
          </a:p>
          <a:p>
            <a:r>
              <a:rPr lang="en-US" sz="2200" u="sng" dirty="0">
                <a:solidFill>
                  <a:srgbClr val="002060"/>
                </a:solidFill>
                <a:latin typeface="Calibri" panose="020F0502020204030204" pitchFamily="34" charset="0"/>
                <a:cs typeface="Calibri" panose="020F0502020204030204" pitchFamily="34" charset="0"/>
              </a:rPr>
              <a:t>Vendor 1</a:t>
            </a:r>
          </a:p>
          <a:p>
            <a:endParaRPr lang="en-US" sz="2200" u="sng"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002060"/>
                </a:solidFill>
                <a:latin typeface="Calibri" panose="020F0502020204030204" pitchFamily="34" charset="0"/>
                <a:cs typeface="Calibri" panose="020F0502020204030204" pitchFamily="34" charset="0"/>
              </a:rPr>
              <a:t>Output tax on sale (100 000 x 15/115)				</a:t>
            </a:r>
            <a:r>
              <a:rPr lang="en-US" sz="2200" u="sng" dirty="0">
                <a:solidFill>
                  <a:srgbClr val="002060"/>
                </a:solidFill>
                <a:latin typeface="Calibri" panose="020F0502020204030204" pitchFamily="34" charset="0"/>
                <a:cs typeface="Calibri" panose="020F0502020204030204" pitchFamily="34" charset="0"/>
              </a:rPr>
              <a:t>13 043</a:t>
            </a:r>
          </a:p>
          <a:p>
            <a:pPr lvl="1"/>
            <a:r>
              <a:rPr lang="en-US" sz="2200" dirty="0">
                <a:solidFill>
                  <a:srgbClr val="002060"/>
                </a:solidFill>
                <a:latin typeface="Calibri" panose="020F0502020204030204" pitchFamily="34" charset="0"/>
                <a:cs typeface="Calibri" panose="020F0502020204030204" pitchFamily="34" charset="0"/>
              </a:rPr>
              <a:t>		</a:t>
            </a:r>
          </a:p>
          <a:p>
            <a:pPr lvl="1"/>
            <a:r>
              <a:rPr lang="en-US" sz="2200" dirty="0">
                <a:solidFill>
                  <a:srgbClr val="002060"/>
                </a:solidFill>
                <a:latin typeface="Calibri" panose="020F0502020204030204" pitchFamily="34" charset="0"/>
                <a:cs typeface="Calibri" panose="020F0502020204030204" pitchFamily="34" charset="0"/>
              </a:rPr>
              <a:t>VAT payable											13 043</a:t>
            </a:r>
            <a:r>
              <a:rPr lang="en-US" sz="2200" u="sng" dirty="0">
                <a:solidFill>
                  <a:srgbClr val="002060"/>
                </a:solidFill>
                <a:latin typeface="Calibri" panose="020F0502020204030204" pitchFamily="34" charset="0"/>
                <a:cs typeface="Calibri" panose="020F0502020204030204" pitchFamily="34" charset="0"/>
              </a:rPr>
              <a:t> </a:t>
            </a:r>
            <a:endParaRPr lang="en-ZA" sz="2200" u="sng" dirty="0">
              <a:solidFill>
                <a:srgbClr val="002060"/>
              </a:solidFill>
              <a:latin typeface="Calibri" panose="020F0502020204030204" pitchFamily="34" charset="0"/>
              <a:cs typeface="Calibri" panose="020F0502020204030204" pitchFamily="34" charset="0"/>
            </a:endParaRPr>
          </a:p>
          <a:p>
            <a:r>
              <a:rPr lang="en-US" sz="2200" dirty="0">
                <a:effectLst/>
                <a:latin typeface="Calibri" panose="020F0502020204030204" pitchFamily="34" charset="0"/>
                <a:ea typeface="Times New Roman" panose="02020603050405020304" pitchFamily="18" charset="0"/>
                <a:cs typeface="Calibri" panose="020F0502020204030204" pitchFamily="34" charset="0"/>
              </a:rPr>
              <a:t> </a:t>
            </a:r>
            <a:endParaRPr lang="en-ZA"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sz="2200" u="sng" dirty="0">
                <a:solidFill>
                  <a:srgbClr val="002060"/>
                </a:solidFill>
                <a:latin typeface="Calibri" panose="020F0502020204030204" pitchFamily="34" charset="0"/>
                <a:cs typeface="Calibri" panose="020F0502020204030204" pitchFamily="34" charset="0"/>
              </a:rPr>
              <a:t>Vendor 2</a:t>
            </a:r>
          </a:p>
          <a:p>
            <a:pPr marL="342900" indent="-342900">
              <a:buFont typeface="Arial" panose="020B0604020202020204" pitchFamily="34" charset="0"/>
              <a:buChar char="•"/>
            </a:pPr>
            <a:r>
              <a:rPr lang="en-US" sz="2200" dirty="0">
                <a:solidFill>
                  <a:srgbClr val="002060"/>
                </a:solidFill>
                <a:latin typeface="Calibri" panose="020F0502020204030204" pitchFamily="34" charset="0"/>
                <a:cs typeface="Calibri" panose="020F0502020204030204" pitchFamily="34" charset="0"/>
              </a:rPr>
              <a:t>Output tax on sale (150 000 x 15/115)				19 565</a:t>
            </a:r>
          </a:p>
          <a:p>
            <a:pPr marL="342900" indent="-342900">
              <a:buFont typeface="Arial" panose="020B0604020202020204" pitchFamily="34" charset="0"/>
              <a:buChar char="•"/>
            </a:pPr>
            <a:r>
              <a:rPr lang="en-US" sz="2200" dirty="0">
                <a:solidFill>
                  <a:srgbClr val="002060"/>
                </a:solidFill>
                <a:latin typeface="Calibri" panose="020F0502020204030204" pitchFamily="34" charset="0"/>
                <a:cs typeface="Calibri" panose="020F0502020204030204" pitchFamily="34" charset="0"/>
              </a:rPr>
              <a:t>Input tax on purchase (100 000 x 15/115)				</a:t>
            </a:r>
            <a:r>
              <a:rPr lang="en-US" sz="2200" u="sng" dirty="0">
                <a:solidFill>
                  <a:srgbClr val="002060"/>
                </a:solidFill>
                <a:latin typeface="Calibri" panose="020F0502020204030204" pitchFamily="34" charset="0"/>
                <a:cs typeface="Calibri" panose="020F0502020204030204" pitchFamily="34" charset="0"/>
              </a:rPr>
              <a:t>(13 043)</a:t>
            </a:r>
            <a:endParaRPr lang="en-ZA" sz="2200" u="sng"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ZA" sz="2200" u="sng"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endParaRPr>
          </a:p>
          <a:p>
            <a:r>
              <a:rPr lang="en-ZA" sz="220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VAT payable 										6 522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5</a:t>
            </a:r>
          </a:p>
        </p:txBody>
      </p:sp>
    </p:spTree>
    <p:extLst>
      <p:ext uri="{BB962C8B-B14F-4D97-AF65-F5344CB8AC3E}">
        <p14:creationId xmlns:p14="http://schemas.microsoft.com/office/powerpoint/2010/main" val="1856692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5898634"/>
            <a:ext cx="9144000" cy="95936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a:xfrm>
            <a:off x="2114684" y="2542116"/>
            <a:ext cx="4937864" cy="1620471"/>
          </a:xfrm>
          <a:prstGeom prst="rect">
            <a:avLst/>
          </a:prstGeom>
          <a:ln>
            <a:noFill/>
          </a:ln>
        </p:spPr>
        <p:txBody>
          <a:bodyPr/>
          <a:lstStyle>
            <a:lvl1pPr>
              <a:defRPr>
                <a:ln>
                  <a:noFill/>
                </a:ln>
                <a:solidFill>
                  <a:srgbClr val="15395C"/>
                </a:solidFill>
              </a:defRPr>
            </a:lvl1pPr>
          </a:lstStyle>
          <a:p>
            <a:endParaRPr lang="en-US" b="1" dirty="0"/>
          </a:p>
        </p:txBody>
      </p:sp>
      <p:sp>
        <p:nvSpPr>
          <p:cNvPr id="11" name="Rectangle 10"/>
          <p:cNvSpPr/>
          <p:nvPr/>
        </p:nvSpPr>
        <p:spPr>
          <a:xfrm>
            <a:off x="0" y="0"/>
            <a:ext cx="9144000" cy="21329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5785104"/>
            <a:ext cx="9144000" cy="11353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70" y="6094073"/>
            <a:ext cx="2050141" cy="610999"/>
          </a:xfrm>
          <a:prstGeom prst="rect">
            <a:avLst/>
          </a:prstGeom>
        </p:spPr>
      </p:pic>
    </p:spTree>
    <p:extLst>
      <p:ext uri="{BB962C8B-B14F-4D97-AF65-F5344CB8AC3E}">
        <p14:creationId xmlns:p14="http://schemas.microsoft.com/office/powerpoint/2010/main" val="381238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SOUTH AFRICAN TAX SYSTEM</a:t>
            </a:r>
          </a:p>
        </p:txBody>
      </p:sp>
      <p:pic>
        <p:nvPicPr>
          <p:cNvPr id="3" name="Picture 2" descr="A blue and white logo&#10;&#10;Description automatically generated">
            <a:extLst>
              <a:ext uri="{FF2B5EF4-FFF2-40B4-BE49-F238E27FC236}">
                <a16:creationId xmlns:a16="http://schemas.microsoft.com/office/drawing/2014/main" id="{B4EFDEDC-D21D-39E9-E3DA-9BF700A11306}"/>
              </a:ext>
            </a:extLst>
          </p:cNvPr>
          <p:cNvPicPr>
            <a:picLocks noChangeAspect="1"/>
          </p:cNvPicPr>
          <p:nvPr/>
        </p:nvPicPr>
        <p:blipFill>
          <a:blip r:embed="rId2"/>
          <a:stretch>
            <a:fillRect/>
          </a:stretch>
        </p:blipFill>
        <p:spPr>
          <a:xfrm>
            <a:off x="3785508" y="1952415"/>
            <a:ext cx="4786992" cy="1476585"/>
          </a:xfrm>
          <a:prstGeom prst="rect">
            <a:avLst/>
          </a:prstGeom>
        </p:spPr>
      </p:pic>
      <p:pic>
        <p:nvPicPr>
          <p:cNvPr id="8" name="Picture 7" descr="A close-up of a sign&#10;&#10;Description automatically generated">
            <a:extLst>
              <a:ext uri="{FF2B5EF4-FFF2-40B4-BE49-F238E27FC236}">
                <a16:creationId xmlns:a16="http://schemas.microsoft.com/office/drawing/2014/main" id="{4EF0779F-3A70-1BC5-A322-B4CD0E7B994B}"/>
              </a:ext>
            </a:extLst>
          </p:cNvPr>
          <p:cNvPicPr>
            <a:picLocks noChangeAspect="1"/>
          </p:cNvPicPr>
          <p:nvPr/>
        </p:nvPicPr>
        <p:blipFill>
          <a:blip r:embed="rId3"/>
          <a:stretch>
            <a:fillRect/>
          </a:stretch>
        </p:blipFill>
        <p:spPr>
          <a:xfrm>
            <a:off x="457200" y="4028645"/>
            <a:ext cx="6099503" cy="2075747"/>
          </a:xfrm>
          <a:prstGeom prst="rect">
            <a:avLst/>
          </a:prstGeom>
        </p:spPr>
      </p:pic>
    </p:spTree>
    <p:extLst>
      <p:ext uri="{BB962C8B-B14F-4D97-AF65-F5344CB8AC3E}">
        <p14:creationId xmlns:p14="http://schemas.microsoft.com/office/powerpoint/2010/main" val="194977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677666"/>
            <a:ext cx="8394853" cy="4524315"/>
          </a:xfrm>
          <a:prstGeom prst="rect">
            <a:avLst/>
          </a:prstGeom>
          <a:noFill/>
        </p:spPr>
        <p:txBody>
          <a:bodyPr wrap="square">
            <a:spAutoFit/>
          </a:bodyPr>
          <a:lstStyle/>
          <a:p>
            <a:pPr marL="457200" indent="-457200">
              <a:buFont typeface="Arial" panose="020B0604020202020204" pitchFamily="34" charset="0"/>
              <a:buChar char="•"/>
            </a:pPr>
            <a:r>
              <a:rPr lang="en-US" sz="2400" dirty="0">
                <a:solidFill>
                  <a:srgbClr val="002060"/>
                </a:solidFill>
              </a:rPr>
              <a:t>Each year the Minister of finance presents the annual budget to the Parliament.</a:t>
            </a:r>
          </a:p>
          <a:p>
            <a:pPr marL="457200" indent="-457200">
              <a:buFont typeface="Arial" panose="020B0604020202020204" pitchFamily="34" charset="0"/>
              <a:buChar char="•"/>
            </a:pPr>
            <a:endParaRPr lang="en-US" sz="2400" dirty="0">
              <a:solidFill>
                <a:srgbClr val="002060"/>
              </a:solidFill>
            </a:endParaRPr>
          </a:p>
          <a:p>
            <a:pPr marL="457200" indent="-457200">
              <a:buFont typeface="Arial" panose="020B0604020202020204" pitchFamily="34" charset="0"/>
              <a:buChar char="•"/>
            </a:pPr>
            <a:r>
              <a:rPr lang="en-US" sz="2400" dirty="0">
                <a:solidFill>
                  <a:srgbClr val="002060"/>
                </a:solidFill>
              </a:rPr>
              <a:t>The total expenditures of the government for the fiscal year is announced and the manners in which the expenditures is to be funded.</a:t>
            </a:r>
          </a:p>
          <a:p>
            <a:pPr marL="457200" indent="-457200">
              <a:buFont typeface="Arial" panose="020B0604020202020204" pitchFamily="34" charset="0"/>
              <a:buChar char="•"/>
            </a:pPr>
            <a:endParaRPr lang="en-US" sz="2400" dirty="0">
              <a:solidFill>
                <a:srgbClr val="002060"/>
              </a:solidFill>
            </a:endParaRPr>
          </a:p>
          <a:p>
            <a:pPr marL="457200" indent="-457200">
              <a:buFont typeface="Arial" panose="020B0604020202020204" pitchFamily="34" charset="0"/>
              <a:buChar char="•"/>
            </a:pPr>
            <a:r>
              <a:rPr lang="en-US" sz="2400" dirty="0">
                <a:solidFill>
                  <a:srgbClr val="002060"/>
                </a:solidFill>
              </a:rPr>
              <a:t>Expenditure is mainly funded by means of taxation and the balance is funded by loans and sundry government funding.</a:t>
            </a:r>
          </a:p>
          <a:p>
            <a:pPr marL="457200" indent="-457200">
              <a:buFont typeface="Arial" panose="020B0604020202020204" pitchFamily="34" charset="0"/>
              <a:buChar char="•"/>
            </a:pPr>
            <a:endParaRPr lang="en-US" sz="2400" dirty="0">
              <a:solidFill>
                <a:srgbClr val="002060"/>
              </a:solidFill>
            </a:endParaRPr>
          </a:p>
          <a:p>
            <a:pPr marL="457200" indent="-457200">
              <a:buFont typeface="Arial" panose="020B0604020202020204" pitchFamily="34" charset="0"/>
              <a:buChar char="•"/>
            </a:pPr>
            <a:r>
              <a:rPr lang="en-US" sz="2400" dirty="0">
                <a:solidFill>
                  <a:srgbClr val="002060"/>
                </a:solidFill>
              </a:rPr>
              <a:t>The government fiscal year is for the period 1 April to the 31 March of the following year.</a:t>
            </a: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ANNUAL BUDGET</a:t>
            </a:r>
          </a:p>
        </p:txBody>
      </p:sp>
    </p:spTree>
    <p:extLst>
      <p:ext uri="{BB962C8B-B14F-4D97-AF65-F5344CB8AC3E}">
        <p14:creationId xmlns:p14="http://schemas.microsoft.com/office/powerpoint/2010/main" val="288950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ANNUAL BUDGET</a:t>
            </a:r>
          </a:p>
        </p:txBody>
      </p:sp>
      <p:pic>
        <p:nvPicPr>
          <p:cNvPr id="3" name="Picture 2" descr="A pie chart with text&#10;&#10;Description automatically generated">
            <a:extLst>
              <a:ext uri="{FF2B5EF4-FFF2-40B4-BE49-F238E27FC236}">
                <a16:creationId xmlns:a16="http://schemas.microsoft.com/office/drawing/2014/main" id="{32C8B631-6EC3-7C8E-9A18-3CF73368E228}"/>
              </a:ext>
            </a:extLst>
          </p:cNvPr>
          <p:cNvPicPr>
            <a:picLocks noChangeAspect="1"/>
          </p:cNvPicPr>
          <p:nvPr/>
        </p:nvPicPr>
        <p:blipFill>
          <a:blip r:embed="rId2"/>
          <a:stretch>
            <a:fillRect/>
          </a:stretch>
        </p:blipFill>
        <p:spPr>
          <a:xfrm>
            <a:off x="1819729" y="1791482"/>
            <a:ext cx="5936343" cy="3927466"/>
          </a:xfrm>
          <a:prstGeom prst="rect">
            <a:avLst/>
          </a:prstGeom>
        </p:spPr>
      </p:pic>
    </p:spTree>
    <p:extLst>
      <p:ext uri="{BB962C8B-B14F-4D97-AF65-F5344CB8AC3E}">
        <p14:creationId xmlns:p14="http://schemas.microsoft.com/office/powerpoint/2010/main" val="269195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4280054" cy="3970318"/>
          </a:xfrm>
          <a:prstGeom prst="rect">
            <a:avLst/>
          </a:prstGeom>
          <a:noFill/>
        </p:spPr>
        <p:txBody>
          <a:bodyPr wrap="square">
            <a:spAutoFit/>
          </a:bodyPr>
          <a:lstStyle/>
          <a:p>
            <a:r>
              <a:rPr lang="en-US" sz="2000" u="sng" dirty="0">
                <a:solidFill>
                  <a:srgbClr val="002060"/>
                </a:solidFill>
              </a:rPr>
              <a:t>DIRECT TAXES (</a:t>
            </a:r>
            <a:r>
              <a:rPr lang="en-US" sz="2000" i="1" u="sng" dirty="0">
                <a:solidFill>
                  <a:srgbClr val="002060"/>
                </a:solidFill>
              </a:rPr>
              <a:t>taxes on a person</a:t>
            </a:r>
            <a:r>
              <a:rPr lang="en-US" sz="2000" u="sng" dirty="0">
                <a:solidFill>
                  <a:srgbClr val="002060"/>
                </a:solidFill>
              </a:rPr>
              <a:t>)</a:t>
            </a:r>
          </a:p>
          <a:p>
            <a:endParaRPr lang="en-US" sz="2000" dirty="0">
              <a:solidFill>
                <a:srgbClr val="002060"/>
              </a:solidFill>
            </a:endParaRPr>
          </a:p>
          <a:p>
            <a:pPr marL="342900" indent="-342900">
              <a:buFont typeface="Arial" panose="020B0604020202020204" pitchFamily="34" charset="0"/>
              <a:buChar char="•"/>
            </a:pPr>
            <a:r>
              <a:rPr lang="en-US" sz="2400" b="1" dirty="0">
                <a:solidFill>
                  <a:srgbClr val="002060"/>
                </a:solidFill>
              </a:rPr>
              <a:t>Normal Tax</a:t>
            </a:r>
          </a:p>
          <a:p>
            <a:pPr marL="800100" lvl="1" indent="-342900">
              <a:buFont typeface="Arial" panose="020B0604020202020204" pitchFamily="34" charset="0"/>
              <a:buChar char="•"/>
            </a:pPr>
            <a:r>
              <a:rPr lang="en-US" sz="2400" b="1" dirty="0">
                <a:solidFill>
                  <a:srgbClr val="002060"/>
                </a:solidFill>
              </a:rPr>
              <a:t>Income Tax</a:t>
            </a:r>
          </a:p>
          <a:p>
            <a:pPr marL="800100" lvl="1" indent="-342900">
              <a:buFont typeface="Arial" panose="020B0604020202020204" pitchFamily="34" charset="0"/>
              <a:buChar char="•"/>
            </a:pPr>
            <a:r>
              <a:rPr lang="en-US" sz="2400" b="1" dirty="0">
                <a:solidFill>
                  <a:srgbClr val="002060"/>
                </a:solidFill>
              </a:rPr>
              <a:t>Capital Gains Tax</a:t>
            </a:r>
          </a:p>
          <a:p>
            <a:pPr marL="342900" indent="-342900">
              <a:buFont typeface="Arial" panose="020B0604020202020204" pitchFamily="34" charset="0"/>
              <a:buChar char="•"/>
            </a:pPr>
            <a:r>
              <a:rPr lang="en-US" sz="2000" dirty="0">
                <a:solidFill>
                  <a:srgbClr val="002060"/>
                </a:solidFill>
              </a:rPr>
              <a:t>Donations Tax</a:t>
            </a:r>
          </a:p>
          <a:p>
            <a:pPr marL="342900" indent="-342900">
              <a:buFont typeface="Arial" panose="020B0604020202020204" pitchFamily="34" charset="0"/>
              <a:buChar char="•"/>
            </a:pPr>
            <a:r>
              <a:rPr lang="en-US" sz="2000" dirty="0">
                <a:solidFill>
                  <a:srgbClr val="002060"/>
                </a:solidFill>
              </a:rPr>
              <a:t>Dividends Tax</a:t>
            </a:r>
          </a:p>
          <a:p>
            <a:pPr marL="342900" indent="-342900">
              <a:buFont typeface="Arial" panose="020B0604020202020204" pitchFamily="34" charset="0"/>
              <a:buChar char="•"/>
            </a:pPr>
            <a:r>
              <a:rPr lang="en-US" sz="2000" dirty="0">
                <a:solidFill>
                  <a:srgbClr val="002060"/>
                </a:solidFill>
              </a:rPr>
              <a:t>Withholdings Tax</a:t>
            </a:r>
          </a:p>
          <a:p>
            <a:pPr marL="342900" indent="-342900">
              <a:buFont typeface="Arial" panose="020B0604020202020204" pitchFamily="34" charset="0"/>
              <a:buChar char="•"/>
            </a:pPr>
            <a:r>
              <a:rPr lang="en-US" sz="2000" dirty="0">
                <a:solidFill>
                  <a:srgbClr val="002060"/>
                </a:solidFill>
              </a:rPr>
              <a:t>Turnover Tax</a:t>
            </a:r>
          </a:p>
          <a:p>
            <a:pPr marL="342900" indent="-342900">
              <a:buFont typeface="Arial" panose="020B0604020202020204" pitchFamily="34" charset="0"/>
              <a:buChar char="•"/>
            </a:pPr>
            <a:r>
              <a:rPr lang="en-US" sz="2000" dirty="0">
                <a:solidFill>
                  <a:srgbClr val="002060"/>
                </a:solidFill>
              </a:rPr>
              <a:t>Estate Duty</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TYPES OF TAXES</a:t>
            </a:r>
          </a:p>
        </p:txBody>
      </p:sp>
      <p:sp>
        <p:nvSpPr>
          <p:cNvPr id="4" name="TextBox 3">
            <a:extLst>
              <a:ext uri="{FF2B5EF4-FFF2-40B4-BE49-F238E27FC236}">
                <a16:creationId xmlns:a16="http://schemas.microsoft.com/office/drawing/2014/main" id="{6BF39498-BC2D-63EF-FCB5-99F139E6881C}"/>
              </a:ext>
            </a:extLst>
          </p:cNvPr>
          <p:cNvSpPr txBox="1"/>
          <p:nvPr/>
        </p:nvSpPr>
        <p:spPr>
          <a:xfrm>
            <a:off x="4880275" y="1783129"/>
            <a:ext cx="5194454" cy="2308324"/>
          </a:xfrm>
          <a:prstGeom prst="rect">
            <a:avLst/>
          </a:prstGeom>
          <a:noFill/>
        </p:spPr>
        <p:txBody>
          <a:bodyPr wrap="square">
            <a:spAutoFit/>
          </a:bodyPr>
          <a:lstStyle/>
          <a:p>
            <a:r>
              <a:rPr lang="en-US" sz="2000" u="sng" dirty="0">
                <a:solidFill>
                  <a:srgbClr val="002060"/>
                </a:solidFill>
              </a:rPr>
              <a:t>INDIRECT TAXES (</a:t>
            </a:r>
            <a:r>
              <a:rPr lang="en-US" sz="2000" i="1" u="sng" dirty="0">
                <a:solidFill>
                  <a:srgbClr val="002060"/>
                </a:solidFill>
              </a:rPr>
              <a:t>taxes on a transaction</a:t>
            </a:r>
            <a:r>
              <a:rPr lang="en-US" sz="2000" u="sng" dirty="0">
                <a:solidFill>
                  <a:srgbClr val="002060"/>
                </a:solidFill>
              </a:rPr>
              <a:t>)</a:t>
            </a:r>
          </a:p>
          <a:p>
            <a:endParaRPr lang="en-US" sz="2000" dirty="0">
              <a:solidFill>
                <a:srgbClr val="002060"/>
              </a:solidFill>
            </a:endParaRPr>
          </a:p>
          <a:p>
            <a:pPr marL="342900" indent="-342900">
              <a:buFont typeface="Arial" panose="020B0604020202020204" pitchFamily="34" charset="0"/>
              <a:buChar char="•"/>
            </a:pPr>
            <a:r>
              <a:rPr lang="en-US" sz="2400" b="1" dirty="0">
                <a:solidFill>
                  <a:srgbClr val="002060"/>
                </a:solidFill>
              </a:rPr>
              <a:t>Value-Added Tax</a:t>
            </a:r>
          </a:p>
          <a:p>
            <a:pPr marL="342900" indent="-342900">
              <a:buFont typeface="Arial" panose="020B0604020202020204" pitchFamily="34" charset="0"/>
              <a:buChar char="•"/>
            </a:pPr>
            <a:r>
              <a:rPr lang="en-US" sz="2000" dirty="0">
                <a:solidFill>
                  <a:srgbClr val="002060"/>
                </a:solidFill>
              </a:rPr>
              <a:t>Transfer Duty</a:t>
            </a:r>
          </a:p>
          <a:p>
            <a:pPr marL="342900" indent="-342900">
              <a:buFont typeface="Arial" panose="020B0604020202020204" pitchFamily="34" charset="0"/>
              <a:buChar char="•"/>
            </a:pPr>
            <a:r>
              <a:rPr lang="en-US" sz="2000" dirty="0">
                <a:solidFill>
                  <a:srgbClr val="002060"/>
                </a:solidFill>
              </a:rPr>
              <a:t>Securities Transfer Tax</a:t>
            </a:r>
          </a:p>
          <a:p>
            <a:pPr marL="342900" indent="-342900">
              <a:buFont typeface="Arial" panose="020B0604020202020204" pitchFamily="34" charset="0"/>
              <a:buChar char="•"/>
            </a:pPr>
            <a:r>
              <a:rPr lang="en-US" sz="2000" dirty="0">
                <a:solidFill>
                  <a:srgbClr val="002060"/>
                </a:solidFill>
              </a:rPr>
              <a:t>Customs and Exercise Duty</a:t>
            </a: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397412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4462760"/>
          </a:xfrm>
          <a:prstGeom prst="rect">
            <a:avLst/>
          </a:prstGeom>
          <a:noFill/>
        </p:spPr>
        <p:txBody>
          <a:bodyPr wrap="square">
            <a:spAutoFit/>
          </a:bodyPr>
          <a:lstStyle/>
          <a:p>
            <a:endParaRPr lang="en-US" sz="2000" dirty="0">
              <a:solidFill>
                <a:srgbClr val="002060"/>
              </a:solidFill>
            </a:endParaRPr>
          </a:p>
          <a:p>
            <a:pPr marL="342900" indent="-342900">
              <a:buFont typeface="Arial" panose="020B0604020202020204" pitchFamily="34" charset="0"/>
              <a:buChar char="•"/>
            </a:pPr>
            <a:r>
              <a:rPr lang="en-US" sz="2400" b="1" dirty="0">
                <a:solidFill>
                  <a:srgbClr val="002060"/>
                </a:solidFill>
              </a:rPr>
              <a:t>Tax avoidance is legal </a:t>
            </a:r>
            <a:r>
              <a:rPr lang="en-US" sz="2400" dirty="0">
                <a:solidFill>
                  <a:srgbClr val="002060"/>
                </a:solidFill>
              </a:rPr>
              <a:t>– It is the legal use of tax laws and rules in such a way that it reduces your tax burden and results in you paying the lowest possible tax. </a:t>
            </a:r>
          </a:p>
          <a:p>
            <a:pPr marL="800100" lvl="1" indent="-342900">
              <a:buFont typeface="Arial" panose="020B0604020202020204" pitchFamily="34" charset="0"/>
              <a:buChar char="•"/>
            </a:pPr>
            <a:r>
              <a:rPr lang="en-US" sz="2000" dirty="0">
                <a:solidFill>
                  <a:srgbClr val="002060"/>
                </a:solidFill>
              </a:rPr>
              <a:t>Even though it is not illegal, tax avoidance is not always ethical and SARS targets aggressive tax avoidance </a:t>
            </a:r>
          </a:p>
          <a:p>
            <a:pPr marL="342900" indent="-342900">
              <a:buFont typeface="Arial" panose="020B0604020202020204" pitchFamily="34" charset="0"/>
              <a:buChar char="•"/>
            </a:pPr>
            <a:endParaRPr lang="en-US" sz="2400" b="1" dirty="0">
              <a:solidFill>
                <a:srgbClr val="002060"/>
              </a:solidFill>
            </a:endParaRPr>
          </a:p>
          <a:p>
            <a:pPr marL="342900" indent="-342900">
              <a:buFont typeface="Arial" panose="020B0604020202020204" pitchFamily="34" charset="0"/>
              <a:buChar char="•"/>
            </a:pPr>
            <a:r>
              <a:rPr lang="en-US" sz="2400" b="1" dirty="0">
                <a:solidFill>
                  <a:srgbClr val="002060"/>
                </a:solidFill>
              </a:rPr>
              <a:t>Tax evasion is illegal </a:t>
            </a:r>
            <a:r>
              <a:rPr lang="en-US" sz="2400" dirty="0">
                <a:solidFill>
                  <a:srgbClr val="002060"/>
                </a:solidFill>
              </a:rPr>
              <a:t>– It is taking illegal steps to avoid paying tax. For example, understating the amount of tax you owe. </a:t>
            </a:r>
          </a:p>
          <a:p>
            <a:pPr marL="800100" lvl="1" indent="-342900">
              <a:buFont typeface="Arial" panose="020B0604020202020204" pitchFamily="34" charset="0"/>
              <a:buChar char="•"/>
            </a:pPr>
            <a:r>
              <a:rPr lang="en-US" sz="2000" dirty="0">
                <a:solidFill>
                  <a:srgbClr val="002060"/>
                </a:solidFill>
              </a:rPr>
              <a:t>If you are caught for evading taxes the result is usually criminal charges and high </a:t>
            </a:r>
            <a:r>
              <a:rPr lang="en-US" sz="2000" dirty="0" err="1">
                <a:solidFill>
                  <a:srgbClr val="002060"/>
                </a:solidFill>
              </a:rPr>
              <a:t>penalities</a:t>
            </a: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TAX AVOIDANCE VS TAX EVASION</a:t>
            </a:r>
          </a:p>
        </p:txBody>
      </p:sp>
    </p:spTree>
    <p:extLst>
      <p:ext uri="{BB962C8B-B14F-4D97-AF65-F5344CB8AC3E}">
        <p14:creationId xmlns:p14="http://schemas.microsoft.com/office/powerpoint/2010/main" val="64253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3560"/>
      </a:dk2>
      <a:lt2>
        <a:srgbClr val="FFF1C8"/>
      </a:lt2>
      <a:accent1>
        <a:srgbClr val="77AFCD"/>
      </a:accent1>
      <a:accent2>
        <a:srgbClr val="CBAE71"/>
      </a:accent2>
      <a:accent3>
        <a:srgbClr val="72808A"/>
      </a:accent3>
      <a:accent4>
        <a:srgbClr val="003560"/>
      </a:accent4>
      <a:accent5>
        <a:srgbClr val="96AEC8"/>
      </a:accent5>
      <a:accent6>
        <a:srgbClr val="0A9AD6"/>
      </a:accent6>
      <a:hlink>
        <a:srgbClr val="FFDD00"/>
      </a:hlink>
      <a:folHlink>
        <a:srgbClr val="3748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DC4BB62A91A641BA29DE80585195E1" ma:contentTypeVersion="6" ma:contentTypeDescription="Create a new document." ma:contentTypeScope="" ma:versionID="03845d53acb6bed59e1d14ece94c7bc8">
  <xsd:schema xmlns:xsd="http://www.w3.org/2001/XMLSchema" xmlns:xs="http://www.w3.org/2001/XMLSchema" xmlns:p="http://schemas.microsoft.com/office/2006/metadata/properties" xmlns:ns2="503af3a8-e412-40b7-b618-95663ea1ee8c" xmlns:ns3="3f3d21bc-f965-4ad8-918f-56b0263fd7fc" targetNamespace="http://schemas.microsoft.com/office/2006/metadata/properties" ma:root="true" ma:fieldsID="46722c509c03ba1efff98e3b40139163" ns2:_="" ns3:_="">
    <xsd:import namespace="503af3a8-e412-40b7-b618-95663ea1ee8c"/>
    <xsd:import namespace="3f3d21bc-f965-4ad8-918f-56b0263fd7f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3af3a8-e412-40b7-b618-95663ea1ee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f3d21bc-f965-4ad8-918f-56b0263fd7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50AB13-8909-4C4D-BE76-CC8E446A2E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3af3a8-e412-40b7-b618-95663ea1ee8c"/>
    <ds:schemaRef ds:uri="3f3d21bc-f965-4ad8-918f-56b0263fd7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5DDFC4-CB47-4200-8D52-0D971DE8E5B2}">
  <ds:schemaRefs>
    <ds:schemaRef ds:uri="http://schemas.microsoft.com/sharepoint/v3/contenttype/forms"/>
  </ds:schemaRefs>
</ds:datastoreItem>
</file>

<file path=customXml/itemProps3.xml><?xml version="1.0" encoding="utf-8"?>
<ds:datastoreItem xmlns:ds="http://schemas.openxmlformats.org/officeDocument/2006/customXml" ds:itemID="{5CC4BD2D-4348-470E-9C17-802716EAC5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9467</TotalTime>
  <Words>2590</Words>
  <Application>Microsoft Office PowerPoint</Application>
  <PresentationFormat>On-screen Show (4:3)</PresentationFormat>
  <Paragraphs>623</Paragraphs>
  <Slides>43</Slides>
  <Notes>37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 </vt:lpstr>
      <vt:lpstr>LEARNING OBJECTIVES </vt:lpstr>
      <vt:lpstr>WHAT IS TAXATION?</vt:lpstr>
      <vt:lpstr>MAXIMS OF TAXATION</vt:lpstr>
      <vt:lpstr>SOUTH AFRICAN TAX SYSTEM</vt:lpstr>
      <vt:lpstr>ANNUAL BUDGET</vt:lpstr>
      <vt:lpstr>ANNUAL BUDGET</vt:lpstr>
      <vt:lpstr>TYPES OF TAXES</vt:lpstr>
      <vt:lpstr>TAX AVOIDANCE VS TAX EVASION</vt:lpstr>
      <vt:lpstr> </vt:lpstr>
      <vt:lpstr>NORMAL TAX</vt:lpstr>
      <vt:lpstr>NORMAL TAX</vt:lpstr>
      <vt:lpstr>NORMAL TAX</vt:lpstr>
      <vt:lpstr>GROSS INCOME</vt:lpstr>
      <vt:lpstr>EXEMPT INCOME</vt:lpstr>
      <vt:lpstr>DEDUCTIONS</vt:lpstr>
      <vt:lpstr>PowerPoint Presentation</vt:lpstr>
      <vt:lpstr>PowerPoint Presentation</vt:lpstr>
      <vt:lpstr>CAPITAL GAINS TAX</vt:lpstr>
      <vt:lpstr>CAPITAL GAINS TAX</vt:lpstr>
      <vt:lpstr>CAPITAL GAINS TAX</vt:lpstr>
      <vt:lpstr>PowerPoint Presentation</vt:lpstr>
      <vt:lpstr>PowerPoint Presentation</vt:lpstr>
      <vt:lpstr>PowerPoint Presentation</vt:lpstr>
      <vt:lpstr>PowerPoint Presentation</vt:lpstr>
      <vt:lpstr>PowerPoint Presentation</vt:lpstr>
      <vt:lpstr> </vt:lpstr>
      <vt:lpstr>VAT</vt:lpstr>
      <vt:lpstr>VAT</vt:lpstr>
      <vt:lpstr>VAT</vt:lpstr>
      <vt:lpstr>VAT</vt:lpstr>
      <vt:lpstr>VAT</vt:lpstr>
      <vt:lpstr>VAT</vt:lpstr>
      <vt:lpstr>PowerPoint Presentation</vt:lpstr>
      <vt:lpstr>PowerPoint Presentation</vt:lpstr>
      <vt:lpstr>VAT</vt:lpstr>
      <vt:lpstr>VAT</vt:lpstr>
      <vt:lpstr>VAT</vt:lpstr>
      <vt:lpstr>VAT</vt:lpstr>
      <vt:lpstr>VAT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Etienne van Rensburg</dc:creator>
  <cp:lastModifiedBy>muhammad west</cp:lastModifiedBy>
  <cp:revision>231</cp:revision>
  <cp:lastPrinted>2022-04-23T12:20:21Z</cp:lastPrinted>
  <dcterms:created xsi:type="dcterms:W3CDTF">2016-08-01T13:43:26Z</dcterms:created>
  <dcterms:modified xsi:type="dcterms:W3CDTF">2024-08-03T09:36:22Z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0x01010032DC4BB62A91A641BA29DE80585195E1</vt:lpwstr>
  </property>
</Properties>
</file>