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9" r:id="rId12"/>
    <p:sldId id="267" r:id="rId13"/>
    <p:sldId id="270" r:id="rId14"/>
    <p:sldId id="268" r:id="rId15"/>
    <p:sldId id="271" r:id="rId16"/>
    <p:sldId id="272" r:id="rId17"/>
    <p:sldId id="273" r:id="rId18"/>
    <p:sldId id="274" r:id="rId19"/>
    <p:sldId id="279" r:id="rId20"/>
    <p:sldId id="275" r:id="rId21"/>
    <p:sldId id="280" r:id="rId22"/>
    <p:sldId id="276" r:id="rId23"/>
    <p:sldId id="281" r:id="rId24"/>
    <p:sldId id="277" r:id="rId25"/>
    <p:sldId id="282" r:id="rId26"/>
    <p:sldId id="278" r:id="rId27"/>
    <p:sldId id="288" r:id="rId28"/>
    <p:sldId id="287" r:id="rId29"/>
    <p:sldId id="289" r:id="rId30"/>
    <p:sldId id="283" r:id="rId31"/>
    <p:sldId id="290" r:id="rId32"/>
    <p:sldId id="284" r:id="rId33"/>
    <p:sldId id="291" r:id="rId34"/>
    <p:sldId id="285" r:id="rId35"/>
    <p:sldId id="292" r:id="rId36"/>
    <p:sldId id="286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6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0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6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7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1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2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8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7" Type="http://schemas.openxmlformats.org/officeDocument/2006/relationships/image" Target="../media/image21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0.png" /><Relationship Id="rId5" Type="http://schemas.openxmlformats.org/officeDocument/2006/relationships/image" Target="../media/image19.png" /><Relationship Id="rId4" Type="http://schemas.openxmlformats.org/officeDocument/2006/relationships/image" Target="../media/image18.png" 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 /><Relationship Id="rId3" Type="http://schemas.openxmlformats.org/officeDocument/2006/relationships/image" Target="../media/image17.png" /><Relationship Id="rId7" Type="http://schemas.openxmlformats.org/officeDocument/2006/relationships/image" Target="../media/image21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0.png" /><Relationship Id="rId5" Type="http://schemas.openxmlformats.org/officeDocument/2006/relationships/image" Target="../media/image19.png" /><Relationship Id="rId4" Type="http://schemas.openxmlformats.org/officeDocument/2006/relationships/image" Target="../media/image18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Black pen against a sheet with shaded numbers">
            <a:extLst>
              <a:ext uri="{FF2B5EF4-FFF2-40B4-BE49-F238E27FC236}">
                <a16:creationId xmlns:a16="http://schemas.microsoft.com/office/drawing/2014/main" id="{5C0FDEEA-33C8-4E3D-50FC-DCFAD6FAA3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5516" r="-1" b="10193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13B24A-466C-FA38-FF21-B45339118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rgbClr val="FFFFFF"/>
                </a:solidFill>
              </a:rPr>
              <a:t>Test 1 STA100S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08C54-46DE-F53C-74C5-FBAA6C7A8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ZA" sz="2200" dirty="0">
                <a:solidFill>
                  <a:srgbClr val="FFFFFF"/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12806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246F-9227-625E-E148-82961840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391B68-56A2-BFFC-BB0B-6260E2B33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405"/>
          <a:stretch/>
        </p:blipFill>
        <p:spPr>
          <a:xfrm>
            <a:off x="202470" y="2340245"/>
            <a:ext cx="11787060" cy="201477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1009E7-D3BF-01AA-30B3-BC90F4D17FFC}"/>
              </a:ext>
            </a:extLst>
          </p:cNvPr>
          <p:cNvSpPr/>
          <p:nvPr/>
        </p:nvSpPr>
        <p:spPr>
          <a:xfrm>
            <a:off x="1828800" y="3719593"/>
            <a:ext cx="356461" cy="216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126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246F-9227-625E-E148-82961840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391B68-56A2-BFFC-BB0B-6260E2B33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-388"/>
          <a:stretch/>
        </p:blipFill>
        <p:spPr>
          <a:xfrm>
            <a:off x="202470" y="2340245"/>
            <a:ext cx="11787060" cy="271144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1009E7-D3BF-01AA-30B3-BC90F4D17FFC}"/>
              </a:ext>
            </a:extLst>
          </p:cNvPr>
          <p:cNvSpPr/>
          <p:nvPr/>
        </p:nvSpPr>
        <p:spPr>
          <a:xfrm>
            <a:off x="1828800" y="3719593"/>
            <a:ext cx="356461" cy="216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646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6A83-049E-B059-211F-44220731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E7BB0-EC39-0FDB-915E-B7070D609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32" b="12105"/>
          <a:stretch/>
        </p:blipFill>
        <p:spPr>
          <a:xfrm>
            <a:off x="838200" y="1833277"/>
            <a:ext cx="10515600" cy="464866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D0772F-32D9-14B7-77A3-A40C2CEAA32F}"/>
              </a:ext>
            </a:extLst>
          </p:cNvPr>
          <p:cNvSpPr/>
          <p:nvPr/>
        </p:nvSpPr>
        <p:spPr>
          <a:xfrm>
            <a:off x="1379095" y="3158840"/>
            <a:ext cx="299803" cy="2642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55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6A83-049E-B059-211F-44220731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E7BB0-EC39-0FDB-915E-B7070D609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45" t="4150" r="5043" b="335"/>
          <a:stretch/>
        </p:blipFill>
        <p:spPr>
          <a:xfrm>
            <a:off x="838200" y="1728345"/>
            <a:ext cx="9759846" cy="47923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D0772F-32D9-14B7-77A3-A40C2CEAA32F}"/>
              </a:ext>
            </a:extLst>
          </p:cNvPr>
          <p:cNvSpPr/>
          <p:nvPr/>
        </p:nvSpPr>
        <p:spPr>
          <a:xfrm>
            <a:off x="1379095" y="3158840"/>
            <a:ext cx="299803" cy="2642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360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57C5-DA16-3D2E-D40D-E7D66BCE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2E4177-E49D-1141-E257-4F3E6D281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044"/>
          <a:stretch/>
        </p:blipFill>
        <p:spPr>
          <a:xfrm>
            <a:off x="359399" y="2383198"/>
            <a:ext cx="11473201" cy="194895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58B12A-DB01-58D1-B7D5-FF8201B41949}"/>
              </a:ext>
            </a:extLst>
          </p:cNvPr>
          <p:cNvSpPr/>
          <p:nvPr/>
        </p:nvSpPr>
        <p:spPr>
          <a:xfrm>
            <a:off x="1499016" y="3627620"/>
            <a:ext cx="704538" cy="209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110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57C5-DA16-3D2E-D40D-E7D66BCE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2E4177-E49D-1141-E257-4F3E6D281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3808"/>
          <a:stretch/>
        </p:blipFill>
        <p:spPr>
          <a:xfrm>
            <a:off x="359399" y="2383198"/>
            <a:ext cx="11473201" cy="246820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58B12A-DB01-58D1-B7D5-FF8201B41949}"/>
              </a:ext>
            </a:extLst>
          </p:cNvPr>
          <p:cNvSpPr/>
          <p:nvPr/>
        </p:nvSpPr>
        <p:spPr>
          <a:xfrm>
            <a:off x="1499016" y="3627620"/>
            <a:ext cx="704538" cy="209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4089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BD31-A1DB-4E51-5D50-A6451AD1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CB53D-D2FF-941D-EB21-EB5F19B3B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378"/>
          <a:stretch/>
        </p:blipFill>
        <p:spPr>
          <a:xfrm>
            <a:off x="400589" y="2416806"/>
            <a:ext cx="10953211" cy="158556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215935-889A-F620-A444-3FCCFDBD4A89}"/>
              </a:ext>
            </a:extLst>
          </p:cNvPr>
          <p:cNvSpPr/>
          <p:nvPr/>
        </p:nvSpPr>
        <p:spPr>
          <a:xfrm>
            <a:off x="2188564" y="3267856"/>
            <a:ext cx="344774" cy="284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901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BD31-A1DB-4E51-5D50-A6451AD1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CB53D-D2FF-941D-EB21-EB5F19B3B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677"/>
          <a:stretch/>
        </p:blipFill>
        <p:spPr>
          <a:xfrm>
            <a:off x="400589" y="2416805"/>
            <a:ext cx="10953211" cy="209523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215935-889A-F620-A444-3FCCFDBD4A89}"/>
              </a:ext>
            </a:extLst>
          </p:cNvPr>
          <p:cNvSpPr/>
          <p:nvPr/>
        </p:nvSpPr>
        <p:spPr>
          <a:xfrm>
            <a:off x="2188564" y="3267856"/>
            <a:ext cx="344774" cy="284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7811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209F-C4E2-1F95-6619-D5DC3F83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465D9E-42C4-CC60-E37B-F12512454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770"/>
          <a:stretch/>
        </p:blipFill>
        <p:spPr>
          <a:xfrm>
            <a:off x="730888" y="2006600"/>
            <a:ext cx="10622912" cy="375805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AAEF46-4146-FEB0-3748-A3D1D8627F32}"/>
              </a:ext>
            </a:extLst>
          </p:cNvPr>
          <p:cNvSpPr/>
          <p:nvPr/>
        </p:nvSpPr>
        <p:spPr>
          <a:xfrm>
            <a:off x="838200" y="3429000"/>
            <a:ext cx="584616" cy="2027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6742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209F-C4E2-1F95-6619-D5DC3F83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465D9E-42C4-CC60-E37B-F12512454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840"/>
          <a:stretch/>
        </p:blipFill>
        <p:spPr>
          <a:xfrm>
            <a:off x="730888" y="2006600"/>
            <a:ext cx="10622912" cy="442418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AAEF46-4146-FEB0-3748-A3D1D8627F32}"/>
              </a:ext>
            </a:extLst>
          </p:cNvPr>
          <p:cNvSpPr/>
          <p:nvPr/>
        </p:nvSpPr>
        <p:spPr>
          <a:xfrm>
            <a:off x="838200" y="3429000"/>
            <a:ext cx="584616" cy="2027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861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3143-72FE-4498-0472-DE1777FD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5BE6D-081E-F8C1-6165-BDB1E272C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016"/>
          <a:stretch/>
        </p:blipFill>
        <p:spPr>
          <a:xfrm>
            <a:off x="244063" y="2353457"/>
            <a:ext cx="11703874" cy="244339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A98CDB-CA5B-912D-3B72-495C26E82118}"/>
              </a:ext>
            </a:extLst>
          </p:cNvPr>
          <p:cNvSpPr/>
          <p:nvPr/>
        </p:nvSpPr>
        <p:spPr>
          <a:xfrm>
            <a:off x="4152275" y="3429000"/>
            <a:ext cx="824459" cy="213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CF2823-A318-8CE6-680F-D05CCB338F98}"/>
              </a:ext>
            </a:extLst>
          </p:cNvPr>
          <p:cNvSpPr/>
          <p:nvPr/>
        </p:nvSpPr>
        <p:spPr>
          <a:xfrm>
            <a:off x="479685" y="4272198"/>
            <a:ext cx="1484026" cy="209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4920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B703-E651-3E62-F920-AFF32B4A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E51B1A-E69E-DB1A-9AB7-04F65D0AF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667"/>
          <a:stretch/>
        </p:blipFill>
        <p:spPr>
          <a:xfrm>
            <a:off x="1108102" y="1821551"/>
            <a:ext cx="9160159" cy="356717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BACE91-13A0-C648-59AE-AB15F91B0945}"/>
              </a:ext>
            </a:extLst>
          </p:cNvPr>
          <p:cNvSpPr/>
          <p:nvPr/>
        </p:nvSpPr>
        <p:spPr>
          <a:xfrm>
            <a:off x="1439056" y="2698230"/>
            <a:ext cx="524655" cy="2368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7476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B703-E651-3E62-F920-AFF32B4A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E51B1A-E69E-DB1A-9AB7-04F65D0AF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525"/>
          <a:stretch/>
        </p:blipFill>
        <p:spPr>
          <a:xfrm>
            <a:off x="1108102" y="1821550"/>
            <a:ext cx="9160159" cy="421948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BACE91-13A0-C648-59AE-AB15F91B0945}"/>
              </a:ext>
            </a:extLst>
          </p:cNvPr>
          <p:cNvSpPr/>
          <p:nvPr/>
        </p:nvSpPr>
        <p:spPr>
          <a:xfrm>
            <a:off x="1439056" y="2698230"/>
            <a:ext cx="524655" cy="2368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83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09BF-607A-B416-136C-3BF14E7C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11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A3828-EA67-64BB-E5D0-C89CAC734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692"/>
          <a:stretch/>
        </p:blipFill>
        <p:spPr>
          <a:xfrm>
            <a:off x="474423" y="2631842"/>
            <a:ext cx="11243154" cy="13255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7A7B1C-B838-9CE8-08B7-33728A7117AE}"/>
              </a:ext>
            </a:extLst>
          </p:cNvPr>
          <p:cNvSpPr/>
          <p:nvPr/>
        </p:nvSpPr>
        <p:spPr>
          <a:xfrm>
            <a:off x="4437088" y="3299710"/>
            <a:ext cx="704538" cy="258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1678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09BF-607A-B416-136C-3BF14E7C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11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A3828-EA67-64BB-E5D0-C89CAC734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-758"/>
          <a:stretch/>
        </p:blipFill>
        <p:spPr>
          <a:xfrm>
            <a:off x="474423" y="2631842"/>
            <a:ext cx="11243154" cy="204508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7A7B1C-B838-9CE8-08B7-33728A7117AE}"/>
              </a:ext>
            </a:extLst>
          </p:cNvPr>
          <p:cNvSpPr/>
          <p:nvPr/>
        </p:nvSpPr>
        <p:spPr>
          <a:xfrm>
            <a:off x="4437088" y="3299710"/>
            <a:ext cx="704538" cy="258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9275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A2D4-532E-EA4A-96D5-F915911F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12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510998-5F52-D352-565D-BF85D00E2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387"/>
          <a:stretch/>
        </p:blipFill>
        <p:spPr>
          <a:xfrm>
            <a:off x="390139" y="2006600"/>
            <a:ext cx="11140100" cy="352348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29C04E-9DC9-D1A8-9A03-8E8AFFF189E9}"/>
              </a:ext>
            </a:extLst>
          </p:cNvPr>
          <p:cNvSpPr/>
          <p:nvPr/>
        </p:nvSpPr>
        <p:spPr>
          <a:xfrm>
            <a:off x="809469" y="3237875"/>
            <a:ext cx="464695" cy="1993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0465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A2D4-532E-EA4A-96D5-F915911F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12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510998-5F52-D352-565D-BF85D00E2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20"/>
          <a:stretch/>
        </p:blipFill>
        <p:spPr>
          <a:xfrm>
            <a:off x="390139" y="2006600"/>
            <a:ext cx="11140100" cy="4170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29C04E-9DC9-D1A8-9A03-8E8AFFF189E9}"/>
              </a:ext>
            </a:extLst>
          </p:cNvPr>
          <p:cNvSpPr/>
          <p:nvPr/>
        </p:nvSpPr>
        <p:spPr>
          <a:xfrm>
            <a:off x="809469" y="3237875"/>
            <a:ext cx="464695" cy="1993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400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3535-4254-6573-28B6-75AC587A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13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651A0-AD92-1CF9-5D75-08360E3FF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094"/>
          <a:stretch/>
        </p:blipFill>
        <p:spPr>
          <a:xfrm>
            <a:off x="714913" y="2141386"/>
            <a:ext cx="10638887" cy="259027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695399-333E-64B5-D4C8-BD9133938245}"/>
              </a:ext>
            </a:extLst>
          </p:cNvPr>
          <p:cNvSpPr/>
          <p:nvPr/>
        </p:nvSpPr>
        <p:spPr>
          <a:xfrm>
            <a:off x="2563318" y="4002374"/>
            <a:ext cx="404734" cy="299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69C57D-9FE6-016F-499F-2B12062FE767}"/>
              </a:ext>
            </a:extLst>
          </p:cNvPr>
          <p:cNvSpPr/>
          <p:nvPr/>
        </p:nvSpPr>
        <p:spPr>
          <a:xfrm>
            <a:off x="5036695" y="4002374"/>
            <a:ext cx="404734" cy="299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3940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3535-4254-6573-28B6-75AC587A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13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651A0-AD92-1CF9-5D75-08360E3FF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094"/>
          <a:stretch/>
        </p:blipFill>
        <p:spPr>
          <a:xfrm>
            <a:off x="714913" y="2141386"/>
            <a:ext cx="10638887" cy="259027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695399-333E-64B5-D4C8-BD9133938245}"/>
              </a:ext>
            </a:extLst>
          </p:cNvPr>
          <p:cNvSpPr/>
          <p:nvPr/>
        </p:nvSpPr>
        <p:spPr>
          <a:xfrm>
            <a:off x="2563318" y="4002374"/>
            <a:ext cx="404734" cy="299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69C57D-9FE6-016F-499F-2B12062FE767}"/>
              </a:ext>
            </a:extLst>
          </p:cNvPr>
          <p:cNvSpPr/>
          <p:nvPr/>
        </p:nvSpPr>
        <p:spPr>
          <a:xfrm>
            <a:off x="5036695" y="4002374"/>
            <a:ext cx="404734" cy="299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2511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437C-A7C8-420D-F662-8E1026F8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7E5F1-86D9-EE4A-27A7-62B267BD4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43" y="1751767"/>
            <a:ext cx="10182353" cy="12162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4E8E05-592E-3752-E72E-101DAF0BB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57" y="3234128"/>
            <a:ext cx="1522217" cy="2384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4B627-F99A-52CB-F197-4DCB91A6B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172" y="2891411"/>
            <a:ext cx="1945626" cy="2613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3F624-65E4-2D76-7217-E0FB21325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823" y="3103237"/>
            <a:ext cx="1684404" cy="28144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4D05D25-4F67-D90D-6AF4-F2867C22CD80}"/>
              </a:ext>
            </a:extLst>
          </p:cNvPr>
          <p:cNvSpPr/>
          <p:nvPr/>
        </p:nvSpPr>
        <p:spPr>
          <a:xfrm>
            <a:off x="4826834" y="3234128"/>
            <a:ext cx="524656" cy="194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F3E0B2-CC40-5E63-60EF-9BF65763C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203" y="3234128"/>
            <a:ext cx="303287" cy="2394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FD9996-B49E-C3B8-62DB-290FADBB6E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1967" b="21385"/>
          <a:stretch/>
        </p:blipFill>
        <p:spPr>
          <a:xfrm>
            <a:off x="7342207" y="3077330"/>
            <a:ext cx="1395393" cy="305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80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437C-A7C8-420D-F662-8E1026F8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7E5F1-86D9-EE4A-27A7-62B267BD4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43" y="1751767"/>
            <a:ext cx="10182353" cy="12162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4E8E05-592E-3752-E72E-101DAF0BB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57" y="3234128"/>
            <a:ext cx="1522217" cy="2384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4B627-F99A-52CB-F197-4DCB91A6B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172" y="2891411"/>
            <a:ext cx="1945626" cy="2613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3F624-65E4-2D76-7217-E0FB21325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823" y="3103237"/>
            <a:ext cx="1684404" cy="28144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4D05D25-4F67-D90D-6AF4-F2867C22CD80}"/>
              </a:ext>
            </a:extLst>
          </p:cNvPr>
          <p:cNvSpPr/>
          <p:nvPr/>
        </p:nvSpPr>
        <p:spPr>
          <a:xfrm>
            <a:off x="4826834" y="3234128"/>
            <a:ext cx="524656" cy="194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F3E0B2-CC40-5E63-60EF-9BF65763C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203" y="3234128"/>
            <a:ext cx="303287" cy="2394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FD9996-B49E-C3B8-62DB-290FADBB6E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1967" b="21385"/>
          <a:stretch/>
        </p:blipFill>
        <p:spPr>
          <a:xfrm>
            <a:off x="7342207" y="3077330"/>
            <a:ext cx="1395393" cy="30591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6A4724-80C1-5F70-F6B5-F3C8C552F44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1970"/>
          <a:stretch/>
        </p:blipFill>
        <p:spPr>
          <a:xfrm>
            <a:off x="525743" y="5856818"/>
            <a:ext cx="7173326" cy="6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0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3143-72FE-4498-0472-DE1777FD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5BE6D-081E-F8C1-6165-BDB1E272C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703"/>
          <a:stretch/>
        </p:blipFill>
        <p:spPr>
          <a:xfrm>
            <a:off x="225898" y="2360710"/>
            <a:ext cx="11736253" cy="255986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A98CDB-CA5B-912D-3B72-495C26E82118}"/>
              </a:ext>
            </a:extLst>
          </p:cNvPr>
          <p:cNvSpPr/>
          <p:nvPr/>
        </p:nvSpPr>
        <p:spPr>
          <a:xfrm>
            <a:off x="4197247" y="3568887"/>
            <a:ext cx="884419" cy="2536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9948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B8C0-DFA7-9C05-D3A9-470A8D91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1028C0-10F5-C84F-A6E1-BF6CB0295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156"/>
          <a:stretch/>
        </p:blipFill>
        <p:spPr>
          <a:xfrm>
            <a:off x="838200" y="1907494"/>
            <a:ext cx="10608182" cy="263547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DF2A98-569F-F498-1690-20393D01C977}"/>
              </a:ext>
            </a:extLst>
          </p:cNvPr>
          <p:cNvSpPr/>
          <p:nvPr/>
        </p:nvSpPr>
        <p:spPr>
          <a:xfrm>
            <a:off x="1654629" y="3889829"/>
            <a:ext cx="508000" cy="464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4072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B8C0-DFA7-9C05-D3A9-470A8D91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1028C0-10F5-C84F-A6E1-BF6CB0295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6284"/>
          <a:stretch/>
        </p:blipFill>
        <p:spPr>
          <a:xfrm>
            <a:off x="838200" y="1907494"/>
            <a:ext cx="10608182" cy="369502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DF2A98-569F-F498-1690-20393D01C977}"/>
              </a:ext>
            </a:extLst>
          </p:cNvPr>
          <p:cNvSpPr/>
          <p:nvPr/>
        </p:nvSpPr>
        <p:spPr>
          <a:xfrm>
            <a:off x="1654629" y="3889829"/>
            <a:ext cx="508000" cy="464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2950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D8A0-FE04-D96F-03BE-9A8B7DFB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16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BA2B3B-0DFC-287C-43F7-1AF966DF1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1407"/>
          <a:stretch/>
        </p:blipFill>
        <p:spPr>
          <a:xfrm>
            <a:off x="730373" y="2205242"/>
            <a:ext cx="10828438" cy="312150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3E126A-1DB6-BEC5-FC2C-0D75F56680FB}"/>
              </a:ext>
            </a:extLst>
          </p:cNvPr>
          <p:cNvSpPr/>
          <p:nvPr/>
        </p:nvSpPr>
        <p:spPr>
          <a:xfrm>
            <a:off x="5921829" y="4542971"/>
            <a:ext cx="566057" cy="478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2717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D8A0-FE04-D96F-03BE-9A8B7DFB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16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BA2B3B-0DFC-287C-43F7-1AF966DF1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059"/>
          <a:stretch/>
        </p:blipFill>
        <p:spPr>
          <a:xfrm>
            <a:off x="730373" y="2205242"/>
            <a:ext cx="10828438" cy="373110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3E126A-1DB6-BEC5-FC2C-0D75F56680FB}"/>
              </a:ext>
            </a:extLst>
          </p:cNvPr>
          <p:cNvSpPr/>
          <p:nvPr/>
        </p:nvSpPr>
        <p:spPr>
          <a:xfrm>
            <a:off x="5921829" y="4542971"/>
            <a:ext cx="566057" cy="478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451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47EB-306C-4B14-CC10-9A255FA8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17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70EF3-1ED9-2B69-7EF0-CB46920B2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197" y="1844220"/>
            <a:ext cx="7504917" cy="463467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CC43E8-9112-84BE-88DC-4DBEB044FE47}"/>
              </a:ext>
            </a:extLst>
          </p:cNvPr>
          <p:cNvSpPr/>
          <p:nvPr/>
        </p:nvSpPr>
        <p:spPr>
          <a:xfrm>
            <a:off x="2090057" y="5007429"/>
            <a:ext cx="232229" cy="1471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2384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47EB-306C-4B14-CC10-9A255FA8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17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70EF3-1ED9-2B69-7EF0-CB46920B2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197" y="1844220"/>
            <a:ext cx="7504917" cy="463467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CC43E8-9112-84BE-88DC-4DBEB044FE47}"/>
              </a:ext>
            </a:extLst>
          </p:cNvPr>
          <p:cNvSpPr/>
          <p:nvPr/>
        </p:nvSpPr>
        <p:spPr>
          <a:xfrm>
            <a:off x="2090057" y="5007429"/>
            <a:ext cx="232229" cy="1471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B84F0-7316-CB2E-70C4-C6850EAD6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548" y="6012103"/>
            <a:ext cx="1524213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76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6FFE-FE97-8FC2-78A5-FBAB8D52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55254-C6E5-0EE4-1AC4-DEF60E5A7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629"/>
          <a:stretch/>
        </p:blipFill>
        <p:spPr>
          <a:xfrm>
            <a:off x="838199" y="1762442"/>
            <a:ext cx="9089571" cy="384007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DCD1F8-B9D8-E829-106E-E5FBB169A7AF}"/>
              </a:ext>
            </a:extLst>
          </p:cNvPr>
          <p:cNvSpPr/>
          <p:nvPr/>
        </p:nvSpPr>
        <p:spPr>
          <a:xfrm>
            <a:off x="1175657" y="2844800"/>
            <a:ext cx="580572" cy="224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1966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6FFE-FE97-8FC2-78A5-FBAB8D52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55254-C6E5-0EE4-1AC4-DEF60E5A7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58"/>
          <a:stretch/>
        </p:blipFill>
        <p:spPr>
          <a:xfrm>
            <a:off x="838199" y="1762441"/>
            <a:ext cx="9089571" cy="441452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DCD1F8-B9D8-E829-106E-E5FBB169A7AF}"/>
              </a:ext>
            </a:extLst>
          </p:cNvPr>
          <p:cNvSpPr/>
          <p:nvPr/>
        </p:nvSpPr>
        <p:spPr>
          <a:xfrm>
            <a:off x="1175657" y="2844800"/>
            <a:ext cx="580572" cy="224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975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2639-EBAC-BDED-DBF9-0EC3636A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674B2-799E-71D2-1C19-EF6DC83A2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69" y="2218544"/>
            <a:ext cx="11465061" cy="274979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39275E-85B8-FF3D-12ED-5906F8715D80}"/>
              </a:ext>
            </a:extLst>
          </p:cNvPr>
          <p:cNvSpPr/>
          <p:nvPr/>
        </p:nvSpPr>
        <p:spPr>
          <a:xfrm>
            <a:off x="1663908" y="4347147"/>
            <a:ext cx="434715" cy="344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039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E50D-ABA9-23B7-13AC-204AF359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2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069BF1-C93A-B002-3581-64C2361A5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06" y="1882152"/>
            <a:ext cx="11587188" cy="338386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4460EA-DDD6-9BEC-B09F-D85A22332314}"/>
              </a:ext>
            </a:extLst>
          </p:cNvPr>
          <p:cNvSpPr/>
          <p:nvPr/>
        </p:nvSpPr>
        <p:spPr>
          <a:xfrm>
            <a:off x="1603948" y="4257207"/>
            <a:ext cx="434714" cy="32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B6ED7F-7CCB-A30B-E664-50966D50FB86}"/>
              </a:ext>
            </a:extLst>
          </p:cNvPr>
          <p:cNvSpPr/>
          <p:nvPr/>
        </p:nvSpPr>
        <p:spPr>
          <a:xfrm>
            <a:off x="1484026" y="4991725"/>
            <a:ext cx="674557" cy="32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B9C3F-BE15-8EE3-37FE-539F6AA94535}"/>
              </a:ext>
            </a:extLst>
          </p:cNvPr>
          <p:cNvSpPr txBox="1"/>
          <p:nvPr/>
        </p:nvSpPr>
        <p:spPr>
          <a:xfrm>
            <a:off x="1439055" y="5034391"/>
            <a:ext cx="719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0.543</a:t>
            </a:r>
          </a:p>
        </p:txBody>
      </p:sp>
    </p:spTree>
    <p:extLst>
      <p:ext uri="{BB962C8B-B14F-4D97-AF65-F5344CB8AC3E}">
        <p14:creationId xmlns:p14="http://schemas.microsoft.com/office/powerpoint/2010/main" val="310202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E50D-ABA9-23B7-13AC-204AF359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3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4460EA-DDD6-9BEC-B09F-D85A22332314}"/>
              </a:ext>
            </a:extLst>
          </p:cNvPr>
          <p:cNvSpPr/>
          <p:nvPr/>
        </p:nvSpPr>
        <p:spPr>
          <a:xfrm>
            <a:off x="1603948" y="4257207"/>
            <a:ext cx="434714" cy="32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B6ED7F-7CCB-A30B-E664-50966D50FB86}"/>
              </a:ext>
            </a:extLst>
          </p:cNvPr>
          <p:cNvSpPr/>
          <p:nvPr/>
        </p:nvSpPr>
        <p:spPr>
          <a:xfrm>
            <a:off x="1484026" y="4991725"/>
            <a:ext cx="674557" cy="32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2D1DD6-0126-EFC7-D9E0-4D15A1FB6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058"/>
          <a:stretch/>
        </p:blipFill>
        <p:spPr>
          <a:xfrm>
            <a:off x="418699" y="2006599"/>
            <a:ext cx="11333590" cy="385455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E8B0F8-FEAF-90D5-E7D9-646C3C50C029}"/>
              </a:ext>
            </a:extLst>
          </p:cNvPr>
          <p:cNvSpPr/>
          <p:nvPr/>
        </p:nvSpPr>
        <p:spPr>
          <a:xfrm>
            <a:off x="959370" y="3222885"/>
            <a:ext cx="269823" cy="2098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378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E50D-ABA9-23B7-13AC-204AF359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3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4460EA-DDD6-9BEC-B09F-D85A22332314}"/>
              </a:ext>
            </a:extLst>
          </p:cNvPr>
          <p:cNvSpPr/>
          <p:nvPr/>
        </p:nvSpPr>
        <p:spPr>
          <a:xfrm>
            <a:off x="1603948" y="4257207"/>
            <a:ext cx="434714" cy="32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B6ED7F-7CCB-A30B-E664-50966D50FB86}"/>
              </a:ext>
            </a:extLst>
          </p:cNvPr>
          <p:cNvSpPr/>
          <p:nvPr/>
        </p:nvSpPr>
        <p:spPr>
          <a:xfrm>
            <a:off x="1484026" y="4991725"/>
            <a:ext cx="674557" cy="32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2D1DD6-0126-EFC7-D9E0-4D15A1FB6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-702"/>
          <a:stretch/>
        </p:blipFill>
        <p:spPr>
          <a:xfrm>
            <a:off x="418699" y="2006599"/>
            <a:ext cx="11333590" cy="436422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E8B0F8-FEAF-90D5-E7D9-646C3C50C029}"/>
              </a:ext>
            </a:extLst>
          </p:cNvPr>
          <p:cNvSpPr/>
          <p:nvPr/>
        </p:nvSpPr>
        <p:spPr>
          <a:xfrm>
            <a:off x="959370" y="3222885"/>
            <a:ext cx="269823" cy="2098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069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75F9-3892-2447-8F31-7F7DD9A7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EC8CF3-FC46-F540-2C2E-D64C9B163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063"/>
          <a:stretch/>
        </p:blipFill>
        <p:spPr>
          <a:xfrm>
            <a:off x="605853" y="2006601"/>
            <a:ext cx="10747947" cy="388453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CD0765-C252-792A-685E-A58F2464B714}"/>
              </a:ext>
            </a:extLst>
          </p:cNvPr>
          <p:cNvSpPr/>
          <p:nvPr/>
        </p:nvSpPr>
        <p:spPr>
          <a:xfrm>
            <a:off x="1094282" y="3072984"/>
            <a:ext cx="194872" cy="22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556D5-165C-2D3E-3C1C-922DF809551D}"/>
              </a:ext>
            </a:extLst>
          </p:cNvPr>
          <p:cNvSpPr/>
          <p:nvPr/>
        </p:nvSpPr>
        <p:spPr>
          <a:xfrm>
            <a:off x="1094283" y="3687580"/>
            <a:ext cx="194871" cy="53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00F57-20BF-3EF1-4A5F-9E78DA4EC073}"/>
              </a:ext>
            </a:extLst>
          </p:cNvPr>
          <p:cNvSpPr/>
          <p:nvPr/>
        </p:nvSpPr>
        <p:spPr>
          <a:xfrm>
            <a:off x="1094283" y="4616970"/>
            <a:ext cx="194871" cy="644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09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75F9-3892-2447-8F31-7F7DD9A7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EC8CF3-FC46-F540-2C2E-D64C9B163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-2778"/>
          <a:stretch/>
        </p:blipFill>
        <p:spPr>
          <a:xfrm>
            <a:off x="605853" y="2006600"/>
            <a:ext cx="10747947" cy="443916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CD0765-C252-792A-685E-A58F2464B714}"/>
              </a:ext>
            </a:extLst>
          </p:cNvPr>
          <p:cNvSpPr/>
          <p:nvPr/>
        </p:nvSpPr>
        <p:spPr>
          <a:xfrm>
            <a:off x="1094282" y="3072984"/>
            <a:ext cx="194872" cy="22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556D5-165C-2D3E-3C1C-922DF809551D}"/>
              </a:ext>
            </a:extLst>
          </p:cNvPr>
          <p:cNvSpPr/>
          <p:nvPr/>
        </p:nvSpPr>
        <p:spPr>
          <a:xfrm>
            <a:off x="1094283" y="3687580"/>
            <a:ext cx="194871" cy="53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00F57-20BF-3EF1-4A5F-9E78DA4EC073}"/>
              </a:ext>
            </a:extLst>
          </p:cNvPr>
          <p:cNvSpPr/>
          <p:nvPr/>
        </p:nvSpPr>
        <p:spPr>
          <a:xfrm>
            <a:off x="1094283" y="4616970"/>
            <a:ext cx="194871" cy="644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7068931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RightStep">
      <a:dk1>
        <a:srgbClr val="000000"/>
      </a:dk1>
      <a:lt1>
        <a:srgbClr val="FFFFFF"/>
      </a:lt1>
      <a:dk2>
        <a:srgbClr val="352441"/>
      </a:dk2>
      <a:lt2>
        <a:srgbClr val="E2E8E3"/>
      </a:lt2>
      <a:accent1>
        <a:srgbClr val="C493BC"/>
      </a:accent1>
      <a:accent2>
        <a:srgbClr val="BA7F97"/>
      </a:accent2>
      <a:accent3>
        <a:srgbClr val="C69796"/>
      </a:accent3>
      <a:accent4>
        <a:srgbClr val="BA987F"/>
      </a:accent4>
      <a:accent5>
        <a:srgbClr val="AAA481"/>
      </a:accent5>
      <a:accent6>
        <a:srgbClr val="9CAA74"/>
      </a:accent6>
      <a:hlink>
        <a:srgbClr val="568E60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77</Words>
  <Application>Microsoft Office PowerPoint</Application>
  <PresentationFormat>Widescreen</PresentationFormat>
  <Paragraphs>39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LuminousVTI</vt:lpstr>
      <vt:lpstr>Test 1 STA100S</vt:lpstr>
      <vt:lpstr>Question 1</vt:lpstr>
      <vt:lpstr>Question 1</vt:lpstr>
      <vt:lpstr>Question 2</vt:lpstr>
      <vt:lpstr>Question 2 </vt:lpstr>
      <vt:lpstr>Question 3 </vt:lpstr>
      <vt:lpstr>Question 3 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11</vt:lpstr>
      <vt:lpstr>Question 11</vt:lpstr>
      <vt:lpstr>Question 12</vt:lpstr>
      <vt:lpstr>Question 12</vt:lpstr>
      <vt:lpstr>Question 13</vt:lpstr>
      <vt:lpstr>Question 13</vt:lpstr>
      <vt:lpstr>Question 14</vt:lpstr>
      <vt:lpstr>Question 14</vt:lpstr>
      <vt:lpstr>Question 15</vt:lpstr>
      <vt:lpstr>Question 15</vt:lpstr>
      <vt:lpstr>Question 16</vt:lpstr>
      <vt:lpstr>Question 16</vt:lpstr>
      <vt:lpstr>Question 17</vt:lpstr>
      <vt:lpstr>Question 17</vt:lpstr>
      <vt:lpstr>Question 18</vt:lpstr>
      <vt:lpstr>Question 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1 STA100S</dc:title>
  <dc:creator>Nancia Mwaramba</dc:creator>
  <cp:lastModifiedBy>siyamthandasibabalotshangela@gmail.com</cp:lastModifiedBy>
  <cp:revision>2</cp:revision>
  <dcterms:created xsi:type="dcterms:W3CDTF">2023-08-31T09:11:51Z</dcterms:created>
  <dcterms:modified xsi:type="dcterms:W3CDTF">2023-10-26T21:56:39Z</dcterms:modified>
</cp:coreProperties>
</file>