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11963" cy="9942513"/>
  <p:embeddedFontLst>
    <p:embeddedFont>
      <p:font typeface="Book Antiqua" panose="02040602050305030304" pitchFamily="18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entury Schoolbook" panose="02040604050505020304" pitchFamily="18" charset="0"/>
      <p:regular r:id="rId31"/>
      <p:bold r:id="rId32"/>
      <p:italic r:id="rId33"/>
      <p:boldItalic r:id="rId34"/>
    </p:embeddedFont>
    <p:embeddedFont>
      <p:font typeface="Poppins" panose="000005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1cRVYHMj7iFnR6nsoc6RITjAM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7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8536" y="0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58536" y="0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30 May 2023</a:t>
            </a: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1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b0a2566ad_0_8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00" cy="4474200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9b0a2566a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700" cy="37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b0a2566ad_0_13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00" cy="4474200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29b0a2566a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700" cy="37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9b0a2566ad_0_18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00" cy="4474200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29b0a2566a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b0a2566ad_0_22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00" cy="4474200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29b0a2566a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700" cy="37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 txBox="1">
            <a:spLocks noGrp="1"/>
          </p:cNvSpPr>
          <p:nvPr>
            <p:ph type="sldNum" idx="12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body" idx="1"/>
          </p:nvPr>
        </p:nvSpPr>
        <p:spPr>
          <a:xfrm rot="5400000">
            <a:off x="2377282" y="15082"/>
            <a:ext cx="438943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8"/>
          <p:cNvSpPr txBox="1">
            <a:spLocks noGrp="1"/>
          </p:cNvSpPr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9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6"/>
          <p:cNvSpPr/>
          <p:nvPr/>
        </p:nvSpPr>
        <p:spPr>
          <a:xfrm rot="-10380000" flipH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6"/>
          <p:cNvSpPr/>
          <p:nvPr/>
        </p:nvSpPr>
        <p:spPr>
          <a:xfrm rot="-10380000" flipH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6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6"/>
          <p:cNvSpPr/>
          <p:nvPr/>
        </p:nvSpPr>
        <p:spPr>
          <a:xfrm rot="10800000" flipH="1">
            <a:off x="4381500" y="6219825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6"/>
          <p:cNvSpPr txBox="1"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6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80000" flip="none" algn="tl"/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924800" cy="1953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45720" lvl="0" indent="0" algn="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2987825" y="383751"/>
            <a:ext cx="6108000" cy="29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KONGU ENGINEERING COLLEGE</a:t>
            </a:r>
            <a:r>
              <a:rPr lang="en-US" sz="18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5463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PERUNDURAI ERODE-638060</a:t>
            </a:r>
            <a:endParaRPr/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050" b="1" i="0" u="none" strike="noStrike" cap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TECHNOLOGY-PG</a:t>
            </a:r>
            <a:endParaRPr sz="2400" b="1" i="0" u="none" strike="noStrike" cap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TAILWIND CSS</a:t>
            </a:r>
            <a:endParaRPr/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r>
              <a:rPr lang="en-US" sz="2400" b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VC003</a:t>
            </a:r>
            <a:endParaRPr/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795400" y="3257126"/>
            <a:ext cx="8158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TITLE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TOURS</a:t>
            </a:r>
            <a:endParaRPr sz="3000" b="1" i="0" u="none" strike="noStrike" cap="non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131850" y="4074575"/>
            <a:ext cx="61080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BY:</a:t>
            </a:r>
            <a:endParaRPr sz="20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MAKANESHA V (22ISR023)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244" y="4929890"/>
            <a:ext cx="1512167" cy="654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1521" y="5697902"/>
            <a:ext cx="1619672" cy="58306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>
            <a:off x="81289" y="3513794"/>
            <a:ext cx="21082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association with: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" descr="F:\KEC\IIC\EMDC Logo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6849" y="3922859"/>
            <a:ext cx="777151" cy="839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-13517"/>
            <a:ext cx="1259632" cy="1517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 descr="G:\TBI\TBI@KEC Logos\K Transform\6-5x4 product centre.jp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08301" y="1335590"/>
            <a:ext cx="1713898" cy="14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>
          <a:blip r:embed="rId3"/>
          <a:srcRect t="15238" b="15238"/>
          <a:stretch/>
        </p:blipFill>
        <p:spPr>
          <a:xfrm>
            <a:off x="1203700" y="735550"/>
            <a:ext cx="7221900" cy="5847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1"/>
          <p:cNvPicPr preferRelativeResize="0"/>
          <p:nvPr/>
        </p:nvPicPr>
        <p:blipFill>
          <a:blip r:embed="rId3"/>
          <a:srcRect t="17377" b="17377"/>
          <a:stretch/>
        </p:blipFill>
        <p:spPr>
          <a:xfrm>
            <a:off x="782025" y="1050100"/>
            <a:ext cx="8208925" cy="5476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16243" b="16243"/>
          <a:stretch/>
        </p:blipFill>
        <p:spPr>
          <a:xfrm>
            <a:off x="796750" y="620900"/>
            <a:ext cx="8229600" cy="50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g29b0a2566ad_0_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9606" b="9598"/>
          <a:stretch/>
        </p:blipFill>
        <p:spPr>
          <a:xfrm>
            <a:off x="796750" y="620900"/>
            <a:ext cx="8229600" cy="54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3"/>
          <p:cNvPicPr preferRelativeResize="0"/>
          <p:nvPr/>
        </p:nvPicPr>
        <p:blipFill rotWithShape="1">
          <a:blip r:embed="rId3">
            <a:alphaModFix/>
          </a:blip>
          <a:srcRect t="13402" b="13402"/>
          <a:stretch/>
        </p:blipFill>
        <p:spPr>
          <a:xfrm>
            <a:off x="1334775" y="1043838"/>
            <a:ext cx="7090824" cy="477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4"/>
          <p:cNvPicPr preferRelativeResize="0"/>
          <p:nvPr/>
        </p:nvPicPr>
        <p:blipFill rotWithShape="1">
          <a:blip r:embed="rId3">
            <a:alphaModFix/>
          </a:blip>
          <a:srcRect t="5261" b="5252"/>
          <a:stretch/>
        </p:blipFill>
        <p:spPr>
          <a:xfrm>
            <a:off x="1202475" y="1047175"/>
            <a:ext cx="7170199" cy="5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5"/>
          <p:cNvPicPr preferRelativeResize="0"/>
          <p:nvPr/>
        </p:nvPicPr>
        <p:blipFill rotWithShape="1">
          <a:blip r:embed="rId3">
            <a:alphaModFix/>
          </a:blip>
          <a:srcRect t="14783" b="14783"/>
          <a:stretch/>
        </p:blipFill>
        <p:spPr>
          <a:xfrm>
            <a:off x="937900" y="1345400"/>
            <a:ext cx="7862151" cy="41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g29b0a2566ad_0_13"/>
          <p:cNvPicPr preferRelativeResize="0"/>
          <p:nvPr/>
        </p:nvPicPr>
        <p:blipFill rotWithShape="1">
          <a:blip r:embed="rId3">
            <a:alphaModFix/>
          </a:blip>
          <a:srcRect l="7345" r="7345"/>
          <a:stretch/>
        </p:blipFill>
        <p:spPr>
          <a:xfrm>
            <a:off x="937900" y="1135375"/>
            <a:ext cx="7862151" cy="437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g29b0a2566ad_0_18"/>
          <p:cNvPicPr preferRelativeResize="0"/>
          <p:nvPr/>
        </p:nvPicPr>
        <p:blipFill rotWithShape="1">
          <a:blip r:embed="rId3">
            <a:alphaModFix/>
          </a:blip>
          <a:srcRect l="16595" r="16595"/>
          <a:stretch/>
        </p:blipFill>
        <p:spPr>
          <a:xfrm>
            <a:off x="937900" y="938400"/>
            <a:ext cx="7862151" cy="48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29b0a2566ad_0_22"/>
          <p:cNvPicPr preferRelativeResize="0"/>
          <p:nvPr/>
        </p:nvPicPr>
        <p:blipFill rotWithShape="1">
          <a:blip r:embed="rId3">
            <a:alphaModFix/>
          </a:blip>
          <a:srcRect t="16509" b="16515"/>
          <a:stretch/>
        </p:blipFill>
        <p:spPr>
          <a:xfrm>
            <a:off x="937900" y="885475"/>
            <a:ext cx="7862151" cy="5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859481" y="497083"/>
            <a:ext cx="7787208" cy="115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80"/>
              <a:buNone/>
            </a:pPr>
            <a:r>
              <a:rPr lang="en-US" sz="36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endParaRPr sz="3600" b="1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2" descr="kec2blackborder pn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2612"/>
            <a:ext cx="508210" cy="63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0556" y="85116"/>
            <a:ext cx="952267" cy="41196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/>
          <p:nvPr/>
        </p:nvSpPr>
        <p:spPr>
          <a:xfrm>
            <a:off x="1547664" y="1844824"/>
            <a:ext cx="6408712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EXISTING SYSTEM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PROPOSED SYSTEM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MODULES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MODULE DESCRIPTION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CONCLUSION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SNIPPETS OF WORK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30-May-23</a:t>
            </a:r>
            <a:endParaRPr/>
          </a:p>
        </p:txBody>
      </p:sp>
      <p:sp>
        <p:nvSpPr>
          <p:cNvPr id="220" name="Google Shape;220;p16"/>
          <p:cNvSpPr txBox="1"/>
          <p:nvPr/>
        </p:nvSpPr>
        <p:spPr>
          <a:xfrm>
            <a:off x="3203848" y="2802142"/>
            <a:ext cx="64807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4E6C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3600">
              <a:solidFill>
                <a:srgbClr val="004E6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762000" y="857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 </a:t>
            </a:r>
            <a:endParaRPr sz="4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</a:t>
            </a:fld>
            <a:endParaRPr sz="180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1" name="Google Shape;111;p3"/>
          <p:cNvSpPr txBox="1">
            <a:spLocks noGrp="1"/>
          </p:cNvSpPr>
          <p:nvPr>
            <p:ph type="body" idx="1"/>
          </p:nvPr>
        </p:nvSpPr>
        <p:spPr>
          <a:xfrm>
            <a:off x="814790" y="1412776"/>
            <a:ext cx="8308033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None/>
            </a:pPr>
            <a:endParaRPr sz="2000" b="1" i="0">
              <a:solidFill>
                <a:srgbClr val="574D4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73050" lvl="0" indent="-171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0000"/>
              <a:buNone/>
            </a:pPr>
            <a:endParaRPr b="1">
              <a:solidFill>
                <a:srgbClr val="574D4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574D4D"/>
              </a:buClr>
              <a:buSzPct val="80000"/>
              <a:buNone/>
            </a:pPr>
            <a:r>
              <a:rPr lang="en-US" b="1">
                <a:solidFill>
                  <a:srgbClr val="574D4D"/>
                </a:solidFill>
                <a:latin typeface="Poppins"/>
                <a:ea typeface="Poppins"/>
                <a:cs typeface="Poppins"/>
                <a:sym typeface="Poppins"/>
              </a:rPr>
              <a:t>  </a:t>
            </a:r>
            <a:endParaRPr b="1" i="0">
              <a:solidFill>
                <a:srgbClr val="574D4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73050" lvl="0" indent="-26669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ct val="82871"/>
              <a:buFont typeface="Times New Roman"/>
              <a:buChar char="⮚"/>
            </a:pPr>
            <a:r>
              <a:rPr lang="en-US" sz="2335">
                <a:latin typeface="Times New Roman"/>
                <a:ea typeface="Times New Roman"/>
                <a:cs typeface="Times New Roman"/>
                <a:sym typeface="Times New Roman"/>
              </a:rPr>
              <a:t>The existing tourism website lacks real-time updates on attractions and accommodations, leading to outdated information .</a:t>
            </a:r>
            <a:endParaRPr sz="23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26669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ct val="82871"/>
              <a:buFont typeface="Times New Roman"/>
              <a:buChar char="⮚"/>
            </a:pPr>
            <a:r>
              <a:rPr lang="en-US" sz="2335">
                <a:latin typeface="Times New Roman"/>
                <a:ea typeface="Times New Roman"/>
                <a:cs typeface="Times New Roman"/>
                <a:sym typeface="Times New Roman"/>
              </a:rPr>
              <a:t> Drawbacks for existing system</a:t>
            </a:r>
            <a:endParaRPr sz="23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335">
                <a:latin typeface="Times New Roman"/>
                <a:ea typeface="Times New Roman"/>
                <a:cs typeface="Times New Roman"/>
                <a:sym typeface="Times New Roman"/>
              </a:rPr>
              <a:t> • Limited user interactivity hampers engagement, and the absence of personalized recommendations hinders user satisfaction. </a:t>
            </a:r>
            <a:endParaRPr sz="23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335">
                <a:latin typeface="Times New Roman"/>
                <a:ea typeface="Times New Roman"/>
                <a:cs typeface="Times New Roman"/>
                <a:sym typeface="Times New Roman"/>
              </a:rPr>
              <a:t>• Additionally, the site's navigation is cumbersome, impeding a seamless user experience.</a:t>
            </a:r>
            <a:endParaRPr sz="23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1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0000"/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40080" lvl="1" indent="-17272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3" descr="kec2blackborder pn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2038"/>
            <a:ext cx="508210" cy="63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0556" y="85116"/>
            <a:ext cx="952267" cy="411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622663" y="2413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/>
          </a:p>
        </p:txBody>
      </p:sp>
      <p:sp>
        <p:nvSpPr>
          <p:cNvPr id="119" name="Google Shape;119;p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fld>
            <a:endParaRPr sz="180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0" name="Google Shape;120;p4"/>
          <p:cNvSpPr txBox="1">
            <a:spLocks noGrp="1"/>
          </p:cNvSpPr>
          <p:nvPr>
            <p:ph type="body" idx="1"/>
          </p:nvPr>
        </p:nvSpPr>
        <p:spPr>
          <a:xfrm>
            <a:off x="1043725" y="2132850"/>
            <a:ext cx="7922100" cy="3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⮚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     User-friendly interface for seamless navigation.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⮚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     Dynamic content showcasing diverse travel destinations.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⮚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     Personalized user profiles for tailored recommendations.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⮚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    Integrated booking system for flights, hotels, and activities.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⮚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     Real-time weather updates and travel advisories.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171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20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1714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1714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1714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1714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1714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1714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533400" y="6251575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22" name="Google Shape;122;p4" descr="kec2blackborder pn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2612"/>
            <a:ext cx="508210" cy="63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0556" y="85116"/>
            <a:ext cx="952267" cy="411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611560" y="20693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endParaRPr sz="4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</a:t>
            </a:fld>
            <a:endParaRPr sz="180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1" name="Google Shape;131;p5"/>
          <p:cNvSpPr txBox="1">
            <a:spLocks noGrp="1"/>
          </p:cNvSpPr>
          <p:nvPr>
            <p:ph type="body" idx="1"/>
          </p:nvPr>
        </p:nvSpPr>
        <p:spPr>
          <a:xfrm>
            <a:off x="646982" y="1893782"/>
            <a:ext cx="8504238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1" indent="-1663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b="1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1" indent="-28702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730"/>
              <a:buFont typeface="Times New Roman"/>
              <a:buChar char="⮚"/>
            </a:pPr>
            <a:r>
              <a:rPr lang="en-US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</a:t>
            </a:r>
            <a:endParaRPr sz="22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1" indent="-28702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730"/>
              <a:buFont typeface="Times New Roman"/>
              <a:buChar char="⮚"/>
            </a:pPr>
            <a:r>
              <a:rPr lang="en-US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DESTINATION</a:t>
            </a:r>
            <a:endParaRPr sz="22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1" indent="-28702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730"/>
              <a:buFont typeface="Times New Roman"/>
              <a:buChar char="⮚"/>
            </a:pPr>
            <a:r>
              <a:rPr lang="en-US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CATEGORY</a:t>
            </a:r>
            <a:endParaRPr sz="22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1" indent="-28702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730"/>
              <a:buFont typeface="Times New Roman"/>
              <a:buChar char="⮚"/>
            </a:pPr>
            <a:r>
              <a:rPr lang="en-US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CONTACT</a:t>
            </a:r>
            <a:endParaRPr sz="22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1" indent="-28702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730"/>
              <a:buFont typeface="Times New Roman"/>
              <a:buChar char="⮚"/>
            </a:pPr>
            <a:r>
              <a:rPr lang="en-US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</a:t>
            </a:r>
            <a:endParaRPr sz="22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1" indent="-268605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440"/>
              <a:buFont typeface="Times New Roman"/>
              <a:buChar char="⮚"/>
            </a:pPr>
            <a:r>
              <a:rPr lang="en-US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</a:t>
            </a:r>
            <a:endParaRPr sz="18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1" indent="-16637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17272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17272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533400" y="6251575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33" name="Google Shape;133;p5" descr="kec2blackborder pn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2612"/>
            <a:ext cx="508210" cy="63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0556" y="85116"/>
            <a:ext cx="952267" cy="411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38602" y="3425012"/>
            <a:ext cx="4572000" cy="2884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646112" y="548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TOURS</a:t>
            </a:r>
            <a:endParaRPr sz="2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6</a:t>
            </a:fld>
            <a:endParaRPr sz="180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533400" y="6251575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43" name="Google Shape;143;p6" descr="kec2blackborder pn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2612"/>
            <a:ext cx="508210" cy="63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0556" y="85116"/>
            <a:ext cx="952267" cy="41196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 txBox="1">
            <a:spLocks noGrp="1"/>
          </p:cNvSpPr>
          <p:nvPr>
            <p:ph type="body" idx="1"/>
          </p:nvPr>
        </p:nvSpPr>
        <p:spPr>
          <a:xfrm>
            <a:off x="646112" y="2126565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MY TOURS a travel website which works on call out formula.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Times New Roman"/>
              <a:buChar char="▪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With the customer’s request a guide is sent to all the trips.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Times New Roman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This website is launched mainly to visit various places inside india and worldwide.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Times New Roman"/>
              <a:buChar char="▪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Our website respects privacy and security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SzPts val="1600"/>
              <a:buFont typeface="Times New Roman"/>
              <a:buChar char="▪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Affordable prices are implemented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400"/>
              </a:spcBef>
              <a:spcAft>
                <a:spcPts val="0"/>
              </a:spcAft>
              <a:buSzPts val="1600"/>
              <a:buFont typeface="Times New Roman"/>
              <a:buChar char="▪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If there’s anything to be alerted the toll-free number in the website.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184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20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73050" lvl="0" indent="-171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/>
        </p:nvSpPr>
        <p:spPr>
          <a:xfrm>
            <a:off x="3203848" y="353095"/>
            <a:ext cx="297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FLOW DIAGRAM</a:t>
            </a:r>
            <a:endParaRPr/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3">
            <a:alphaModFix/>
          </a:blip>
          <a:srcRect l="9403" r="9395"/>
          <a:stretch/>
        </p:blipFill>
        <p:spPr>
          <a:xfrm>
            <a:off x="2126125" y="722400"/>
            <a:ext cx="5132925" cy="596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>
            <a:spLocks noGrp="1"/>
          </p:cNvSpPr>
          <p:nvPr>
            <p:ph type="body" idx="1"/>
          </p:nvPr>
        </p:nvSpPr>
        <p:spPr>
          <a:xfrm>
            <a:off x="1043608" y="535621"/>
            <a:ext cx="7560840" cy="136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</a:pPr>
            <a:r>
              <a:rPr lang="en-US" sz="4000" b="1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4000" b="1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8"/>
          <p:cNvSpPr txBox="1"/>
          <p:nvPr/>
        </p:nvSpPr>
        <p:spPr>
          <a:xfrm>
            <a:off x="779250" y="1552825"/>
            <a:ext cx="78252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⮚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summarises that the trip involves hidden spots of world..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⮚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best trip is a form away , you can book a trip easily without any tedious process.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⮚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agent would accompany you throughout the trip with the consent of the traveler.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9</a:t>
            </a:fld>
            <a:endParaRPr sz="180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533400" y="6251575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64" name="Google Shape;164;p9"/>
          <p:cNvPicPr preferRelativeResize="0"/>
          <p:nvPr/>
        </p:nvPicPr>
        <p:blipFill rotWithShape="1">
          <a:blip r:embed="rId3">
            <a:alphaModFix/>
          </a:blip>
          <a:srcRect t="2271" b="2271"/>
          <a:stretch/>
        </p:blipFill>
        <p:spPr>
          <a:xfrm>
            <a:off x="683575" y="806100"/>
            <a:ext cx="8352927" cy="56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On-screen Show (4:3)</PresentationFormat>
  <Paragraphs>87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Century Schoolbook</vt:lpstr>
      <vt:lpstr>Times New Roman</vt:lpstr>
      <vt:lpstr>Noto Sans Symbols</vt:lpstr>
      <vt:lpstr>Book Antiqua</vt:lpstr>
      <vt:lpstr>Poppins</vt:lpstr>
      <vt:lpstr>Arial</vt:lpstr>
      <vt:lpstr>Calibri</vt:lpstr>
      <vt:lpstr>Flow</vt:lpstr>
      <vt:lpstr>PowerPoint Presentation</vt:lpstr>
      <vt:lpstr>PowerPoint Presentation</vt:lpstr>
      <vt:lpstr>EXISTING SYSTEM </vt:lpstr>
      <vt:lpstr>PROPOSED SYSTEM</vt:lpstr>
      <vt:lpstr>MODULES</vt:lpstr>
      <vt:lpstr>MY TOURS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Staff</dc:creator>
  <cp:lastModifiedBy>Makanesha Vadivel</cp:lastModifiedBy>
  <cp:revision>1</cp:revision>
  <dcterms:created xsi:type="dcterms:W3CDTF">2013-12-25T07:56:38Z</dcterms:created>
  <dcterms:modified xsi:type="dcterms:W3CDTF">2023-11-14T10:20:02Z</dcterms:modified>
</cp:coreProperties>
</file>