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  <p:sldMasterId id="2147483690" r:id="rId2"/>
    <p:sldMasterId id="2147483706" r:id="rId3"/>
  </p:sldMasterIdLst>
  <p:notesMasterIdLst>
    <p:notesMasterId r:id="rId10"/>
  </p:notesMasterIdLst>
  <p:sldIdLst>
    <p:sldId id="256" r:id="rId4"/>
    <p:sldId id="416" r:id="rId5"/>
    <p:sldId id="417" r:id="rId6"/>
    <p:sldId id="418" r:id="rId7"/>
    <p:sldId id="411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84" y="1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B9D06-254F-4189-A34C-67F3D497C1AC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FDB0-ACC3-4BCC-9036-3594AAA31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5FDB0-ACC3-4BCC-9036-3594AAA315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19FB2-3AAB-4D03-B13A-2960828C78E3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3" y="2285992"/>
            <a:ext cx="5524539" cy="207170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5105400"/>
            <a:ext cx="85344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5712" y="2285992"/>
            <a:ext cx="5905541" cy="207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60" y="3071817"/>
            <a:ext cx="5219037" cy="47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0FD78B-DB02-4362-BCDC-98A55456977C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7"/>
          <a:stretch/>
        </p:blipFill>
        <p:spPr bwMode="black">
          <a:xfrm>
            <a:off x="10318667" y="6141750"/>
            <a:ext cx="1587372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0634" y="6596390"/>
            <a:ext cx="122026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kern="12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©2012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8779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7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/>
          <a:stretch/>
        </p:blipFill>
        <p:spPr bwMode="black">
          <a:xfrm>
            <a:off x="10305786" y="6142288"/>
            <a:ext cx="160025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951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7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3" y="2739678"/>
            <a:ext cx="102483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5" y="1447800"/>
            <a:ext cx="10240455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3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501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91766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/>
          <a:stretch/>
        </p:blipFill>
        <p:spPr bwMode="black">
          <a:xfrm>
            <a:off x="10305786" y="6142288"/>
            <a:ext cx="160025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930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19FB2-3AAB-4D03-B13A-2960828C78E3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3" y="2285992"/>
            <a:ext cx="5524539" cy="207170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5105400"/>
            <a:ext cx="85344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5712" y="2285992"/>
            <a:ext cx="5905541" cy="207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60" y="3071815"/>
            <a:ext cx="5219037" cy="47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57800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916976-5D93-46E4-A98A-FAD63E4D0EA8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57800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916976-5D93-46E4-A98A-FAD63E4D0EA8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70C0"/>
              </a:buClr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9D293-15E7-49D2-B7FB-9E2E167FF002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2013 Copyright Kalpesh Ashar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D9-D865-487A-83C3-9A283DB39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6213145" y="3733800"/>
            <a:ext cx="5470857" cy="2743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0" y="3657600"/>
            <a:ext cx="5689600" cy="28956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525" y="6357963"/>
            <a:ext cx="2058131" cy="18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9F4F5-F4D2-4D2A-AB60-88D37ADCB869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BC6CE-6D1E-47E5-8859-F31AC5380EB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782762"/>
            <a:ext cx="5389033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B4E7C4-4DA4-404D-9965-B13F2DD7D8BF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1BD23-6E54-4D9D-AD88-A2813C73CC25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1A834-4F3C-4AF9-9C74-05EC35A0F29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0FD78B-DB02-4362-BCDC-98A55456977C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19FB2-3AAB-4D03-B13A-2960828C78E3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2" y="2285992"/>
            <a:ext cx="5524539" cy="207170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5105400"/>
            <a:ext cx="85344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5710" y="2285992"/>
            <a:ext cx="5905541" cy="207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60" y="3071811"/>
            <a:ext cx="5219037" cy="47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70C0"/>
              </a:buClr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9D293-15E7-49D2-B7FB-9E2E167FF002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2013 Copyright Kalpesh Ashar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D9-D865-487A-83C3-9A283DB39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6213146" y="3733800"/>
            <a:ext cx="5470857" cy="2743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0" y="3657600"/>
            <a:ext cx="5689600" cy="28956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525" y="6357965"/>
            <a:ext cx="2058131" cy="18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57800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916976-5D93-46E4-A98A-FAD63E4D0EA8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70C0"/>
              </a:buClr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9D293-15E7-49D2-B7FB-9E2E167FF002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2013 Copyright Kalpesh Ashar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D9-D865-487A-83C3-9A283DB39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21665" y="-4483847"/>
            <a:ext cx="1588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6213142" y="3733800"/>
            <a:ext cx="5470857" cy="2743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0" y="3657600"/>
            <a:ext cx="5689600" cy="28956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525" y="6357959"/>
            <a:ext cx="2058131" cy="18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9F4F5-F4D2-4D2A-AB60-88D37ADCB869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BC6CE-6D1E-47E5-8859-F31AC5380EB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389033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B4E7C4-4DA4-404D-9965-B13F2DD7D8BF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1BD23-6E54-4D9D-AD88-A2813C73CC25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1A834-4F3C-4AF9-9C74-05EC35A0F29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0FD78B-DB02-4362-BCDC-98A55456977C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9F4F5-F4D2-4D2A-AB60-88D37ADCB869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BC6CE-6D1E-47E5-8859-F31AC5380EB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782762"/>
            <a:ext cx="5389033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B4E7C4-4DA4-404D-9965-B13F2DD7D8BF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1BD23-6E54-4D9D-AD88-A2813C73CC25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1A834-4F3C-4AF9-9C74-05EC35A0F292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19" cstate="print"/>
          <a:srcRect l="21991" t="29822" r="21116" b="19139"/>
          <a:stretch>
            <a:fillRect/>
          </a:stretch>
        </p:blipFill>
        <p:spPr>
          <a:xfrm>
            <a:off x="6807200" y="4083148"/>
            <a:ext cx="4978400" cy="24700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9" r:id="rId16"/>
    <p:sldLayoutId id="2147483672" r:id="rId17"/>
  </p:sldLayoutIdLst>
  <p:transition spd="slow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13" cstate="print"/>
          <a:srcRect l="21991" t="29822" r="21116" b="19139"/>
          <a:stretch>
            <a:fillRect/>
          </a:stretch>
        </p:blipFill>
        <p:spPr>
          <a:xfrm>
            <a:off x="6807200" y="4083148"/>
            <a:ext cx="4978400" cy="24700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3" r:id="rId11"/>
  </p:sldLayoutIdLst>
  <p:transition spd="slow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12" cstate="print"/>
          <a:srcRect l="21991" t="29822" r="21116" b="19139"/>
          <a:stretch>
            <a:fillRect/>
          </a:stretch>
        </p:blipFill>
        <p:spPr>
          <a:xfrm>
            <a:off x="6807200" y="4083148"/>
            <a:ext cx="4978400" cy="24700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ransition spd="slow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Json Web Token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Makarand</a:t>
            </a:r>
            <a:r>
              <a:rPr lang="en-US" dirty="0"/>
              <a:t> </a:t>
            </a:r>
            <a:r>
              <a:rPr lang="en-US" dirty="0" err="1"/>
              <a:t>Bhoir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04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000-8E29-4FEB-A2E3-332B5FE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9DDE-1E0B-472B-AE2D-7ED978A6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D78E8-00B3-4787-93F0-2A5AFD41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Client app will send authentication request to server app by sending username and password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Server application will authenticate &amp; generate JWT if user is valid &amp; send it back to client application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Token generated &amp; sent by server is called as Json Web Token &amp; used for management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0F2D0A-76B7-488B-B7DD-5DC2680CCE93}"/>
              </a:ext>
            </a:extLst>
          </p:cNvPr>
          <p:cNvSpPr/>
          <p:nvPr/>
        </p:nvSpPr>
        <p:spPr>
          <a:xfrm>
            <a:off x="5679887" y="1068513"/>
            <a:ext cx="2313407" cy="4212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Client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E42AF7-DA1A-4295-BB68-EDDC3278773C}"/>
              </a:ext>
            </a:extLst>
          </p:cNvPr>
          <p:cNvSpPr/>
          <p:nvPr/>
        </p:nvSpPr>
        <p:spPr>
          <a:xfrm>
            <a:off x="9489882" y="1077072"/>
            <a:ext cx="2313407" cy="4212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Server 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F5AA56-9E52-4310-8214-24CB399A941F}"/>
              </a:ext>
            </a:extLst>
          </p:cNvPr>
          <p:cNvCxnSpPr/>
          <p:nvPr/>
        </p:nvCxnSpPr>
        <p:spPr>
          <a:xfrm>
            <a:off x="7972746" y="2147299"/>
            <a:ext cx="1517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2C47D-6B18-495F-B5FE-85BF061DC109}"/>
              </a:ext>
            </a:extLst>
          </p:cNvPr>
          <p:cNvCxnSpPr/>
          <p:nvPr/>
        </p:nvCxnSpPr>
        <p:spPr>
          <a:xfrm flipH="1">
            <a:off x="7993294" y="3976099"/>
            <a:ext cx="1496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8C791D-CD2D-4322-A7A6-962E91AC4F98}"/>
              </a:ext>
            </a:extLst>
          </p:cNvPr>
          <p:cNvSpPr txBox="1"/>
          <p:nvPr/>
        </p:nvSpPr>
        <p:spPr>
          <a:xfrm>
            <a:off x="7972747" y="1826031"/>
            <a:ext cx="1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DA79F-C1A3-47AE-ADB6-9B7B7D28AA22}"/>
              </a:ext>
            </a:extLst>
          </p:cNvPr>
          <p:cNvSpPr txBox="1"/>
          <p:nvPr/>
        </p:nvSpPr>
        <p:spPr>
          <a:xfrm>
            <a:off x="8032681" y="3612019"/>
            <a:ext cx="1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48FCD-12D1-44E6-BA7A-258933664C7E}"/>
              </a:ext>
            </a:extLst>
          </p:cNvPr>
          <p:cNvSpPr txBox="1"/>
          <p:nvPr/>
        </p:nvSpPr>
        <p:spPr>
          <a:xfrm>
            <a:off x="8032681" y="2147299"/>
            <a:ext cx="1311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request = {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  user:””,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  pass:””</a:t>
            </a:r>
          </a:p>
          <a:p>
            <a:r>
              <a:rPr lang="en-IN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96101-85D7-4764-B3C5-44CE09AF03F8}"/>
              </a:ext>
            </a:extLst>
          </p:cNvPr>
          <p:cNvSpPr txBox="1"/>
          <p:nvPr/>
        </p:nvSpPr>
        <p:spPr>
          <a:xfrm>
            <a:off x="8133711" y="4056577"/>
            <a:ext cx="131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response = {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  </a:t>
            </a:r>
            <a:r>
              <a:rPr lang="en-IN" sz="1400" dirty="0" err="1">
                <a:solidFill>
                  <a:srgbClr val="FFFF00"/>
                </a:solidFill>
              </a:rPr>
              <a:t>jwt</a:t>
            </a:r>
            <a:r>
              <a:rPr lang="en-IN" sz="1400" dirty="0">
                <a:solidFill>
                  <a:srgbClr val="FFFF00"/>
                </a:solidFill>
              </a:rPr>
              <a:t>:”….</a:t>
            </a:r>
            <a:r>
              <a:rPr lang="en-IN" sz="1400" dirty="0" err="1">
                <a:solidFill>
                  <a:srgbClr val="FFFF00"/>
                </a:solidFill>
              </a:rPr>
              <a:t>axd</a:t>
            </a:r>
            <a:r>
              <a:rPr lang="en-IN" sz="1400" dirty="0">
                <a:solidFill>
                  <a:srgbClr val="FFFF00"/>
                </a:solidFill>
              </a:rPr>
              <a:t>….”</a:t>
            </a:r>
          </a:p>
          <a:p>
            <a:r>
              <a:rPr lang="en-IN" sz="14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4776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000-8E29-4FEB-A2E3-332B5FE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9DDE-1E0B-472B-AE2D-7ED978A6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Request onwards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D78E8-00B3-4787-93F0-2A5AFD41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Same client request for another protected page then client app will send JWT token into request header and send the request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Server application will extract username from JWT and recognise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0F2D0A-76B7-488B-B7DD-5DC2680CCE93}"/>
              </a:ext>
            </a:extLst>
          </p:cNvPr>
          <p:cNvSpPr/>
          <p:nvPr/>
        </p:nvSpPr>
        <p:spPr>
          <a:xfrm>
            <a:off x="5679887" y="1068513"/>
            <a:ext cx="2313407" cy="4212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Client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E42AF7-DA1A-4295-BB68-EDDC3278773C}"/>
              </a:ext>
            </a:extLst>
          </p:cNvPr>
          <p:cNvSpPr/>
          <p:nvPr/>
        </p:nvSpPr>
        <p:spPr>
          <a:xfrm>
            <a:off x="9489882" y="1077072"/>
            <a:ext cx="2313407" cy="4212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Server 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F5AA56-9E52-4310-8214-24CB399A941F}"/>
              </a:ext>
            </a:extLst>
          </p:cNvPr>
          <p:cNvCxnSpPr/>
          <p:nvPr/>
        </p:nvCxnSpPr>
        <p:spPr>
          <a:xfrm>
            <a:off x="7972746" y="2147299"/>
            <a:ext cx="1517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2C47D-6B18-495F-B5FE-85BF061DC109}"/>
              </a:ext>
            </a:extLst>
          </p:cNvPr>
          <p:cNvCxnSpPr/>
          <p:nvPr/>
        </p:nvCxnSpPr>
        <p:spPr>
          <a:xfrm flipH="1">
            <a:off x="7993294" y="3976099"/>
            <a:ext cx="1496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8C791D-CD2D-4322-A7A6-962E91AC4F98}"/>
              </a:ext>
            </a:extLst>
          </p:cNvPr>
          <p:cNvSpPr txBox="1"/>
          <p:nvPr/>
        </p:nvSpPr>
        <p:spPr>
          <a:xfrm>
            <a:off x="7972747" y="1826031"/>
            <a:ext cx="1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DA79F-C1A3-47AE-ADB6-9B7B7D28AA22}"/>
              </a:ext>
            </a:extLst>
          </p:cNvPr>
          <p:cNvSpPr txBox="1"/>
          <p:nvPr/>
        </p:nvSpPr>
        <p:spPr>
          <a:xfrm>
            <a:off x="8032681" y="3612019"/>
            <a:ext cx="15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48FCD-12D1-44E6-BA7A-258933664C7E}"/>
              </a:ext>
            </a:extLst>
          </p:cNvPr>
          <p:cNvSpPr txBox="1"/>
          <p:nvPr/>
        </p:nvSpPr>
        <p:spPr>
          <a:xfrm>
            <a:off x="8032681" y="2147299"/>
            <a:ext cx="145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request = {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 Authorization: “…</a:t>
            </a:r>
            <a:r>
              <a:rPr lang="en-IN" sz="1400" dirty="0" err="1">
                <a:solidFill>
                  <a:srgbClr val="FFFF00"/>
                </a:solidFill>
              </a:rPr>
              <a:t>axd</a:t>
            </a:r>
            <a:r>
              <a:rPr lang="en-IN" sz="1400" dirty="0">
                <a:solidFill>
                  <a:srgbClr val="FFFF00"/>
                </a:solidFill>
              </a:rPr>
              <a:t>….”</a:t>
            </a:r>
          </a:p>
          <a:p>
            <a:r>
              <a:rPr lang="en-IN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96101-85D7-4764-B3C5-44CE09AF03F8}"/>
              </a:ext>
            </a:extLst>
          </p:cNvPr>
          <p:cNvSpPr txBox="1"/>
          <p:nvPr/>
        </p:nvSpPr>
        <p:spPr>
          <a:xfrm>
            <a:off x="8133711" y="4056577"/>
            <a:ext cx="131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response = {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  </a:t>
            </a:r>
            <a:r>
              <a:rPr lang="en-IN" sz="1400" dirty="0" err="1">
                <a:solidFill>
                  <a:srgbClr val="FFFF00"/>
                </a:solidFill>
              </a:rPr>
              <a:t>jwt</a:t>
            </a:r>
            <a:r>
              <a:rPr lang="en-IN" sz="1400" dirty="0">
                <a:solidFill>
                  <a:srgbClr val="FFFF00"/>
                </a:solidFill>
              </a:rPr>
              <a:t>:”….</a:t>
            </a:r>
            <a:r>
              <a:rPr lang="en-IN" sz="1400" dirty="0" err="1">
                <a:solidFill>
                  <a:srgbClr val="FFFF00"/>
                </a:solidFill>
              </a:rPr>
              <a:t>axd</a:t>
            </a:r>
            <a:r>
              <a:rPr lang="en-IN" sz="1400" dirty="0">
                <a:solidFill>
                  <a:srgbClr val="FFFF00"/>
                </a:solidFill>
              </a:rPr>
              <a:t>….”</a:t>
            </a:r>
          </a:p>
          <a:p>
            <a:r>
              <a:rPr lang="en-IN" sz="14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56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5001DBF-D14F-42F0-8725-88ED77B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/>
              <a:t>Security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E345F6-37DE-49E7-A0DE-51780422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46" y="1121228"/>
            <a:ext cx="9211737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318716829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Q &amp; A</a:t>
            </a:r>
            <a:endParaRPr lang="en-IN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232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SynergeticsPP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SynergeticsPPTemplate</Template>
  <TotalTime>3322</TotalTime>
  <Words>153</Words>
  <Application>Microsoft Office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Wingdings 2</vt:lpstr>
      <vt:lpstr>SynergeticsPPTemplate</vt:lpstr>
      <vt:lpstr>1_Theme1</vt:lpstr>
      <vt:lpstr>2_Theme1</vt:lpstr>
      <vt:lpstr>Json Web Token</vt:lpstr>
      <vt:lpstr>PowerPoint Presentation</vt:lpstr>
      <vt:lpstr>PowerPoint Presentation</vt:lpstr>
      <vt:lpstr>Spring Security Architecture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 Handling</dc:title>
  <dc:creator>Prakash</dc:creator>
  <cp:lastModifiedBy>Makarand Bhoir</cp:lastModifiedBy>
  <cp:revision>234</cp:revision>
  <dcterms:created xsi:type="dcterms:W3CDTF">2013-08-16T05:54:08Z</dcterms:created>
  <dcterms:modified xsi:type="dcterms:W3CDTF">2021-07-20T09:59:37Z</dcterms:modified>
</cp:coreProperties>
</file>