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F9C0E8-C8F2-4EFF-ADCF-89632A27CD4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712591-EBA3-4A6F-BBE9-25DE3BBC93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352928" cy="1656184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</a:rPr>
              <a:t>Виртуальная лаборатория по электронике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выполнил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Макаренко Артем 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Плавник Данил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r>
              <a:rPr lang="ru-RU" dirty="0"/>
              <a:t>Создать </a:t>
            </a:r>
            <a:r>
              <a:rPr lang="ru-RU" dirty="0" smtClean="0"/>
              <a:t>виртуальную лабораторию </a:t>
            </a:r>
            <a:r>
              <a:rPr lang="ru-RU" dirty="0"/>
              <a:t>по электронике для наглядного показа.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251520" y="28620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4391" y="3717741"/>
            <a:ext cx="648072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Разработать интерфейс для программы.</a:t>
            </a:r>
          </a:p>
          <a:p>
            <a:r>
              <a:rPr lang="ru-RU" dirty="0" smtClean="0"/>
              <a:t>Реализовать разные электронные компоненты</a:t>
            </a:r>
          </a:p>
        </p:txBody>
      </p:sp>
      <p:pic>
        <p:nvPicPr>
          <p:cNvPr id="1026" name="Picture 2" descr="https://im0-tub-ru.yandex.net/i?id=b1b1bef0e3180e3aa8e6eb82b12e85eb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3131840" cy="22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лаборатория по </a:t>
            </a:r>
            <a:r>
              <a:rPr lang="ru-RU" dirty="0" smtClean="0"/>
              <a:t>электронике содержит </a:t>
            </a:r>
            <a:r>
              <a:rPr lang="ru-RU" dirty="0"/>
              <a:t>в себе </a:t>
            </a:r>
            <a:r>
              <a:rPr lang="ru-RU" dirty="0" smtClean="0"/>
              <a:t>набор электронных компонентов. </a:t>
            </a:r>
            <a:r>
              <a:rPr lang="ru-RU" dirty="0"/>
              <a:t>С помощью </a:t>
            </a:r>
            <a:r>
              <a:rPr lang="ru-RU" dirty="0" smtClean="0"/>
              <a:t>неё </a:t>
            </a:r>
            <a:r>
              <a:rPr lang="ru-RU" dirty="0"/>
              <a:t>вы можете </a:t>
            </a:r>
            <a:r>
              <a:rPr lang="ru-RU" dirty="0" smtClean="0"/>
              <a:t>собрать </a:t>
            </a:r>
            <a:r>
              <a:rPr lang="ru-RU" dirty="0"/>
              <a:t>лёгкие электрические схемы и посмотреть </a:t>
            </a:r>
            <a:r>
              <a:rPr lang="ru-RU" dirty="0" smtClean="0"/>
              <a:t>их работу. Она нагляднее показывает работу компонентов. 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s://poisknews.ru/wp-content/uploads/2020/07/shutterstock_11967542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21088"/>
            <a:ext cx="3694379" cy="20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5373394" cy="294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35496" y="55105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Стартовое окно</a:t>
            </a:r>
            <a:endParaRPr lang="ru-RU" sz="14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403648" y="858835"/>
            <a:ext cx="108534" cy="206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65" y="2566862"/>
            <a:ext cx="6948265" cy="415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21"/>
          <p:cNvSpPr txBox="1"/>
          <p:nvPr/>
        </p:nvSpPr>
        <p:spPr>
          <a:xfrm>
            <a:off x="-20338" y="4293096"/>
            <a:ext cx="234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Список группы элементов</a:t>
            </a:r>
            <a:endParaRPr lang="ru-RU" sz="1400" dirty="0"/>
          </a:p>
        </p:txBody>
      </p:sp>
      <p:cxnSp>
        <p:nvCxnSpPr>
          <p:cNvPr id="11" name="Прямая со стрелкой 10"/>
          <p:cNvCxnSpPr>
            <a:stCxn id="10" idx="0"/>
          </p:cNvCxnSpPr>
          <p:nvPr/>
        </p:nvCxnSpPr>
        <p:spPr>
          <a:xfrm flipV="1">
            <a:off x="1149726" y="2831332"/>
            <a:ext cx="1170064" cy="1461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/>
          <p:nvPr/>
        </p:nvSpPr>
        <p:spPr>
          <a:xfrm>
            <a:off x="233584" y="5301208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Выбор элементов</a:t>
            </a:r>
            <a:endParaRPr lang="ru-RU" sz="1400" dirty="0"/>
          </a:p>
        </p:txBody>
      </p:sp>
      <p:cxnSp>
        <p:nvCxnSpPr>
          <p:cNvPr id="15" name="Прямая со стрелкой 14"/>
          <p:cNvCxnSpPr>
            <a:stCxn id="14" idx="0"/>
          </p:cNvCxnSpPr>
          <p:nvPr/>
        </p:nvCxnSpPr>
        <p:spPr>
          <a:xfrm flipV="1">
            <a:off x="1403648" y="3429000"/>
            <a:ext cx="1170064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5663597" y="2002058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Рабочее поле</a:t>
            </a:r>
            <a:endParaRPr lang="ru-RU" sz="1400" dirty="0"/>
          </a:p>
        </p:txBody>
      </p:sp>
      <p:cxnSp>
        <p:nvCxnSpPr>
          <p:cNvPr id="22" name="Прямая со стрелкой 21"/>
          <p:cNvCxnSpPr>
            <a:stCxn id="17" idx="2"/>
          </p:cNvCxnSpPr>
          <p:nvPr/>
        </p:nvCxnSpPr>
        <p:spPr>
          <a:xfrm flipH="1">
            <a:off x="6095645" y="2309835"/>
            <a:ext cx="738016" cy="1132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/>
          <p:nvPr/>
        </p:nvSpPr>
        <p:spPr>
          <a:xfrm>
            <a:off x="5868144" y="1530680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Соединение элементов</a:t>
            </a:r>
            <a:endParaRPr lang="ru-RU" sz="1400" dirty="0"/>
          </a:p>
        </p:txBody>
      </p:sp>
      <p:cxnSp>
        <p:nvCxnSpPr>
          <p:cNvPr id="26" name="Прямая со стрелкой 25"/>
          <p:cNvCxnSpPr>
            <a:stCxn id="25" idx="2"/>
          </p:cNvCxnSpPr>
          <p:nvPr/>
        </p:nvCxnSpPr>
        <p:spPr>
          <a:xfrm>
            <a:off x="7038208" y="1838457"/>
            <a:ext cx="1854272" cy="103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/>
          <p:cNvSpPr txBox="1"/>
          <p:nvPr/>
        </p:nvSpPr>
        <p:spPr>
          <a:xfrm>
            <a:off x="6228184" y="5103418"/>
            <a:ext cx="234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Удаление элементов и соединений</a:t>
            </a:r>
            <a:endParaRPr lang="ru-RU" sz="1400" dirty="0"/>
          </a:p>
        </p:txBody>
      </p:sp>
      <p:cxnSp>
        <p:nvCxnSpPr>
          <p:cNvPr id="29" name="Прямая со стрелкой 28"/>
          <p:cNvCxnSpPr>
            <a:stCxn id="28" idx="2"/>
          </p:cNvCxnSpPr>
          <p:nvPr/>
        </p:nvCxnSpPr>
        <p:spPr>
          <a:xfrm>
            <a:off x="7398248" y="5626638"/>
            <a:ext cx="1638248" cy="91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19" y="4624021"/>
            <a:ext cx="2479809" cy="209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21"/>
          <p:cNvSpPr txBox="1"/>
          <p:nvPr/>
        </p:nvSpPr>
        <p:spPr>
          <a:xfrm>
            <a:off x="2347763" y="3852632"/>
            <a:ext cx="234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Элемент</a:t>
            </a:r>
            <a:endParaRPr lang="ru-RU" sz="1400" dirty="0"/>
          </a:p>
        </p:txBody>
      </p:sp>
      <p:cxnSp>
        <p:nvCxnSpPr>
          <p:cNvPr id="35" name="Прямая со стрелкой 34"/>
          <p:cNvCxnSpPr>
            <a:stCxn id="34" idx="2"/>
          </p:cNvCxnSpPr>
          <p:nvPr/>
        </p:nvCxnSpPr>
        <p:spPr>
          <a:xfrm>
            <a:off x="3517827" y="4160409"/>
            <a:ext cx="190077" cy="10687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1"/>
          <p:cNvSpPr txBox="1"/>
          <p:nvPr/>
        </p:nvSpPr>
        <p:spPr>
          <a:xfrm>
            <a:off x="4211960" y="3985042"/>
            <a:ext cx="234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Окно информации о элементе</a:t>
            </a:r>
            <a:endParaRPr lang="ru-RU" sz="1400" dirty="0"/>
          </a:p>
        </p:txBody>
      </p:sp>
      <p:cxnSp>
        <p:nvCxnSpPr>
          <p:cNvPr id="39" name="Прямая со стрелкой 38"/>
          <p:cNvCxnSpPr>
            <a:stCxn id="38" idx="2"/>
          </p:cNvCxnSpPr>
          <p:nvPr/>
        </p:nvCxnSpPr>
        <p:spPr>
          <a:xfrm flipH="1">
            <a:off x="4932040" y="4508262"/>
            <a:ext cx="449984" cy="8533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622" y="1213673"/>
            <a:ext cx="9036496" cy="4525963"/>
          </a:xfrm>
        </p:spPr>
        <p:txBody>
          <a:bodyPr/>
          <a:lstStyle/>
          <a:p>
            <a:r>
              <a:rPr lang="ru-RU" dirty="0" smtClean="0"/>
              <a:t>При создании проекта были с использованы библиотеки</a:t>
            </a:r>
            <a:r>
              <a:rPr lang="en-US" dirty="0"/>
              <a:t>: </a:t>
            </a:r>
            <a:r>
              <a:rPr lang="en-US" dirty="0" smtClean="0"/>
              <a:t>PyQt5</a:t>
            </a:r>
            <a:r>
              <a:rPr lang="ru-RU" dirty="0" smtClean="0"/>
              <a:t>, </a:t>
            </a:r>
            <a:r>
              <a:rPr lang="en-US" dirty="0" smtClean="0"/>
              <a:t>sqlite3</a:t>
            </a:r>
            <a:r>
              <a:rPr lang="ru-RU" dirty="0" smtClean="0"/>
              <a:t> (</a:t>
            </a:r>
            <a:r>
              <a:rPr lang="ru-RU" dirty="0"/>
              <a:t>для </a:t>
            </a:r>
            <a:r>
              <a:rPr lang="ru-RU" dirty="0" smtClean="0"/>
              <a:t>работы с базой данных), </a:t>
            </a:r>
            <a:r>
              <a:rPr lang="en-US" dirty="0"/>
              <a:t>sys, </a:t>
            </a:r>
            <a:r>
              <a:rPr lang="en-US" dirty="0" err="1" smtClean="0"/>
              <a:t>json</a:t>
            </a:r>
            <a:r>
              <a:rPr lang="en-US" dirty="0"/>
              <a:t>, </a:t>
            </a:r>
            <a:r>
              <a:rPr lang="en-US" dirty="0" err="1" smtClean="0"/>
              <a:t>os</a:t>
            </a:r>
            <a:r>
              <a:rPr lang="en-US" dirty="0"/>
              <a:t>, time, random, </a:t>
            </a:r>
            <a:r>
              <a:rPr lang="en-US" dirty="0" err="1" smtClean="0"/>
              <a:t>enum</a:t>
            </a:r>
            <a:r>
              <a:rPr lang="en-US" dirty="0"/>
              <a:t>, </a:t>
            </a:r>
            <a:r>
              <a:rPr lang="en-US" dirty="0" err="1" smtClean="0"/>
              <a:t>screeninfo</a:t>
            </a:r>
            <a:r>
              <a:rPr lang="en-US" dirty="0"/>
              <a:t>, </a:t>
            </a:r>
            <a:r>
              <a:rPr lang="en-US" dirty="0" err="1" smtClean="0"/>
              <a:t>pygame</a:t>
            </a:r>
            <a:r>
              <a:rPr lang="en-US" dirty="0"/>
              <a:t>, </a:t>
            </a:r>
            <a:r>
              <a:rPr lang="en-US" dirty="0" err="1" smtClean="0"/>
              <a:t>pygame_gui</a:t>
            </a:r>
            <a:r>
              <a:rPr lang="en-US" dirty="0" smtClean="0"/>
              <a:t>(</a:t>
            </a:r>
            <a:r>
              <a:rPr lang="ru-RU" dirty="0" smtClean="0"/>
              <a:t>для разработки интерфейса)</a:t>
            </a:r>
            <a:r>
              <a:rPr lang="en-US" dirty="0" smtClean="0"/>
              <a:t>, math</a:t>
            </a:r>
            <a:r>
              <a:rPr lang="ru-RU" dirty="0" smtClean="0"/>
              <a:t>.</a:t>
            </a:r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76655"/>
            <a:ext cx="3888432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72423"/>
            <a:ext cx="4539874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0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/>
          <p:cNvCxnSpPr/>
          <p:nvPr/>
        </p:nvCxnSpPr>
        <p:spPr>
          <a:xfrm>
            <a:off x="5698811" y="1956422"/>
            <a:ext cx="0" cy="88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908771" y="1956422"/>
            <a:ext cx="0" cy="8880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803791" y="2828050"/>
            <a:ext cx="3583" cy="5687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4680520" cy="128701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Структура базы данных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40186" y="3805273"/>
            <a:ext cx="3810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База данных состоит из </a:t>
            </a:r>
            <a:r>
              <a:rPr lang="en-US" sz="1600" dirty="0" smtClean="0"/>
              <a:t>2</a:t>
            </a:r>
            <a:r>
              <a:rPr lang="ru-RU" sz="1600" dirty="0" smtClean="0"/>
              <a:t> таблиц</a:t>
            </a:r>
            <a:endParaRPr lang="ru-RU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9" y="1712768"/>
            <a:ext cx="1083399" cy="1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7" y="1749228"/>
            <a:ext cx="1083399" cy="182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827160" y="2273462"/>
            <a:ext cx="1146731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84661"/>
              </p:ext>
            </p:extLst>
          </p:nvPr>
        </p:nvGraphicFramePr>
        <p:xfrm>
          <a:off x="6190049" y="3327889"/>
          <a:ext cx="1227483" cy="120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Объект упаковщика для оболочки" showAsIcon="1" r:id="rId5" imgW="461880" imgH="453600" progId="Package">
                  <p:embed/>
                </p:oleObj>
              </mc:Choice>
              <mc:Fallback>
                <p:oleObj name="Объект упаковщика для оболочки" showAsIcon="1" r:id="rId5" imgW="46188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0049" y="3327889"/>
                        <a:ext cx="1227483" cy="120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422437"/>
              </p:ext>
            </p:extLst>
          </p:nvPr>
        </p:nvGraphicFramePr>
        <p:xfrm>
          <a:off x="4611674" y="1463034"/>
          <a:ext cx="2144969" cy="107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Объект упаковщика для оболочки" showAsIcon="1" r:id="rId7" imgW="906840" imgH="453600" progId="Package">
                  <p:embed/>
                </p:oleObj>
              </mc:Choice>
              <mc:Fallback>
                <p:oleObj name="Объект упаковщика для оболочки" showAsIcon="1" r:id="rId7" imgW="90684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1674" y="1463034"/>
                        <a:ext cx="2144969" cy="1074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88949"/>
              </p:ext>
            </p:extLst>
          </p:nvPr>
        </p:nvGraphicFramePr>
        <p:xfrm>
          <a:off x="6841815" y="1508993"/>
          <a:ext cx="2152112" cy="103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Объект упаковщика для оболочки" showAsIcon="1" r:id="rId9" imgW="940320" imgH="453600" progId="Package">
                  <p:embed/>
                </p:oleObj>
              </mc:Choice>
              <mc:Fallback>
                <p:oleObj name="Объект упаковщика для оболочки" showAsIcon="1" r:id="rId9" imgW="94032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1815" y="1508993"/>
                        <a:ext cx="2152112" cy="1039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 flipV="1">
            <a:off x="5698811" y="2828050"/>
            <a:ext cx="2209960" cy="3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5547" y="1671705"/>
            <a:ext cx="133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import</a:t>
            </a:r>
            <a:endParaRPr lang="ru-RU" dirty="0">
              <a:solidFill>
                <a:srgbClr val="FF66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63480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Программа состоит из базового файла и двух подключаемых файлов для работы с </a:t>
            </a:r>
            <a:r>
              <a:rPr lang="ru-RU" dirty="0" smtClean="0"/>
              <a:t>дизайном </a:t>
            </a:r>
            <a:r>
              <a:rPr lang="ru-RU" dirty="0"/>
              <a:t>и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890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итоге мы разработали </a:t>
            </a:r>
            <a:r>
              <a:rPr lang="ru-RU" dirty="0"/>
              <a:t>виртуальную лабораторию по электронике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Мы постарались </a:t>
            </a:r>
            <a:r>
              <a:rPr lang="ru-RU" dirty="0"/>
              <a:t>сделать программу наиболее удобной и простой в использовании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Лучше изучили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Мы научились работать в команде.</a:t>
            </a:r>
            <a:endParaRPr lang="ru-RU" dirty="0" smtClean="0"/>
          </a:p>
          <a:p>
            <a:r>
              <a:rPr lang="ru-RU" dirty="0" smtClean="0"/>
              <a:t>В будущем этим приложением можно будет использовать для наглядной демонстрации работы легких электронных схем.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1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833</TotalTime>
  <Words>201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Lucida Sans Unicode</vt:lpstr>
      <vt:lpstr>Times New Roman</vt:lpstr>
      <vt:lpstr>Verdana</vt:lpstr>
      <vt:lpstr>Wingdings 2</vt:lpstr>
      <vt:lpstr>Wingdings 3</vt:lpstr>
      <vt:lpstr>Открытая</vt:lpstr>
      <vt:lpstr>Объект упаковщика для оболочки</vt:lpstr>
      <vt:lpstr>Виртуальная лаборатория по электронике</vt:lpstr>
      <vt:lpstr>Цель:</vt:lpstr>
      <vt:lpstr>Презентация PowerPoint</vt:lpstr>
      <vt:lpstr>Презентация PowerPoint</vt:lpstr>
      <vt:lpstr>Использованные библиотеки</vt:lpstr>
      <vt:lpstr>Структура базы данных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задач по физике</dc:title>
  <dc:creator>Пользователь Windows</dc:creator>
  <cp:lastModifiedBy>Артём</cp:lastModifiedBy>
  <cp:revision>19</cp:revision>
  <dcterms:created xsi:type="dcterms:W3CDTF">2020-11-09T14:30:34Z</dcterms:created>
  <dcterms:modified xsi:type="dcterms:W3CDTF">2021-01-15T11:59:02Z</dcterms:modified>
</cp:coreProperties>
</file>