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F9C0E8-C8F2-4EFF-ADCF-89632A27CD47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352928" cy="1656184"/>
          </a:xfrm>
        </p:spPr>
        <p:txBody>
          <a:bodyPr>
            <a:normAutofit/>
          </a:bodyPr>
          <a:lstStyle/>
          <a:p>
            <a:r>
              <a:rPr lang="ru-RU" b="0" dirty="0">
                <a:effectLst/>
              </a:rPr>
              <a:t>Виртуальная лаборатория по электронике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smtClean="0"/>
              <a:t>выполнил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b="1" dirty="0" smtClean="0"/>
              <a:t>Макаренко Артем и</a:t>
            </a:r>
            <a:endParaRPr lang="ru-RU" b="1" dirty="0"/>
          </a:p>
          <a:p>
            <a:r>
              <a:rPr lang="ru-RU" dirty="0" smtClean="0"/>
              <a:t>Плавник </a:t>
            </a:r>
            <a:r>
              <a:rPr lang="ru-RU" dirty="0" smtClean="0"/>
              <a:t>Данил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9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525963"/>
          </a:xfrm>
        </p:spPr>
        <p:txBody>
          <a:bodyPr/>
          <a:lstStyle/>
          <a:p>
            <a:r>
              <a:rPr lang="ru-RU" dirty="0"/>
              <a:t>Создать </a:t>
            </a:r>
            <a:r>
              <a:rPr lang="ru-RU" dirty="0" smtClean="0"/>
              <a:t>виртуальную лабораторию </a:t>
            </a:r>
            <a:r>
              <a:rPr lang="ru-RU" dirty="0"/>
              <a:t>по электронике для наглядного показа.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05064"/>
            <a:ext cx="2475823" cy="15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251520" y="286206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323528" y="3861047"/>
            <a:ext cx="648072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Разработать интерфейс для программы.</a:t>
            </a:r>
          </a:p>
          <a:p>
            <a:r>
              <a:rPr lang="ru-RU" dirty="0" smtClean="0"/>
              <a:t>Продумать физику.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5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лаборатория по </a:t>
            </a:r>
            <a:r>
              <a:rPr lang="ru-RU" dirty="0" smtClean="0"/>
              <a:t>электронике </a:t>
            </a:r>
            <a:r>
              <a:rPr lang="ru-RU" dirty="0" smtClean="0"/>
              <a:t>содержит </a:t>
            </a:r>
            <a:r>
              <a:rPr lang="ru-RU" dirty="0"/>
              <a:t>в себе </a:t>
            </a:r>
            <a:r>
              <a:rPr lang="ru-RU" dirty="0" smtClean="0"/>
              <a:t>набор электронных компонентов. </a:t>
            </a:r>
            <a:r>
              <a:rPr lang="ru-RU" dirty="0"/>
              <a:t>С помощью </a:t>
            </a:r>
            <a:r>
              <a:rPr lang="ru-RU" dirty="0" smtClean="0"/>
              <a:t>неё </a:t>
            </a:r>
            <a:r>
              <a:rPr lang="ru-RU" dirty="0"/>
              <a:t>вы можете </a:t>
            </a:r>
            <a:r>
              <a:rPr lang="ru-RU" dirty="0" smtClean="0"/>
              <a:t>собрать </a:t>
            </a:r>
            <a:r>
              <a:rPr lang="ru-RU" dirty="0"/>
              <a:t>лёгкие электрические схемы </a:t>
            </a:r>
            <a:r>
              <a:rPr lang="ru-RU" dirty="0"/>
              <a:t>и посмотреть </a:t>
            </a:r>
            <a:r>
              <a:rPr lang="ru-RU" dirty="0" smtClean="0"/>
              <a:t>их работу. Она нагляднее показывает работу компонентов.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8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6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4525963"/>
          </a:xfrm>
        </p:spPr>
        <p:txBody>
          <a:bodyPr/>
          <a:lstStyle/>
          <a:p>
            <a:r>
              <a:rPr lang="ru-RU" dirty="0" smtClean="0"/>
              <a:t>При создании проекта были с использованы библиотеки</a:t>
            </a:r>
            <a:r>
              <a:rPr lang="en-US" dirty="0"/>
              <a:t>: </a:t>
            </a:r>
            <a:r>
              <a:rPr lang="en-US" dirty="0" smtClean="0"/>
              <a:t>PyQt5</a:t>
            </a:r>
            <a:r>
              <a:rPr lang="ru-RU" dirty="0" smtClean="0"/>
              <a:t>, </a:t>
            </a:r>
            <a:r>
              <a:rPr lang="en-US" dirty="0" smtClean="0"/>
              <a:t>sqlite3</a:t>
            </a:r>
            <a:r>
              <a:rPr lang="ru-RU" dirty="0" smtClean="0"/>
              <a:t> (</a:t>
            </a:r>
            <a:r>
              <a:rPr lang="ru-RU" dirty="0"/>
              <a:t>для </a:t>
            </a:r>
            <a:r>
              <a:rPr lang="ru-RU" dirty="0" smtClean="0"/>
              <a:t>работы с базой данных), </a:t>
            </a:r>
            <a:r>
              <a:rPr lang="en-US" dirty="0"/>
              <a:t>sys, </a:t>
            </a:r>
            <a:r>
              <a:rPr lang="en-US" dirty="0" err="1" smtClean="0"/>
              <a:t>json</a:t>
            </a:r>
            <a:r>
              <a:rPr lang="en-US" dirty="0"/>
              <a:t>, </a:t>
            </a:r>
            <a:r>
              <a:rPr lang="en-US" dirty="0" err="1" smtClean="0"/>
              <a:t>os</a:t>
            </a:r>
            <a:r>
              <a:rPr lang="en-US" dirty="0"/>
              <a:t>, time, random, </a:t>
            </a:r>
            <a:r>
              <a:rPr lang="en-US" dirty="0" err="1" smtClean="0"/>
              <a:t>enum</a:t>
            </a:r>
            <a:r>
              <a:rPr lang="en-US" dirty="0"/>
              <a:t>, </a:t>
            </a:r>
            <a:r>
              <a:rPr lang="en-US" dirty="0" err="1" smtClean="0"/>
              <a:t>screeninfo</a:t>
            </a:r>
            <a:r>
              <a:rPr lang="en-US" dirty="0"/>
              <a:t>, </a:t>
            </a:r>
            <a:r>
              <a:rPr lang="en-US" dirty="0" err="1" smtClean="0"/>
              <a:t>pygame</a:t>
            </a:r>
            <a:r>
              <a:rPr lang="en-US" dirty="0"/>
              <a:t>, </a:t>
            </a:r>
            <a:r>
              <a:rPr lang="en-US" dirty="0" err="1" smtClean="0"/>
              <a:t>pygame_gui</a:t>
            </a:r>
            <a:r>
              <a:rPr lang="en-US" dirty="0" smtClean="0"/>
              <a:t>(</a:t>
            </a:r>
            <a:r>
              <a:rPr lang="ru-RU" dirty="0" smtClean="0"/>
              <a:t>для разработки интерфейса).</a:t>
            </a:r>
            <a:endParaRPr lang="ru-RU" b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3"/>
            <a:ext cx="8161654" cy="22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0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644008" y="6075015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 данных состоит из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 smtClean="0"/>
              <a:t>таблиц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396" y="2708151"/>
            <a:ext cx="10191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44" y="2924944"/>
            <a:ext cx="10191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3131840" y="3284984"/>
            <a:ext cx="1983304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итоге мы разработали </a:t>
            </a:r>
            <a:r>
              <a:rPr lang="ru-RU" dirty="0"/>
              <a:t>сборник олимпиадных задач по </a:t>
            </a:r>
            <a:r>
              <a:rPr lang="ru-RU" dirty="0" smtClean="0"/>
              <a:t>физике.</a:t>
            </a: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В будущем этим приложением можно будет пользоваться на кружках и уроках </a:t>
            </a:r>
            <a:r>
              <a:rPr lang="ru-RU" dirty="0"/>
              <a:t>для подготовки к олимпиадам по физике.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1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711</TotalTime>
  <Words>142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Виртуальная лаборатория по электронике</vt:lpstr>
      <vt:lpstr>Цель:</vt:lpstr>
      <vt:lpstr>Презентация PowerPoint</vt:lpstr>
      <vt:lpstr>Презентация PowerPoint</vt:lpstr>
      <vt:lpstr>Использованные библиотеки</vt:lpstr>
      <vt:lpstr>Структура базы данных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Сборник задач по физике</dc:title>
  <dc:creator>Пользователь Windows</dc:creator>
  <cp:lastModifiedBy>Пользователь Windows</cp:lastModifiedBy>
  <cp:revision>14</cp:revision>
  <dcterms:created xsi:type="dcterms:W3CDTF">2020-11-09T14:30:34Z</dcterms:created>
  <dcterms:modified xsi:type="dcterms:W3CDTF">2021-01-11T18:46:32Z</dcterms:modified>
</cp:coreProperties>
</file>