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CEE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769B-7DE9-446C-8AE0-9A3930475329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82A-6DFB-4734-B9C7-B8261A3BA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68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769B-7DE9-446C-8AE0-9A3930475329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82A-6DFB-4734-B9C7-B8261A3BA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79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769B-7DE9-446C-8AE0-9A3930475329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82A-6DFB-4734-B9C7-B8261A3BA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323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769B-7DE9-446C-8AE0-9A3930475329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82A-6DFB-4734-B9C7-B8261A3BA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317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769B-7DE9-446C-8AE0-9A3930475329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82A-6DFB-4734-B9C7-B8261A3BA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38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769B-7DE9-446C-8AE0-9A3930475329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82A-6DFB-4734-B9C7-B8261A3BA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05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769B-7DE9-446C-8AE0-9A3930475329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82A-6DFB-4734-B9C7-B8261A3BA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823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769B-7DE9-446C-8AE0-9A3930475329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82A-6DFB-4734-B9C7-B8261A3BA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186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769B-7DE9-446C-8AE0-9A3930475329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82A-6DFB-4734-B9C7-B8261A3BA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29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769B-7DE9-446C-8AE0-9A3930475329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5F8382A-6DFB-4734-B9C7-B8261A3BA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94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769B-7DE9-446C-8AE0-9A3930475329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82A-6DFB-4734-B9C7-B8261A3BA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65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769B-7DE9-446C-8AE0-9A3930475329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82A-6DFB-4734-B9C7-B8261A3BA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94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769B-7DE9-446C-8AE0-9A3930475329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82A-6DFB-4734-B9C7-B8261A3BA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33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769B-7DE9-446C-8AE0-9A3930475329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82A-6DFB-4734-B9C7-B8261A3BA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99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769B-7DE9-446C-8AE0-9A3930475329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82A-6DFB-4734-B9C7-B8261A3BA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76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769B-7DE9-446C-8AE0-9A3930475329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82A-6DFB-4734-B9C7-B8261A3BA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65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769B-7DE9-446C-8AE0-9A3930475329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82A-6DFB-4734-B9C7-B8261A3BA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44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1D769B-7DE9-446C-8AE0-9A3930475329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F8382A-6DFB-4734-B9C7-B8261A3BA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26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30161"/>
            <a:ext cx="9144000" cy="1079801"/>
          </a:xfrm>
        </p:spPr>
        <p:txBody>
          <a:bodyPr>
            <a:normAutofit fontScale="90000"/>
          </a:bodyPr>
          <a:lstStyle/>
          <a:p>
            <a:r>
              <a:rPr lang="en-US" sz="9600" dirty="0" err="1" smtClean="0">
                <a:solidFill>
                  <a:srgbClr val="025CEE"/>
                </a:solidFill>
              </a:rPr>
              <a:t>Weblearn</a:t>
            </a:r>
            <a:endParaRPr lang="ru-RU" sz="9600" dirty="0">
              <a:solidFill>
                <a:srgbClr val="025CEE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Проектная работа</a:t>
            </a:r>
          </a:p>
          <a:p>
            <a:r>
              <a:rPr lang="ru-RU" sz="2400" dirty="0" smtClean="0"/>
              <a:t>Макаренко Артёма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488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3320" y="621486"/>
            <a:ext cx="9595582" cy="2386445"/>
          </a:xfrm>
        </p:spPr>
        <p:txBody>
          <a:bodyPr>
            <a:normAutofit/>
          </a:bodyPr>
          <a:lstStyle/>
          <a:p>
            <a:r>
              <a:rPr lang="ru-RU" dirty="0" smtClean="0"/>
              <a:t>Создать </a:t>
            </a:r>
            <a:r>
              <a:rPr lang="ru-RU" dirty="0" smtClean="0"/>
              <a:t>образовательный сайт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 smtClean="0"/>
              <a:t>Закрепить знания </a:t>
            </a:r>
            <a:r>
              <a:rPr lang="ru-RU" dirty="0" smtClean="0"/>
              <a:t>веб программировании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Вспомнить </a:t>
            </a:r>
            <a:r>
              <a:rPr lang="ru-RU" dirty="0" smtClean="0"/>
              <a:t>все познания в программирование</a:t>
            </a:r>
            <a:r>
              <a:rPr lang="en-US" dirty="0" smtClean="0"/>
              <a:t>;</a:t>
            </a:r>
            <a:endParaRPr lang="en-US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947621" y="27667"/>
            <a:ext cx="7750307" cy="593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3000" dirty="0" smtClean="0">
                <a:solidFill>
                  <a:srgbClr val="00B0F0"/>
                </a:solidFill>
              </a:rPr>
              <a:t>Цели</a:t>
            </a:r>
            <a:endParaRPr lang="ru-RU" sz="3000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1" t="3161" r="50686" b="4834"/>
          <a:stretch/>
        </p:blipFill>
        <p:spPr bwMode="auto">
          <a:xfrm>
            <a:off x="2234533" y="2595716"/>
            <a:ext cx="8841506" cy="40361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3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76198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База данных</a:t>
            </a: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1148" t="15949" r="44727" b="69577"/>
          <a:stretch/>
        </p:blipFill>
        <p:spPr>
          <a:xfrm>
            <a:off x="1484311" y="1208898"/>
            <a:ext cx="2263905" cy="2234517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1118"/>
              </p:ext>
            </p:extLst>
          </p:nvPr>
        </p:nvGraphicFramePr>
        <p:xfrm>
          <a:off x="4149124" y="930876"/>
          <a:ext cx="3841580" cy="8055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790"/>
                <a:gridCol w="1920790"/>
              </a:tblGrid>
              <a:tr h="434679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66321"/>
              </p:ext>
            </p:extLst>
          </p:nvPr>
        </p:nvGraphicFramePr>
        <p:xfrm>
          <a:off x="8177426" y="749641"/>
          <a:ext cx="3841580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790"/>
                <a:gridCol w="1920790"/>
              </a:tblGrid>
              <a:tr h="237782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ru-RU" dirty="0"/>
                    </a:p>
                  </a:txBody>
                  <a:tcPr/>
                </a:tc>
              </a:tr>
              <a:tr h="2377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author_id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ru-RU" dirty="0"/>
                    </a:p>
                  </a:txBody>
                  <a:tcPr/>
                </a:tc>
              </a:tr>
              <a:tr h="237782"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ru-RU" dirty="0"/>
                    </a:p>
                  </a:txBody>
                  <a:tcPr/>
                </a:tc>
              </a:tr>
              <a:tr h="237782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ru-RU" dirty="0"/>
                    </a:p>
                  </a:txBody>
                  <a:tcPr/>
                </a:tc>
              </a:tr>
              <a:tr h="2377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top_images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ru-RU" dirty="0"/>
                    </a:p>
                  </a:txBody>
                  <a:tcPr/>
                </a:tc>
              </a:tr>
              <a:tr h="237782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ru-RU" dirty="0"/>
                    </a:p>
                  </a:txBody>
                  <a:tcPr/>
                </a:tc>
              </a:tr>
              <a:tr h="237782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ru-RU" dirty="0"/>
                    </a:p>
                  </a:txBody>
                  <a:tcPr/>
                </a:tc>
              </a:tr>
              <a:tr h="237782">
                <a:tc>
                  <a:txBody>
                    <a:bodyPr/>
                    <a:lstStyle/>
                    <a:p>
                      <a:r>
                        <a:rPr lang="en-US" dirty="0" smtClean="0"/>
                        <a:t>images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56046"/>
              </p:ext>
            </p:extLst>
          </p:nvPr>
        </p:nvGraphicFramePr>
        <p:xfrm>
          <a:off x="4242485" y="1917630"/>
          <a:ext cx="3841580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790"/>
                <a:gridCol w="1920790"/>
              </a:tblGrid>
              <a:tr h="237782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ru-RU" dirty="0"/>
                    </a:p>
                  </a:txBody>
                  <a:tcPr/>
                </a:tc>
              </a:tr>
              <a:tr h="237782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ru-RU" dirty="0"/>
                    </a:p>
                  </a:txBody>
                  <a:tcPr/>
                </a:tc>
              </a:tr>
              <a:tr h="2377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variants_f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ru-RU" dirty="0"/>
                    </a:p>
                  </a:txBody>
                  <a:tcPr/>
                </a:tc>
              </a:tr>
              <a:tr h="2377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variants_s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ru-RU" dirty="0"/>
                    </a:p>
                  </a:txBody>
                  <a:tcPr/>
                </a:tc>
              </a:tr>
              <a:tr h="2377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variants_t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ru-RU" dirty="0"/>
                    </a:p>
                  </a:txBody>
                  <a:tcPr/>
                </a:tc>
              </a:tr>
              <a:tr h="2377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variants_fo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ru-RU" dirty="0"/>
                    </a:p>
                  </a:txBody>
                  <a:tcPr/>
                </a:tc>
              </a:tr>
              <a:tr h="237782">
                <a:tc>
                  <a:txBody>
                    <a:bodyPr/>
                    <a:lstStyle/>
                    <a:p>
                      <a:r>
                        <a:rPr lang="en-US" dirty="0" smtClean="0"/>
                        <a:t>right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ru-RU" dirty="0"/>
                    </a:p>
                  </a:txBody>
                  <a:tcPr/>
                </a:tc>
              </a:tr>
              <a:tr h="237782">
                <a:tc>
                  <a:txBody>
                    <a:bodyPr/>
                    <a:lstStyle/>
                    <a:p>
                      <a:r>
                        <a:rPr lang="en-US" dirty="0" smtClean="0"/>
                        <a:t>images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47841"/>
              </p:ext>
            </p:extLst>
          </p:nvPr>
        </p:nvGraphicFramePr>
        <p:xfrm>
          <a:off x="1158790" y="4884897"/>
          <a:ext cx="413814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9071"/>
                <a:gridCol w="20690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author_id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31335"/>
              </p:ext>
            </p:extLst>
          </p:nvPr>
        </p:nvGraphicFramePr>
        <p:xfrm>
          <a:off x="8177426" y="3931920"/>
          <a:ext cx="384158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790"/>
                <a:gridCol w="192079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ru-RU" dirty="0"/>
                    </a:p>
                  </a:txBody>
                  <a:tcPr/>
                </a:tc>
              </a:tr>
              <a:tr h="237782">
                <a:tc>
                  <a:txBody>
                    <a:bodyPr/>
                    <a:lstStyle/>
                    <a:p>
                      <a:r>
                        <a:rPr lang="en-US" dirty="0" smtClean="0"/>
                        <a:t>nickname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ru-RU" dirty="0"/>
                    </a:p>
                  </a:txBody>
                  <a:tcPr/>
                </a:tc>
              </a:tr>
              <a:tr h="2377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hashed_password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ru-RU" dirty="0"/>
                    </a:p>
                  </a:txBody>
                  <a:tcPr/>
                </a:tc>
              </a:tr>
              <a:tr h="2377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city_from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ru-RU" dirty="0"/>
                    </a:p>
                  </a:txBody>
                  <a:tcPr/>
                </a:tc>
              </a:tr>
              <a:tr h="237782"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ru-RU" dirty="0"/>
                    </a:p>
                  </a:txBody>
                  <a:tcPr/>
                </a:tc>
              </a:tr>
              <a:tr h="237782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ru-RU" dirty="0"/>
                    </a:p>
                  </a:txBody>
                  <a:tcPr/>
                </a:tc>
              </a:tr>
              <a:tr h="237782">
                <a:tc>
                  <a:txBody>
                    <a:bodyPr/>
                    <a:lstStyle/>
                    <a:p>
                      <a:r>
                        <a:rPr lang="en-US" dirty="0" smtClean="0"/>
                        <a:t>about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 flipV="1">
            <a:off x="3227861" y="1598142"/>
            <a:ext cx="921263" cy="527496"/>
          </a:xfrm>
          <a:prstGeom prst="straightConnector1">
            <a:avLst/>
          </a:prstGeom>
          <a:ln w="57150">
            <a:solidFill>
              <a:srgbClr val="025C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3201772" y="1138884"/>
            <a:ext cx="4975654" cy="1315990"/>
          </a:xfrm>
          <a:prstGeom prst="straightConnector1">
            <a:avLst/>
          </a:prstGeom>
          <a:ln w="57150">
            <a:solidFill>
              <a:srgbClr val="025C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3428313" y="2584895"/>
            <a:ext cx="814172" cy="125628"/>
          </a:xfrm>
          <a:prstGeom prst="straightConnector1">
            <a:avLst/>
          </a:prstGeom>
          <a:ln w="57150">
            <a:solidFill>
              <a:srgbClr val="025C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8" idx="0"/>
          </p:cNvCxnSpPr>
          <p:nvPr/>
        </p:nvCxnSpPr>
        <p:spPr>
          <a:xfrm>
            <a:off x="3013677" y="2998711"/>
            <a:ext cx="214184" cy="1886186"/>
          </a:xfrm>
          <a:prstGeom prst="straightConnector1">
            <a:avLst/>
          </a:prstGeom>
          <a:ln w="57150">
            <a:solidFill>
              <a:srgbClr val="025C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013677" y="3322447"/>
            <a:ext cx="5163749" cy="1018683"/>
          </a:xfrm>
          <a:prstGeom prst="straightConnector1">
            <a:avLst/>
          </a:prstGeom>
          <a:ln w="57150">
            <a:solidFill>
              <a:srgbClr val="025C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56159" y="360404"/>
            <a:ext cx="10018713" cy="3124201"/>
          </a:xfrm>
        </p:spPr>
        <p:txBody>
          <a:bodyPr/>
          <a:lstStyle/>
          <a:p>
            <a:r>
              <a:rPr lang="ru-RU" dirty="0" smtClean="0"/>
              <a:t>В заключении можно сказать, что у нас получилось понять принцип работы </a:t>
            </a:r>
            <a:r>
              <a:rPr lang="ru-RU" dirty="0" smtClean="0"/>
              <a:t>моего сайта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Я постарался сделать </a:t>
            </a:r>
            <a:r>
              <a:rPr lang="ru-RU" dirty="0" smtClean="0"/>
              <a:t>сайт </a:t>
            </a:r>
            <a:r>
              <a:rPr lang="ru-RU" dirty="0" smtClean="0"/>
              <a:t>наиболее удобной и простой в использовании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484311" y="76198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Выводы</a:t>
            </a: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2050" name="Picture 2" descr="Интернет-сайт: что это тако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965" y="2924733"/>
            <a:ext cx="666750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1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933</TotalTime>
  <Words>108</Words>
  <Application>Microsoft Office PowerPoint</Application>
  <PresentationFormat>Широкоэкранный</PresentationFormat>
  <Paragraphs>69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Corbel</vt:lpstr>
      <vt:lpstr>Параллакс</vt:lpstr>
      <vt:lpstr>Weblearn</vt:lpstr>
      <vt:lpstr>Презентация PowerPoint</vt:lpstr>
      <vt:lpstr>База данных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Ежедневник</dc:title>
  <dc:creator>Артём</dc:creator>
  <cp:lastModifiedBy>Артём</cp:lastModifiedBy>
  <cp:revision>33</cp:revision>
  <dcterms:created xsi:type="dcterms:W3CDTF">2020-11-07T16:06:46Z</dcterms:created>
  <dcterms:modified xsi:type="dcterms:W3CDTF">2021-04-23T11:30:35Z</dcterms:modified>
</cp:coreProperties>
</file>