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2"/>
  </p:notesMasterIdLst>
  <p:sldIdLst>
    <p:sldId id="295" r:id="rId2"/>
    <p:sldId id="262" r:id="rId3"/>
    <p:sldId id="259" r:id="rId4"/>
    <p:sldId id="297" r:id="rId5"/>
    <p:sldId id="298" r:id="rId6"/>
    <p:sldId id="300" r:id="rId7"/>
    <p:sldId id="301" r:id="rId8"/>
    <p:sldId id="302" r:id="rId9"/>
    <p:sldId id="303" r:id="rId10"/>
    <p:sldId id="260" r:id="rId11"/>
  </p:sldIdLst>
  <p:sldSz cx="18288000" cy="10287000"/>
  <p:notesSz cx="6858000" cy="9144000"/>
  <p:embeddedFontLst>
    <p:embeddedFont>
      <p:font typeface="Calibri" panose="020F0502020204030204" pitchFamily="34" charset="0"/>
      <p:regular r:id="rId13"/>
      <p:bold r:id="rId14"/>
      <p:italic r:id="rId15"/>
      <p:boldItalic r:id="rId16"/>
    </p:embeddedFont>
    <p:embeddedFont>
      <p:font typeface="Montserrat" panose="00000500000000000000"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64" roundtripDataSignature="AMtx7mguNyfCTLem7bWVLIQkVXQyupQlv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1" d="100"/>
          <a:sy n="51" d="100"/>
        </p:scale>
        <p:origin x="178"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68"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6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font" Target="fonts/font7.fntdata"/><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64"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1" name="Google Shape;19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290851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4" name="Google Shape;234;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1" name="Google Shape;28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5" name="Google Shape;205;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1" name="Google Shape;291;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028119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1" name="Google Shape;291;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15184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5" name="Google Shape;225;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5" name="Google Shape;225;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91729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5" name="Google Shape;225;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788179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5" name="Google Shape;225;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98179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2"/>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5" name="Google Shape;75;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3"/>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3"/>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1" name="Google Shape;81;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9"/>
        <p:cNvGrpSpPr/>
        <p:nvPr/>
      </p:nvGrpSpPr>
      <p:grpSpPr>
        <a:xfrm>
          <a:off x="0" y="0"/>
          <a:ext cx="0" cy="0"/>
          <a:chOff x="0" y="0"/>
          <a:chExt cx="0" cy="0"/>
        </a:xfrm>
      </p:grpSpPr>
      <p:sp>
        <p:nvSpPr>
          <p:cNvPr id="20" name="Google Shape;20;p14"/>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4"/>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22" name="Google Shape;22;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8" name="Google Shape;28;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16"/>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16"/>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34" name="Google Shape;34;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7"/>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40" name="Google Shape;40;p17"/>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41" name="Google Shape;41;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18"/>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7" name="Google Shape;47;p18"/>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8" name="Google Shape;48;p18"/>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9" name="Google Shape;49;p18"/>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50" name="Google Shape;50;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0"/>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0"/>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61" name="Google Shape;61;p20"/>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2" name="Google Shape;62;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1"/>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1"/>
          <p:cNvSpPr>
            <a:spLocks noGrp="1"/>
          </p:cNvSpPr>
          <p:nvPr>
            <p:ph type="pic" idx="2"/>
          </p:nvPr>
        </p:nvSpPr>
        <p:spPr>
          <a:xfrm>
            <a:off x="1792288" y="612775"/>
            <a:ext cx="5486400" cy="4114800"/>
          </a:xfrm>
          <a:prstGeom prst="rect">
            <a:avLst/>
          </a:prstGeom>
          <a:noFill/>
          <a:ln>
            <a:noFill/>
          </a:ln>
        </p:spPr>
      </p:sp>
      <p:sp>
        <p:nvSpPr>
          <p:cNvPr id="68" name="Google Shape;68;p21"/>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9" name="Google Shape;69;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7F4FA"/>
        </a:solidFill>
        <a:effectLst/>
      </p:bgPr>
    </p:bg>
    <p:spTree>
      <p:nvGrpSpPr>
        <p:cNvPr id="1" name="Shape 192"/>
        <p:cNvGrpSpPr/>
        <p:nvPr/>
      </p:nvGrpSpPr>
      <p:grpSpPr>
        <a:xfrm>
          <a:off x="0" y="0"/>
          <a:ext cx="0" cy="0"/>
          <a:chOff x="0" y="0"/>
          <a:chExt cx="0" cy="0"/>
        </a:xfrm>
      </p:grpSpPr>
      <p:grpSp>
        <p:nvGrpSpPr>
          <p:cNvPr id="193" name="Google Shape;193;p2"/>
          <p:cNvGrpSpPr/>
          <p:nvPr/>
        </p:nvGrpSpPr>
        <p:grpSpPr>
          <a:xfrm>
            <a:off x="6318244" y="3580165"/>
            <a:ext cx="9552328" cy="2997980"/>
            <a:chOff x="0" y="0"/>
            <a:chExt cx="12736438" cy="3997309"/>
          </a:xfrm>
        </p:grpSpPr>
        <p:sp>
          <p:nvSpPr>
            <p:cNvPr id="194" name="Google Shape;194;p2"/>
            <p:cNvSpPr txBox="1"/>
            <p:nvPr/>
          </p:nvSpPr>
          <p:spPr>
            <a:xfrm>
              <a:off x="0" y="0"/>
              <a:ext cx="12736438" cy="1477329"/>
            </a:xfrm>
            <a:prstGeom prst="rect">
              <a:avLst/>
            </a:prstGeom>
            <a:noFill/>
            <a:ln>
              <a:noFill/>
            </a:ln>
          </p:spPr>
          <p:txBody>
            <a:bodyPr spcFirstLastPara="1" wrap="square" lIns="0" tIns="0" rIns="0" bIns="0" anchor="t" anchorCtr="0">
              <a:spAutoFit/>
            </a:bodyPr>
            <a:lstStyle/>
            <a:p>
              <a:pPr marL="0" marR="0" lvl="0" indent="0" algn="l" rtl="0">
                <a:lnSpc>
                  <a:spcPct val="120002"/>
                </a:lnSpc>
                <a:spcBef>
                  <a:spcPts val="0"/>
                </a:spcBef>
                <a:spcAft>
                  <a:spcPts val="0"/>
                </a:spcAft>
                <a:buClr>
                  <a:srgbClr val="000000"/>
                </a:buClr>
                <a:buSzPts val="7999"/>
                <a:buFont typeface="Arial"/>
                <a:buNone/>
              </a:pPr>
              <a:r>
                <a:rPr lang="en-US" sz="6000" b="1" i="0" dirty="0">
                  <a:solidFill>
                    <a:srgbClr val="17161C"/>
                  </a:solidFill>
                  <a:effectLst/>
                  <a:latin typeface="Montserrat" panose="00000500000000000000" pitchFamily="2" charset="0"/>
                </a:rPr>
                <a:t>1.a Operating Systems</a:t>
              </a:r>
              <a:endParaRPr sz="6000" b="0" i="0" u="none" strike="noStrike" cap="none" dirty="0">
                <a:solidFill>
                  <a:srgbClr val="000000"/>
                </a:solidFill>
                <a:latin typeface="Arial"/>
                <a:ea typeface="Arial"/>
                <a:cs typeface="Arial"/>
                <a:sym typeface="Arial"/>
              </a:endParaRPr>
            </a:p>
          </p:txBody>
        </p:sp>
        <p:sp>
          <p:nvSpPr>
            <p:cNvPr id="195" name="Google Shape;195;p2"/>
            <p:cNvSpPr txBox="1"/>
            <p:nvPr/>
          </p:nvSpPr>
          <p:spPr>
            <a:xfrm>
              <a:off x="0" y="1929049"/>
              <a:ext cx="12736438" cy="2068260"/>
            </a:xfrm>
            <a:prstGeom prst="rect">
              <a:avLst/>
            </a:prstGeom>
            <a:noFill/>
            <a:ln>
              <a:noFill/>
            </a:ln>
          </p:spPr>
          <p:txBody>
            <a:bodyPr spcFirstLastPara="1" wrap="square" lIns="0" tIns="0" rIns="0" bIns="0" anchor="t" anchorCtr="0">
              <a:spAutoFit/>
            </a:bodyPr>
            <a:lstStyle/>
            <a:p>
              <a:pPr marL="0" marR="0" lvl="0" indent="0" algn="l" rtl="0">
                <a:lnSpc>
                  <a:spcPct val="140015"/>
                </a:lnSpc>
                <a:spcBef>
                  <a:spcPts val="0"/>
                </a:spcBef>
                <a:spcAft>
                  <a:spcPts val="0"/>
                </a:spcAft>
                <a:buClr>
                  <a:srgbClr val="000000"/>
                </a:buClr>
                <a:buSzPts val="2599"/>
                <a:buFont typeface="Arial"/>
                <a:buNone/>
              </a:pPr>
              <a:r>
                <a:rPr lang="en-US" sz="3600" b="0" i="0" dirty="0">
                  <a:solidFill>
                    <a:srgbClr val="17161C"/>
                  </a:solidFill>
                  <a:effectLst/>
                  <a:latin typeface="Montserrat" panose="00000500000000000000" pitchFamily="2" charset="0"/>
                </a:rPr>
                <a:t>Operating System Definition and Brief History</a:t>
              </a:r>
              <a:endParaRPr sz="1400" b="0" i="0" u="none" strike="noStrike" cap="none" dirty="0">
                <a:solidFill>
                  <a:srgbClr val="000000"/>
                </a:solidFill>
                <a:latin typeface="Arial"/>
                <a:ea typeface="Arial"/>
                <a:cs typeface="Arial"/>
                <a:sym typeface="Arial"/>
              </a:endParaRPr>
            </a:p>
          </p:txBody>
        </p:sp>
      </p:grpSp>
      <p:pic>
        <p:nvPicPr>
          <p:cNvPr id="196" name="Google Shape;196;p2"/>
          <p:cNvPicPr preferRelativeResize="0"/>
          <p:nvPr/>
        </p:nvPicPr>
        <p:blipFill rotWithShape="1">
          <a:blip r:embed="rId3">
            <a:alphaModFix/>
          </a:blip>
          <a:srcRect/>
          <a:stretch/>
        </p:blipFill>
        <p:spPr>
          <a:xfrm rot="10800000">
            <a:off x="1028700" y="1378770"/>
            <a:ext cx="3095939" cy="2879223"/>
          </a:xfrm>
          <a:prstGeom prst="rect">
            <a:avLst/>
          </a:prstGeom>
          <a:noFill/>
          <a:ln>
            <a:noFill/>
          </a:ln>
        </p:spPr>
      </p:pic>
      <p:sp>
        <p:nvSpPr>
          <p:cNvPr id="197" name="Google Shape;197;p2"/>
          <p:cNvSpPr/>
          <p:nvPr/>
        </p:nvSpPr>
        <p:spPr>
          <a:xfrm rot="10800000">
            <a:off x="2226039" y="1011410"/>
            <a:ext cx="701262" cy="734720"/>
          </a:xfrm>
          <a:custGeom>
            <a:avLst/>
            <a:gdLst/>
            <a:ahLst/>
            <a:cxnLst/>
            <a:rect l="l" t="t" r="r" b="b"/>
            <a:pathLst>
              <a:path w="10990384" h="11514742" extrusionOk="0">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E9BF0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98" name="Google Shape;198;p2"/>
          <p:cNvPicPr preferRelativeResize="0"/>
          <p:nvPr/>
        </p:nvPicPr>
        <p:blipFill rotWithShape="1">
          <a:blip r:embed="rId4">
            <a:alphaModFix/>
          </a:blip>
          <a:srcRect/>
          <a:stretch/>
        </p:blipFill>
        <p:spPr>
          <a:xfrm>
            <a:off x="0" y="6907443"/>
            <a:ext cx="1892551" cy="3379556"/>
          </a:xfrm>
          <a:prstGeom prst="rect">
            <a:avLst/>
          </a:prstGeom>
          <a:noFill/>
          <a:ln>
            <a:noFill/>
          </a:ln>
        </p:spPr>
      </p:pic>
      <p:pic>
        <p:nvPicPr>
          <p:cNvPr id="199" name="Google Shape;199;p2"/>
          <p:cNvPicPr preferRelativeResize="0"/>
          <p:nvPr/>
        </p:nvPicPr>
        <p:blipFill rotWithShape="1">
          <a:blip r:embed="rId3">
            <a:alphaModFix/>
          </a:blip>
          <a:srcRect/>
          <a:stretch/>
        </p:blipFill>
        <p:spPr>
          <a:xfrm rot="10800000">
            <a:off x="1028700" y="4774804"/>
            <a:ext cx="3095939" cy="2879223"/>
          </a:xfrm>
          <a:prstGeom prst="rect">
            <a:avLst/>
          </a:prstGeom>
          <a:noFill/>
          <a:ln>
            <a:noFill/>
          </a:ln>
        </p:spPr>
      </p:pic>
      <p:pic>
        <p:nvPicPr>
          <p:cNvPr id="200" name="Google Shape;200;p2"/>
          <p:cNvPicPr preferRelativeResize="0"/>
          <p:nvPr/>
        </p:nvPicPr>
        <p:blipFill rotWithShape="1">
          <a:blip r:embed="rId5">
            <a:alphaModFix/>
          </a:blip>
          <a:srcRect/>
          <a:stretch/>
        </p:blipFill>
        <p:spPr>
          <a:xfrm>
            <a:off x="17002191" y="1053239"/>
            <a:ext cx="257109" cy="376665"/>
          </a:xfrm>
          <a:prstGeom prst="rect">
            <a:avLst/>
          </a:prstGeom>
          <a:noFill/>
          <a:ln>
            <a:noFill/>
          </a:ln>
        </p:spPr>
      </p:pic>
      <p:sp>
        <p:nvSpPr>
          <p:cNvPr id="201" name="Google Shape;201;p2"/>
          <p:cNvSpPr txBox="1">
            <a:spLocks noGrp="1"/>
          </p:cNvSpPr>
          <p:nvPr>
            <p:ph type="ftr" idx="11"/>
          </p:nvPr>
        </p:nvSpPr>
        <p:spPr>
          <a:xfrm>
            <a:off x="2014928" y="9921874"/>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Admin I - Mohamed Fakhruldeen</a:t>
            </a:r>
            <a:endParaRPr/>
          </a:p>
        </p:txBody>
      </p:sp>
      <p:sp>
        <p:nvSpPr>
          <p:cNvPr id="202" name="Google Shape;202;p2"/>
          <p:cNvSpPr txBox="1">
            <a:spLocks noGrp="1"/>
          </p:cNvSpPr>
          <p:nvPr>
            <p:ph type="sldNum" idx="12"/>
          </p:nvPr>
        </p:nvSpPr>
        <p:spPr>
          <a:xfrm>
            <a:off x="16154400" y="9921873"/>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a:t>
            </a:fld>
            <a:endParaRPr/>
          </a:p>
        </p:txBody>
      </p:sp>
    </p:spTree>
    <p:extLst>
      <p:ext uri="{BB962C8B-B14F-4D97-AF65-F5344CB8AC3E}">
        <p14:creationId xmlns:p14="http://schemas.microsoft.com/office/powerpoint/2010/main" val="23579315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A19E8"/>
        </a:solidFill>
        <a:effectLst/>
      </p:bgPr>
    </p:bg>
    <p:spTree>
      <p:nvGrpSpPr>
        <p:cNvPr id="1" name="Shape 235"/>
        <p:cNvGrpSpPr/>
        <p:nvPr/>
      </p:nvGrpSpPr>
      <p:grpSpPr>
        <a:xfrm>
          <a:off x="0" y="0"/>
          <a:ext cx="0" cy="0"/>
          <a:chOff x="0" y="0"/>
          <a:chExt cx="0" cy="0"/>
        </a:xfrm>
      </p:grpSpPr>
      <p:sp>
        <p:nvSpPr>
          <p:cNvPr id="236" name="Google Shape;236;p25"/>
          <p:cNvSpPr/>
          <p:nvPr/>
        </p:nvSpPr>
        <p:spPr>
          <a:xfrm>
            <a:off x="0" y="1205"/>
            <a:ext cx="13177080" cy="10285795"/>
          </a:xfrm>
          <a:prstGeom prst="rect">
            <a:avLst/>
          </a:prstGeom>
          <a:solidFill>
            <a:srgbClr val="F7F4F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p25"/>
          <p:cNvSpPr txBox="1"/>
          <p:nvPr/>
        </p:nvSpPr>
        <p:spPr>
          <a:xfrm>
            <a:off x="1028700" y="1028700"/>
            <a:ext cx="11038382" cy="1477199"/>
          </a:xfrm>
          <a:prstGeom prst="rect">
            <a:avLst/>
          </a:prstGeom>
          <a:noFill/>
          <a:ln>
            <a:noFill/>
          </a:ln>
        </p:spPr>
        <p:txBody>
          <a:bodyPr spcFirstLastPara="1" wrap="square" lIns="0" tIns="0" rIns="0" bIns="0" anchor="t" anchorCtr="0">
            <a:spAutoFit/>
          </a:bodyPr>
          <a:lstStyle/>
          <a:p>
            <a:pPr marL="0" marR="0" lvl="0" indent="0" algn="l" rtl="0">
              <a:lnSpc>
                <a:spcPct val="120002"/>
              </a:lnSpc>
              <a:spcBef>
                <a:spcPts val="0"/>
              </a:spcBef>
              <a:spcAft>
                <a:spcPts val="0"/>
              </a:spcAft>
              <a:buClr>
                <a:srgbClr val="000000"/>
              </a:buClr>
              <a:buSzPts val="7999"/>
              <a:buFont typeface="Arial"/>
              <a:buNone/>
            </a:pPr>
            <a:r>
              <a:rPr lang="en-US" sz="7999" b="1" i="0" u="none" strike="noStrike" cap="none">
                <a:solidFill>
                  <a:srgbClr val="17161C"/>
                </a:solidFill>
                <a:latin typeface="Montserrat"/>
                <a:ea typeface="Montserrat"/>
                <a:cs typeface="Montserrat"/>
                <a:sym typeface="Montserrat"/>
              </a:rPr>
              <a:t>Operating Systems</a:t>
            </a:r>
            <a:endParaRPr sz="1400" b="0" i="0" u="none" strike="noStrike" cap="none">
              <a:solidFill>
                <a:srgbClr val="000000"/>
              </a:solidFill>
              <a:latin typeface="Arial"/>
              <a:ea typeface="Arial"/>
              <a:cs typeface="Arial"/>
              <a:sym typeface="Arial"/>
            </a:endParaRPr>
          </a:p>
        </p:txBody>
      </p:sp>
      <p:pic>
        <p:nvPicPr>
          <p:cNvPr id="238" name="Google Shape;238;p25"/>
          <p:cNvPicPr preferRelativeResize="0"/>
          <p:nvPr/>
        </p:nvPicPr>
        <p:blipFill rotWithShape="1">
          <a:blip r:embed="rId3">
            <a:alphaModFix/>
          </a:blip>
          <a:srcRect/>
          <a:stretch/>
        </p:blipFill>
        <p:spPr>
          <a:xfrm>
            <a:off x="17002191" y="1053239"/>
            <a:ext cx="257109" cy="376665"/>
          </a:xfrm>
          <a:prstGeom prst="rect">
            <a:avLst/>
          </a:prstGeom>
          <a:noFill/>
          <a:ln>
            <a:noFill/>
          </a:ln>
        </p:spPr>
      </p:pic>
      <p:pic>
        <p:nvPicPr>
          <p:cNvPr id="239" name="Google Shape;239;p25"/>
          <p:cNvPicPr preferRelativeResize="0"/>
          <p:nvPr/>
        </p:nvPicPr>
        <p:blipFill rotWithShape="1">
          <a:blip r:embed="rId4">
            <a:alphaModFix/>
          </a:blip>
          <a:srcRect/>
          <a:stretch/>
        </p:blipFill>
        <p:spPr>
          <a:xfrm flipH="1">
            <a:off x="16395449" y="6907444"/>
            <a:ext cx="1892551" cy="3379556"/>
          </a:xfrm>
          <a:prstGeom prst="rect">
            <a:avLst/>
          </a:prstGeom>
          <a:noFill/>
          <a:ln>
            <a:noFill/>
          </a:ln>
        </p:spPr>
      </p:pic>
      <p:pic>
        <p:nvPicPr>
          <p:cNvPr id="240" name="Google Shape;240;p25"/>
          <p:cNvPicPr preferRelativeResize="0"/>
          <p:nvPr/>
        </p:nvPicPr>
        <p:blipFill rotWithShape="1">
          <a:blip r:embed="rId5">
            <a:alphaModFix/>
          </a:blip>
          <a:srcRect/>
          <a:stretch/>
        </p:blipFill>
        <p:spPr>
          <a:xfrm>
            <a:off x="14163361" y="6379077"/>
            <a:ext cx="3095939" cy="2879223"/>
          </a:xfrm>
          <a:prstGeom prst="rect">
            <a:avLst/>
          </a:prstGeom>
          <a:noFill/>
          <a:ln>
            <a:noFill/>
          </a:ln>
        </p:spPr>
      </p:pic>
      <p:pic>
        <p:nvPicPr>
          <p:cNvPr id="241" name="Google Shape;241;p25"/>
          <p:cNvPicPr preferRelativeResize="0"/>
          <p:nvPr/>
        </p:nvPicPr>
        <p:blipFill rotWithShape="1">
          <a:blip r:embed="rId5">
            <a:alphaModFix/>
          </a:blip>
          <a:srcRect/>
          <a:stretch/>
        </p:blipFill>
        <p:spPr>
          <a:xfrm>
            <a:off x="14163361" y="3039410"/>
            <a:ext cx="3095939" cy="2879223"/>
          </a:xfrm>
          <a:prstGeom prst="rect">
            <a:avLst/>
          </a:prstGeom>
          <a:noFill/>
          <a:ln>
            <a:noFill/>
          </a:ln>
        </p:spPr>
      </p:pic>
      <p:sp>
        <p:nvSpPr>
          <p:cNvPr id="242" name="Google Shape;242;p25"/>
          <p:cNvSpPr/>
          <p:nvPr/>
        </p:nvSpPr>
        <p:spPr>
          <a:xfrm>
            <a:off x="16101185" y="2720270"/>
            <a:ext cx="701262" cy="734720"/>
          </a:xfrm>
          <a:custGeom>
            <a:avLst/>
            <a:gdLst/>
            <a:ahLst/>
            <a:cxnLst/>
            <a:rect l="l" t="t" r="r" b="b"/>
            <a:pathLst>
              <a:path w="10990384" h="11514742" extrusionOk="0">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E9BF0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p25"/>
          <p:cNvSpPr txBox="1">
            <a:spLocks noGrp="1"/>
          </p:cNvSpPr>
          <p:nvPr>
            <p:ph type="ftr" idx="11"/>
          </p:nvPr>
        </p:nvSpPr>
        <p:spPr>
          <a:xfrm>
            <a:off x="128575" y="992067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Admin I - Mohamed Fakhruldeen</a:t>
            </a:r>
            <a:endParaRPr/>
          </a:p>
        </p:txBody>
      </p:sp>
      <p:sp>
        <p:nvSpPr>
          <p:cNvPr id="244" name="Google Shape;244;p25"/>
          <p:cNvSpPr txBox="1">
            <a:spLocks noGrp="1"/>
          </p:cNvSpPr>
          <p:nvPr>
            <p:ph type="sldNum" idx="12"/>
          </p:nvPr>
        </p:nvSpPr>
        <p:spPr>
          <a:xfrm>
            <a:off x="11000282" y="9920669"/>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10</a:t>
            </a:fld>
            <a:endParaRPr/>
          </a:p>
        </p:txBody>
      </p:sp>
      <p:grpSp>
        <p:nvGrpSpPr>
          <p:cNvPr id="245" name="Google Shape;245;p25"/>
          <p:cNvGrpSpPr/>
          <p:nvPr/>
        </p:nvGrpSpPr>
        <p:grpSpPr>
          <a:xfrm>
            <a:off x="3282289" y="3001390"/>
            <a:ext cx="6755374" cy="6755374"/>
            <a:chOff x="879698" y="0"/>
            <a:chExt cx="6755374" cy="6755374"/>
          </a:xfrm>
        </p:grpSpPr>
        <p:sp>
          <p:nvSpPr>
            <p:cNvPr id="246" name="Google Shape;246;p25"/>
            <p:cNvSpPr/>
            <p:nvPr/>
          </p:nvSpPr>
          <p:spPr>
            <a:xfrm>
              <a:off x="879698" y="0"/>
              <a:ext cx="6755374" cy="6755374"/>
            </a:xfrm>
            <a:prstGeom prst="ellipse">
              <a:avLst/>
            </a:prstGeom>
            <a:solidFill>
              <a:schemeClr val="accent3"/>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5"/>
            <p:cNvSpPr txBox="1"/>
            <p:nvPr/>
          </p:nvSpPr>
          <p:spPr>
            <a:xfrm>
              <a:off x="2990752" y="337768"/>
              <a:ext cx="2533265" cy="675537"/>
            </a:xfrm>
            <a:prstGeom prst="rect">
              <a:avLst/>
            </a:prstGeom>
            <a:noFill/>
            <a:ln>
              <a:noFill/>
            </a:ln>
          </p:spPr>
          <p:txBody>
            <a:bodyPr spcFirstLastPara="1" wrap="square" lIns="156450" tIns="156450" rIns="156450" bIns="156450" anchor="ctr" anchorCtr="0">
              <a:noAutofit/>
            </a:bodyPr>
            <a:lstStyle/>
            <a:p>
              <a:pPr marL="0" marR="0" lvl="0" indent="0" algn="ctr" rtl="0">
                <a:lnSpc>
                  <a:spcPct val="90000"/>
                </a:lnSpc>
                <a:spcBef>
                  <a:spcPts val="0"/>
                </a:spcBef>
                <a:spcAft>
                  <a:spcPts val="0"/>
                </a:spcAft>
                <a:buClr>
                  <a:srgbClr val="000000"/>
                </a:buClr>
                <a:buSzPts val="2200"/>
                <a:buFont typeface="Arial"/>
                <a:buNone/>
              </a:pPr>
              <a:r>
                <a:rPr lang="en-US" sz="2200" b="0" i="0" u="none" strike="noStrike" cap="none">
                  <a:solidFill>
                    <a:schemeClr val="lt1"/>
                  </a:solidFill>
                  <a:latin typeface="Arial"/>
                  <a:ea typeface="Arial"/>
                  <a:cs typeface="Arial"/>
                  <a:sym typeface="Arial"/>
                </a:rPr>
                <a:t>User</a:t>
              </a:r>
              <a:endParaRPr/>
            </a:p>
          </p:txBody>
        </p:sp>
        <p:sp>
          <p:nvSpPr>
            <p:cNvPr id="248" name="Google Shape;248;p25"/>
            <p:cNvSpPr/>
            <p:nvPr/>
          </p:nvSpPr>
          <p:spPr>
            <a:xfrm>
              <a:off x="1386351" y="1013306"/>
              <a:ext cx="5742067" cy="5742067"/>
            </a:xfrm>
            <a:prstGeom prst="ellipse">
              <a:avLst/>
            </a:prstGeom>
            <a:solidFill>
              <a:srgbClr val="5EB65A"/>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5"/>
            <p:cNvSpPr txBox="1"/>
            <p:nvPr/>
          </p:nvSpPr>
          <p:spPr>
            <a:xfrm>
              <a:off x="3019251" y="1343475"/>
              <a:ext cx="2476266" cy="660337"/>
            </a:xfrm>
            <a:prstGeom prst="rect">
              <a:avLst/>
            </a:prstGeom>
            <a:noFill/>
            <a:ln>
              <a:noFill/>
            </a:ln>
          </p:spPr>
          <p:txBody>
            <a:bodyPr spcFirstLastPara="1" wrap="square" lIns="156450" tIns="156450" rIns="156450" bIns="156450" anchor="ctr" anchorCtr="0">
              <a:noAutofit/>
            </a:bodyPr>
            <a:lstStyle/>
            <a:p>
              <a:pPr marL="0" marR="0" lvl="0" indent="0" algn="ctr" rtl="0">
                <a:lnSpc>
                  <a:spcPct val="90000"/>
                </a:lnSpc>
                <a:spcBef>
                  <a:spcPts val="0"/>
                </a:spcBef>
                <a:spcAft>
                  <a:spcPts val="0"/>
                </a:spcAft>
                <a:buClr>
                  <a:srgbClr val="000000"/>
                </a:buClr>
                <a:buSzPts val="2200"/>
                <a:buFont typeface="Arial"/>
                <a:buNone/>
              </a:pPr>
              <a:r>
                <a:rPr lang="en-US" sz="2200" b="0" i="0" u="none" strike="noStrike" cap="none">
                  <a:solidFill>
                    <a:schemeClr val="lt1"/>
                  </a:solidFill>
                  <a:latin typeface="Arial"/>
                  <a:ea typeface="Arial"/>
                  <a:cs typeface="Arial"/>
                  <a:sym typeface="Arial"/>
                </a:rPr>
                <a:t>Applications</a:t>
              </a:r>
              <a:endParaRPr/>
            </a:p>
          </p:txBody>
        </p:sp>
        <p:sp>
          <p:nvSpPr>
            <p:cNvPr id="250" name="Google Shape;250;p25"/>
            <p:cNvSpPr/>
            <p:nvPr/>
          </p:nvSpPr>
          <p:spPr>
            <a:xfrm>
              <a:off x="1893004" y="2026612"/>
              <a:ext cx="4728761" cy="4728761"/>
            </a:xfrm>
            <a:prstGeom prst="ellipse">
              <a:avLst/>
            </a:prstGeom>
            <a:solidFill>
              <a:srgbClr val="5CB18C"/>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5"/>
            <p:cNvSpPr txBox="1"/>
            <p:nvPr/>
          </p:nvSpPr>
          <p:spPr>
            <a:xfrm>
              <a:off x="3033817" y="2352896"/>
              <a:ext cx="2447134" cy="652569"/>
            </a:xfrm>
            <a:prstGeom prst="rect">
              <a:avLst/>
            </a:prstGeom>
            <a:noFill/>
            <a:ln>
              <a:noFill/>
            </a:ln>
          </p:spPr>
          <p:txBody>
            <a:bodyPr spcFirstLastPara="1" wrap="square" lIns="156450" tIns="156450" rIns="156450" bIns="156450" anchor="ctr" anchorCtr="0">
              <a:noAutofit/>
            </a:bodyPr>
            <a:lstStyle/>
            <a:p>
              <a:pPr marL="0" marR="0" lvl="0" indent="0" algn="ctr" rtl="0">
                <a:lnSpc>
                  <a:spcPct val="90000"/>
                </a:lnSpc>
                <a:spcBef>
                  <a:spcPts val="0"/>
                </a:spcBef>
                <a:spcAft>
                  <a:spcPts val="0"/>
                </a:spcAft>
                <a:buClr>
                  <a:srgbClr val="000000"/>
                </a:buClr>
                <a:buSzPts val="2200"/>
                <a:buFont typeface="Arial"/>
                <a:buNone/>
              </a:pPr>
              <a:r>
                <a:rPr lang="en-US" sz="2200" b="0" i="0" u="none" strike="noStrike" cap="none">
                  <a:solidFill>
                    <a:schemeClr val="lt1"/>
                  </a:solidFill>
                  <a:latin typeface="Arial"/>
                  <a:ea typeface="Arial"/>
                  <a:cs typeface="Arial"/>
                  <a:sym typeface="Arial"/>
                </a:rPr>
                <a:t>Shell</a:t>
              </a:r>
              <a:endParaRPr/>
            </a:p>
          </p:txBody>
        </p:sp>
        <p:sp>
          <p:nvSpPr>
            <p:cNvPr id="252" name="Google Shape;252;p25"/>
            <p:cNvSpPr/>
            <p:nvPr/>
          </p:nvSpPr>
          <p:spPr>
            <a:xfrm>
              <a:off x="2399657" y="3039918"/>
              <a:ext cx="3715455" cy="3715455"/>
            </a:xfrm>
            <a:prstGeom prst="ellipse">
              <a:avLst/>
            </a:prstGeom>
            <a:solidFill>
              <a:srgbClr val="5E9BAC"/>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5"/>
            <p:cNvSpPr txBox="1"/>
            <p:nvPr/>
          </p:nvSpPr>
          <p:spPr>
            <a:xfrm>
              <a:off x="3254211" y="3374309"/>
              <a:ext cx="2006346" cy="668782"/>
            </a:xfrm>
            <a:prstGeom prst="rect">
              <a:avLst/>
            </a:prstGeom>
            <a:noFill/>
            <a:ln>
              <a:noFill/>
            </a:ln>
          </p:spPr>
          <p:txBody>
            <a:bodyPr spcFirstLastPara="1" wrap="square" lIns="156450" tIns="156450" rIns="156450" bIns="156450" anchor="ctr" anchorCtr="0">
              <a:noAutofit/>
            </a:bodyPr>
            <a:lstStyle/>
            <a:p>
              <a:pPr marL="0" marR="0" lvl="0" indent="0" algn="ctr" rtl="0">
                <a:lnSpc>
                  <a:spcPct val="90000"/>
                </a:lnSpc>
                <a:spcBef>
                  <a:spcPts val="0"/>
                </a:spcBef>
                <a:spcAft>
                  <a:spcPts val="0"/>
                </a:spcAft>
                <a:buClr>
                  <a:srgbClr val="000000"/>
                </a:buClr>
                <a:buSzPts val="2200"/>
                <a:buFont typeface="Arial"/>
                <a:buNone/>
              </a:pPr>
              <a:r>
                <a:rPr lang="en-US" sz="2200" b="0" i="0" u="none" strike="noStrike" cap="none">
                  <a:solidFill>
                    <a:schemeClr val="lt1"/>
                  </a:solidFill>
                  <a:latin typeface="Arial"/>
                  <a:ea typeface="Arial"/>
                  <a:cs typeface="Arial"/>
                  <a:sym typeface="Arial"/>
                </a:rPr>
                <a:t>Kernel</a:t>
              </a:r>
              <a:endParaRPr/>
            </a:p>
          </p:txBody>
        </p:sp>
        <p:sp>
          <p:nvSpPr>
            <p:cNvPr id="254" name="Google Shape;254;p25"/>
            <p:cNvSpPr/>
            <p:nvPr/>
          </p:nvSpPr>
          <p:spPr>
            <a:xfrm>
              <a:off x="2906310" y="4053224"/>
              <a:ext cx="2702149" cy="2702149"/>
            </a:xfrm>
            <a:prstGeom prst="ellipse">
              <a:avLst/>
            </a:prstGeom>
            <a:solidFill>
              <a:srgbClr val="606CA6"/>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5"/>
            <p:cNvSpPr txBox="1"/>
            <p:nvPr/>
          </p:nvSpPr>
          <p:spPr>
            <a:xfrm>
              <a:off x="3379186" y="4390993"/>
              <a:ext cx="1756397" cy="675537"/>
            </a:xfrm>
            <a:prstGeom prst="rect">
              <a:avLst/>
            </a:prstGeom>
            <a:noFill/>
            <a:ln>
              <a:noFill/>
            </a:ln>
          </p:spPr>
          <p:txBody>
            <a:bodyPr spcFirstLastPara="1" wrap="square" lIns="156450" tIns="156450" rIns="156450" bIns="156450" anchor="ctr" anchorCtr="0">
              <a:noAutofit/>
            </a:bodyPr>
            <a:lstStyle/>
            <a:p>
              <a:pPr marL="0" marR="0" lvl="0" indent="0" algn="ctr" rtl="0">
                <a:lnSpc>
                  <a:spcPct val="90000"/>
                </a:lnSpc>
                <a:spcBef>
                  <a:spcPts val="0"/>
                </a:spcBef>
                <a:spcAft>
                  <a:spcPts val="0"/>
                </a:spcAft>
                <a:buClr>
                  <a:srgbClr val="000000"/>
                </a:buClr>
                <a:buSzPts val="2200"/>
                <a:buFont typeface="Arial"/>
                <a:buNone/>
              </a:pPr>
              <a:r>
                <a:rPr lang="en-US" sz="2200" b="0" i="0" u="none" strike="noStrike" cap="none">
                  <a:solidFill>
                    <a:schemeClr val="lt1"/>
                  </a:solidFill>
                  <a:latin typeface="Arial"/>
                  <a:ea typeface="Arial"/>
                  <a:cs typeface="Arial"/>
                  <a:sym typeface="Arial"/>
                </a:rPr>
                <a:t>Boot loader</a:t>
              </a:r>
              <a:endParaRPr/>
            </a:p>
          </p:txBody>
        </p:sp>
        <p:sp>
          <p:nvSpPr>
            <p:cNvPr id="256" name="Google Shape;256;p25"/>
            <p:cNvSpPr/>
            <p:nvPr/>
          </p:nvSpPr>
          <p:spPr>
            <a:xfrm>
              <a:off x="3412963" y="5066530"/>
              <a:ext cx="1688843" cy="1688843"/>
            </a:xfrm>
            <a:prstGeom prst="ellipse">
              <a:avLst/>
            </a:prstGeom>
            <a:solidFill>
              <a:srgbClr val="7F63A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5"/>
            <p:cNvSpPr txBox="1"/>
            <p:nvPr/>
          </p:nvSpPr>
          <p:spPr>
            <a:xfrm>
              <a:off x="3660288" y="5488741"/>
              <a:ext cx="1194192" cy="844421"/>
            </a:xfrm>
            <a:prstGeom prst="rect">
              <a:avLst/>
            </a:prstGeom>
            <a:noFill/>
            <a:ln>
              <a:noFill/>
            </a:ln>
          </p:spPr>
          <p:txBody>
            <a:bodyPr spcFirstLastPara="1" wrap="square" lIns="156450" tIns="156450" rIns="156450" bIns="156450" anchor="ctr" anchorCtr="0">
              <a:noAutofit/>
            </a:bodyPr>
            <a:lstStyle/>
            <a:p>
              <a:pPr marL="0" marR="0" lvl="0" indent="0" algn="ctr" rtl="0">
                <a:lnSpc>
                  <a:spcPct val="90000"/>
                </a:lnSpc>
                <a:spcBef>
                  <a:spcPts val="0"/>
                </a:spcBef>
                <a:spcAft>
                  <a:spcPts val="0"/>
                </a:spcAft>
                <a:buClr>
                  <a:srgbClr val="000000"/>
                </a:buClr>
                <a:buSzPts val="2200"/>
                <a:buFont typeface="Arial"/>
                <a:buNone/>
              </a:pPr>
              <a:r>
                <a:rPr lang="en-US" sz="2200" b="0" i="0" u="none" strike="noStrike" cap="none">
                  <a:solidFill>
                    <a:schemeClr val="lt1"/>
                  </a:solidFill>
                  <a:latin typeface="Arial"/>
                  <a:ea typeface="Arial"/>
                  <a:cs typeface="Arial"/>
                  <a:sym typeface="Arial"/>
                </a:rPr>
                <a:t>HW</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7F4FA"/>
        </a:solidFill>
        <a:effectLst/>
      </p:bgPr>
    </p:bg>
    <p:spTree>
      <p:nvGrpSpPr>
        <p:cNvPr id="1" name="Shape 282"/>
        <p:cNvGrpSpPr/>
        <p:nvPr/>
      </p:nvGrpSpPr>
      <p:grpSpPr>
        <a:xfrm>
          <a:off x="0" y="0"/>
          <a:ext cx="0" cy="0"/>
          <a:chOff x="0" y="0"/>
          <a:chExt cx="0" cy="0"/>
        </a:xfrm>
      </p:grpSpPr>
      <p:grpSp>
        <p:nvGrpSpPr>
          <p:cNvPr id="283" name="Google Shape;283;p7"/>
          <p:cNvGrpSpPr/>
          <p:nvPr/>
        </p:nvGrpSpPr>
        <p:grpSpPr>
          <a:xfrm>
            <a:off x="2895600" y="3149108"/>
            <a:ext cx="11587120" cy="3988784"/>
            <a:chOff x="-2858493" y="1358140"/>
            <a:chExt cx="15449493" cy="5318377"/>
          </a:xfrm>
        </p:grpSpPr>
        <p:sp>
          <p:nvSpPr>
            <p:cNvPr id="284" name="Google Shape;284;p7"/>
            <p:cNvSpPr txBox="1"/>
            <p:nvPr/>
          </p:nvSpPr>
          <p:spPr>
            <a:xfrm>
              <a:off x="-2858493" y="1358140"/>
              <a:ext cx="15449493" cy="5318377"/>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Clr>
                  <a:srgbClr val="000000"/>
                </a:buClr>
                <a:buSzPts val="8000"/>
                <a:buFont typeface="Arial"/>
                <a:buNone/>
              </a:pPr>
              <a:r>
                <a:rPr lang="en-US" sz="3600" b="0" i="0" dirty="0">
                  <a:solidFill>
                    <a:srgbClr val="000000"/>
                  </a:solidFill>
                  <a:effectLst/>
                  <a:latin typeface="Arial" panose="020B0604020202020204" pitchFamily="34" charset="0"/>
                </a:rPr>
                <a:t>An </a:t>
              </a:r>
              <a:r>
                <a:rPr lang="en-US" sz="3600" b="1" i="0" dirty="0">
                  <a:solidFill>
                    <a:srgbClr val="000000"/>
                  </a:solidFill>
                  <a:effectLst/>
                  <a:latin typeface="Arial" panose="020B0604020202020204" pitchFamily="34" charset="0"/>
                </a:rPr>
                <a:t>Operating System (OS) </a:t>
              </a:r>
              <a:r>
                <a:rPr lang="en-US" sz="3600" b="0" i="0" dirty="0">
                  <a:solidFill>
                    <a:srgbClr val="000000"/>
                  </a:solidFill>
                  <a:effectLst/>
                  <a:latin typeface="Arial" panose="020B0604020202020204" pitchFamily="34" charset="0"/>
                </a:rPr>
                <a:t>is a software that acts as an interface between computer hardware components and the user. Every computer system must have at least one operating system to run other programs. Applications like Browsers, MS Office, Notepad Games, etc., need some environment to run and perform its tasks.</a:t>
              </a:r>
              <a:endParaRPr sz="3600" b="0" i="0" u="none" strike="noStrike" cap="none" dirty="0">
                <a:solidFill>
                  <a:srgbClr val="000000"/>
                </a:solidFill>
                <a:latin typeface="Arial"/>
                <a:ea typeface="Arial"/>
                <a:cs typeface="Arial"/>
                <a:sym typeface="Arial"/>
              </a:endParaRPr>
            </a:p>
          </p:txBody>
        </p:sp>
        <p:sp>
          <p:nvSpPr>
            <p:cNvPr id="285" name="Google Shape;285;p7"/>
            <p:cNvSpPr txBox="1"/>
            <p:nvPr/>
          </p:nvSpPr>
          <p:spPr>
            <a:xfrm>
              <a:off x="0" y="1853476"/>
              <a:ext cx="12591000" cy="402161"/>
            </a:xfrm>
            <a:prstGeom prst="rect">
              <a:avLst/>
            </a:prstGeom>
            <a:noFill/>
            <a:ln>
              <a:noFill/>
            </a:ln>
          </p:spPr>
          <p:txBody>
            <a:bodyPr spcFirstLastPara="1" wrap="square" lIns="0" tIns="0" rIns="0" bIns="0" anchor="t" anchorCtr="0">
              <a:spAutoFit/>
            </a:bodyPr>
            <a:lstStyle/>
            <a:p>
              <a:pPr marL="0" marR="0" lvl="0" indent="0" algn="l" rtl="0">
                <a:lnSpc>
                  <a:spcPct val="140015"/>
                </a:lnSpc>
                <a:spcBef>
                  <a:spcPts val="0"/>
                </a:spcBef>
                <a:spcAft>
                  <a:spcPts val="0"/>
                </a:spcAft>
                <a:buClr>
                  <a:srgbClr val="000000"/>
                </a:buClr>
                <a:buSzPts val="2599"/>
                <a:buFont typeface="Arial"/>
                <a:buNone/>
              </a:pPr>
              <a:endParaRPr sz="1400" b="0" i="0" u="none" strike="noStrike" cap="none">
                <a:solidFill>
                  <a:srgbClr val="000000"/>
                </a:solidFill>
                <a:latin typeface="Arial"/>
                <a:ea typeface="Arial"/>
                <a:cs typeface="Arial"/>
                <a:sym typeface="Arial"/>
              </a:endParaRPr>
            </a:p>
          </p:txBody>
        </p:sp>
      </p:grpSp>
      <p:pic>
        <p:nvPicPr>
          <p:cNvPr id="286" name="Google Shape;286;p7"/>
          <p:cNvPicPr preferRelativeResize="0"/>
          <p:nvPr/>
        </p:nvPicPr>
        <p:blipFill rotWithShape="1">
          <a:blip r:embed="rId3">
            <a:alphaModFix/>
          </a:blip>
          <a:srcRect/>
          <a:stretch/>
        </p:blipFill>
        <p:spPr>
          <a:xfrm>
            <a:off x="16408400" y="6907450"/>
            <a:ext cx="1879600" cy="3378200"/>
          </a:xfrm>
          <a:prstGeom prst="rect">
            <a:avLst/>
          </a:prstGeom>
          <a:noFill/>
          <a:ln>
            <a:noFill/>
          </a:ln>
        </p:spPr>
      </p:pic>
      <p:sp>
        <p:nvSpPr>
          <p:cNvPr id="287" name="Google Shape;287;p7"/>
          <p:cNvSpPr txBox="1">
            <a:spLocks noGrp="1"/>
          </p:cNvSpPr>
          <p:nvPr>
            <p:ph type="ftr" idx="11"/>
          </p:nvPr>
        </p:nvSpPr>
        <p:spPr>
          <a:xfrm>
            <a:off x="0" y="9920525"/>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Admin I - Mohamed Fakhruldeen</a:t>
            </a:r>
            <a:endParaRPr/>
          </a:p>
        </p:txBody>
      </p:sp>
      <p:sp>
        <p:nvSpPr>
          <p:cNvPr id="288" name="Google Shape;288;p7"/>
          <p:cNvSpPr txBox="1">
            <a:spLocks noGrp="1"/>
          </p:cNvSpPr>
          <p:nvPr>
            <p:ph type="sldNum" idx="12"/>
          </p:nvPr>
        </p:nvSpPr>
        <p:spPr>
          <a:xfrm>
            <a:off x="14123233" y="9920524"/>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A19E8"/>
        </a:solidFill>
        <a:effectLst/>
      </p:bgPr>
    </p:bg>
    <p:spTree>
      <p:nvGrpSpPr>
        <p:cNvPr id="1" name="Shape 206"/>
        <p:cNvGrpSpPr/>
        <p:nvPr/>
      </p:nvGrpSpPr>
      <p:grpSpPr>
        <a:xfrm>
          <a:off x="0" y="0"/>
          <a:ext cx="0" cy="0"/>
          <a:chOff x="0" y="0"/>
          <a:chExt cx="0" cy="0"/>
        </a:xfrm>
      </p:grpSpPr>
      <p:sp>
        <p:nvSpPr>
          <p:cNvPr id="207" name="Google Shape;207;p24"/>
          <p:cNvSpPr/>
          <p:nvPr/>
        </p:nvSpPr>
        <p:spPr>
          <a:xfrm>
            <a:off x="0" y="1205"/>
            <a:ext cx="13177080" cy="10285795"/>
          </a:xfrm>
          <a:prstGeom prst="rect">
            <a:avLst/>
          </a:prstGeom>
          <a:solidFill>
            <a:srgbClr val="F7F4F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24"/>
          <p:cNvSpPr txBox="1"/>
          <p:nvPr/>
        </p:nvSpPr>
        <p:spPr>
          <a:xfrm>
            <a:off x="1028700" y="1028700"/>
            <a:ext cx="11038382" cy="1477199"/>
          </a:xfrm>
          <a:prstGeom prst="rect">
            <a:avLst/>
          </a:prstGeom>
          <a:noFill/>
          <a:ln>
            <a:noFill/>
          </a:ln>
        </p:spPr>
        <p:txBody>
          <a:bodyPr spcFirstLastPara="1" wrap="square" lIns="0" tIns="0" rIns="0" bIns="0" anchor="t" anchorCtr="0">
            <a:spAutoFit/>
          </a:bodyPr>
          <a:lstStyle/>
          <a:p>
            <a:pPr marL="0" marR="0" lvl="0" indent="0" algn="l" rtl="0">
              <a:lnSpc>
                <a:spcPct val="120002"/>
              </a:lnSpc>
              <a:spcBef>
                <a:spcPts val="0"/>
              </a:spcBef>
              <a:spcAft>
                <a:spcPts val="0"/>
              </a:spcAft>
              <a:buClr>
                <a:srgbClr val="000000"/>
              </a:buClr>
              <a:buSzPts val="7999"/>
              <a:buFont typeface="Arial"/>
              <a:buNone/>
            </a:pPr>
            <a:r>
              <a:rPr lang="en-US" sz="7999" b="1" i="0" u="none" strike="noStrike" cap="none">
                <a:solidFill>
                  <a:srgbClr val="17161C"/>
                </a:solidFill>
                <a:latin typeface="Montserrat"/>
                <a:ea typeface="Montserrat"/>
                <a:cs typeface="Montserrat"/>
                <a:sym typeface="Montserrat"/>
              </a:rPr>
              <a:t>Operating Systems</a:t>
            </a:r>
            <a:endParaRPr sz="1400" b="0" i="0" u="none" strike="noStrike" cap="none">
              <a:solidFill>
                <a:srgbClr val="000000"/>
              </a:solidFill>
              <a:latin typeface="Arial"/>
              <a:ea typeface="Arial"/>
              <a:cs typeface="Arial"/>
              <a:sym typeface="Arial"/>
            </a:endParaRPr>
          </a:p>
        </p:txBody>
      </p:sp>
      <p:pic>
        <p:nvPicPr>
          <p:cNvPr id="209" name="Google Shape;209;p24"/>
          <p:cNvPicPr preferRelativeResize="0"/>
          <p:nvPr/>
        </p:nvPicPr>
        <p:blipFill rotWithShape="1">
          <a:blip r:embed="rId3">
            <a:alphaModFix/>
          </a:blip>
          <a:srcRect/>
          <a:stretch/>
        </p:blipFill>
        <p:spPr>
          <a:xfrm>
            <a:off x="17002191" y="1053239"/>
            <a:ext cx="257109" cy="376665"/>
          </a:xfrm>
          <a:prstGeom prst="rect">
            <a:avLst/>
          </a:prstGeom>
          <a:noFill/>
          <a:ln>
            <a:noFill/>
          </a:ln>
        </p:spPr>
      </p:pic>
      <p:pic>
        <p:nvPicPr>
          <p:cNvPr id="210" name="Google Shape;210;p24"/>
          <p:cNvPicPr preferRelativeResize="0"/>
          <p:nvPr/>
        </p:nvPicPr>
        <p:blipFill rotWithShape="1">
          <a:blip r:embed="rId4">
            <a:alphaModFix/>
          </a:blip>
          <a:srcRect/>
          <a:stretch/>
        </p:blipFill>
        <p:spPr>
          <a:xfrm flipH="1">
            <a:off x="16395449" y="6907444"/>
            <a:ext cx="1892551" cy="3379556"/>
          </a:xfrm>
          <a:prstGeom prst="rect">
            <a:avLst/>
          </a:prstGeom>
          <a:noFill/>
          <a:ln>
            <a:noFill/>
          </a:ln>
        </p:spPr>
      </p:pic>
      <p:pic>
        <p:nvPicPr>
          <p:cNvPr id="211" name="Google Shape;211;p24"/>
          <p:cNvPicPr preferRelativeResize="0"/>
          <p:nvPr/>
        </p:nvPicPr>
        <p:blipFill rotWithShape="1">
          <a:blip r:embed="rId5">
            <a:alphaModFix/>
          </a:blip>
          <a:srcRect/>
          <a:stretch/>
        </p:blipFill>
        <p:spPr>
          <a:xfrm>
            <a:off x="14163361" y="6379077"/>
            <a:ext cx="3095939" cy="2879223"/>
          </a:xfrm>
          <a:prstGeom prst="rect">
            <a:avLst/>
          </a:prstGeom>
          <a:noFill/>
          <a:ln>
            <a:noFill/>
          </a:ln>
        </p:spPr>
      </p:pic>
      <p:pic>
        <p:nvPicPr>
          <p:cNvPr id="212" name="Google Shape;212;p24"/>
          <p:cNvPicPr preferRelativeResize="0"/>
          <p:nvPr/>
        </p:nvPicPr>
        <p:blipFill rotWithShape="1">
          <a:blip r:embed="rId5">
            <a:alphaModFix/>
          </a:blip>
          <a:srcRect/>
          <a:stretch/>
        </p:blipFill>
        <p:spPr>
          <a:xfrm>
            <a:off x="14163361" y="3039410"/>
            <a:ext cx="3095939" cy="2879223"/>
          </a:xfrm>
          <a:prstGeom prst="rect">
            <a:avLst/>
          </a:prstGeom>
          <a:noFill/>
          <a:ln>
            <a:noFill/>
          </a:ln>
        </p:spPr>
      </p:pic>
      <p:sp>
        <p:nvSpPr>
          <p:cNvPr id="213" name="Google Shape;213;p24"/>
          <p:cNvSpPr/>
          <p:nvPr/>
        </p:nvSpPr>
        <p:spPr>
          <a:xfrm>
            <a:off x="16101185" y="2720270"/>
            <a:ext cx="701262" cy="734720"/>
          </a:xfrm>
          <a:custGeom>
            <a:avLst/>
            <a:gdLst/>
            <a:ahLst/>
            <a:cxnLst/>
            <a:rect l="l" t="t" r="r" b="b"/>
            <a:pathLst>
              <a:path w="10990384" h="11514742" extrusionOk="0">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E9BF0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14" name="Google Shape;214;p24"/>
          <p:cNvGrpSpPr/>
          <p:nvPr/>
        </p:nvGrpSpPr>
        <p:grpSpPr>
          <a:xfrm>
            <a:off x="1051019" y="2882449"/>
            <a:ext cx="10347111" cy="6482064"/>
            <a:chOff x="922444" y="4338"/>
            <a:chExt cx="10347111" cy="6482064"/>
          </a:xfrm>
        </p:grpSpPr>
        <p:sp>
          <p:nvSpPr>
            <p:cNvPr id="215" name="Google Shape;215;p24"/>
            <p:cNvSpPr/>
            <p:nvPr/>
          </p:nvSpPr>
          <p:spPr>
            <a:xfrm>
              <a:off x="922444" y="4338"/>
              <a:ext cx="10347111" cy="928971"/>
            </a:xfrm>
            <a:prstGeom prst="roundRect">
              <a:avLst>
                <a:gd name="adj" fmla="val 10000"/>
              </a:avLst>
            </a:prstGeom>
            <a:solidFill>
              <a:srgbClr val="953734"/>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4"/>
            <p:cNvSpPr txBox="1"/>
            <p:nvPr/>
          </p:nvSpPr>
          <p:spPr>
            <a:xfrm>
              <a:off x="949653" y="31547"/>
              <a:ext cx="10292693" cy="874553"/>
            </a:xfrm>
            <a:prstGeom prst="rect">
              <a:avLst/>
            </a:prstGeom>
            <a:noFill/>
            <a:ln>
              <a:noFill/>
            </a:ln>
          </p:spPr>
          <p:txBody>
            <a:bodyPr spcFirstLastPara="1" wrap="square" lIns="133350" tIns="133350" rIns="133350" bIns="133350" anchor="ctr" anchorCtr="0">
              <a:noAutofit/>
            </a:bodyPr>
            <a:lstStyle/>
            <a:p>
              <a:pPr marL="0" marR="0" lvl="0" indent="0" algn="ctr" rtl="0">
                <a:lnSpc>
                  <a:spcPct val="90000"/>
                </a:lnSpc>
                <a:spcBef>
                  <a:spcPts val="0"/>
                </a:spcBef>
                <a:spcAft>
                  <a:spcPts val="0"/>
                </a:spcAft>
                <a:buClr>
                  <a:srgbClr val="000000"/>
                </a:buClr>
                <a:buSzPts val="3500"/>
                <a:buFont typeface="Arial"/>
                <a:buNone/>
              </a:pPr>
              <a:r>
                <a:rPr lang="en-US" sz="3500" b="0" i="0" u="none" strike="noStrike" cap="none">
                  <a:solidFill>
                    <a:schemeClr val="lt1"/>
                  </a:solidFill>
                  <a:latin typeface="Arial"/>
                  <a:ea typeface="Arial"/>
                  <a:cs typeface="Arial"/>
                  <a:sym typeface="Arial"/>
                </a:rPr>
                <a:t>User</a:t>
              </a:r>
              <a:endParaRPr/>
            </a:p>
          </p:txBody>
        </p:sp>
        <p:sp>
          <p:nvSpPr>
            <p:cNvPr id="217" name="Google Shape;217;p24"/>
            <p:cNvSpPr/>
            <p:nvPr/>
          </p:nvSpPr>
          <p:spPr>
            <a:xfrm rot="5400000">
              <a:off x="5730539" y="982038"/>
              <a:ext cx="730921" cy="877105"/>
            </a:xfrm>
            <a:prstGeom prst="rightArrow">
              <a:avLst>
                <a:gd name="adj1" fmla="val 60000"/>
                <a:gd name="adj2" fmla="val 50000"/>
              </a:avLst>
            </a:prstGeom>
            <a:solidFill>
              <a:srgbClr val="B1C0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4"/>
            <p:cNvSpPr txBox="1"/>
            <p:nvPr/>
          </p:nvSpPr>
          <p:spPr>
            <a:xfrm>
              <a:off x="5832868" y="1055130"/>
              <a:ext cx="526263" cy="511645"/>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2800"/>
                <a:buFont typeface="Arial"/>
                <a:buNone/>
              </a:pPr>
              <a:endParaRPr sz="2800" b="0" i="0" u="none" strike="noStrike" cap="none">
                <a:solidFill>
                  <a:schemeClr val="lt1"/>
                </a:solidFill>
                <a:latin typeface="Arial"/>
                <a:ea typeface="Arial"/>
                <a:cs typeface="Arial"/>
                <a:sym typeface="Arial"/>
              </a:endParaRPr>
            </a:p>
          </p:txBody>
        </p:sp>
        <p:sp>
          <p:nvSpPr>
            <p:cNvPr id="219" name="Google Shape;219;p24"/>
            <p:cNvSpPr/>
            <p:nvPr/>
          </p:nvSpPr>
          <p:spPr>
            <a:xfrm>
              <a:off x="3176571" y="1907871"/>
              <a:ext cx="5838857" cy="902151"/>
            </a:xfrm>
            <a:prstGeom prst="roundRect">
              <a:avLst>
                <a:gd name="adj" fmla="val 10000"/>
              </a:avLst>
            </a:prstGeom>
            <a:solidFill>
              <a:srgbClr val="366092"/>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4"/>
            <p:cNvSpPr txBox="1"/>
            <p:nvPr/>
          </p:nvSpPr>
          <p:spPr>
            <a:xfrm>
              <a:off x="3202994" y="1934294"/>
              <a:ext cx="5786011" cy="849305"/>
            </a:xfrm>
            <a:prstGeom prst="rect">
              <a:avLst/>
            </a:prstGeom>
            <a:noFill/>
            <a:ln>
              <a:noFill/>
            </a:ln>
          </p:spPr>
          <p:txBody>
            <a:bodyPr spcFirstLastPara="1" wrap="square" lIns="133350" tIns="133350" rIns="133350" bIns="133350" anchor="ctr" anchorCtr="0">
              <a:noAutofit/>
            </a:bodyPr>
            <a:lstStyle/>
            <a:p>
              <a:pPr marL="0" marR="0" lvl="0" indent="0" algn="ctr" rtl="0">
                <a:lnSpc>
                  <a:spcPct val="90000"/>
                </a:lnSpc>
                <a:spcBef>
                  <a:spcPts val="0"/>
                </a:spcBef>
                <a:spcAft>
                  <a:spcPts val="0"/>
                </a:spcAft>
                <a:buClr>
                  <a:srgbClr val="000000"/>
                </a:buClr>
                <a:buSzPts val="3500"/>
                <a:buFont typeface="Arial"/>
                <a:buNone/>
              </a:pPr>
              <a:r>
                <a:rPr lang="en-US" sz="3500" b="0" i="0" u="none" strike="noStrike" cap="none">
                  <a:solidFill>
                    <a:schemeClr val="lt1"/>
                  </a:solidFill>
                  <a:latin typeface="Arial"/>
                  <a:ea typeface="Arial"/>
                  <a:cs typeface="Arial"/>
                  <a:sym typeface="Arial"/>
                </a:rPr>
                <a:t>Applications</a:t>
              </a:r>
              <a:endParaRPr/>
            </a:p>
          </p:txBody>
        </p:sp>
        <p:sp>
          <p:nvSpPr>
            <p:cNvPr id="221" name="Google Shape;221;p24"/>
            <p:cNvSpPr/>
            <p:nvPr/>
          </p:nvSpPr>
          <p:spPr>
            <a:xfrm rot="5400000">
              <a:off x="5730539" y="2858752"/>
              <a:ext cx="730921" cy="877105"/>
            </a:xfrm>
            <a:prstGeom prst="rightArrow">
              <a:avLst>
                <a:gd name="adj1" fmla="val 60000"/>
                <a:gd name="adj2" fmla="val 50000"/>
              </a:avLst>
            </a:prstGeom>
            <a:solidFill>
              <a:srgbClr val="B1C0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4"/>
            <p:cNvSpPr txBox="1"/>
            <p:nvPr/>
          </p:nvSpPr>
          <p:spPr>
            <a:xfrm>
              <a:off x="5832868" y="2931844"/>
              <a:ext cx="526263" cy="511645"/>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2800"/>
                <a:buFont typeface="Arial"/>
                <a:buNone/>
              </a:pPr>
              <a:endParaRPr sz="2800" b="0" i="0" u="none" strike="noStrike" cap="none">
                <a:solidFill>
                  <a:schemeClr val="lt1"/>
                </a:solidFill>
                <a:latin typeface="Arial"/>
                <a:ea typeface="Arial"/>
                <a:cs typeface="Arial"/>
                <a:sym typeface="Arial"/>
              </a:endParaRPr>
            </a:p>
          </p:txBody>
        </p:sp>
        <p:sp>
          <p:nvSpPr>
            <p:cNvPr id="223" name="Google Shape;223;p24"/>
            <p:cNvSpPr/>
            <p:nvPr/>
          </p:nvSpPr>
          <p:spPr>
            <a:xfrm>
              <a:off x="922444" y="3784585"/>
              <a:ext cx="10347111" cy="827773"/>
            </a:xfrm>
            <a:prstGeom prst="roundRect">
              <a:avLst>
                <a:gd name="adj" fmla="val 10000"/>
              </a:avLst>
            </a:prstGeom>
            <a:solidFill>
              <a:srgbClr val="494429"/>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4"/>
            <p:cNvSpPr txBox="1"/>
            <p:nvPr/>
          </p:nvSpPr>
          <p:spPr>
            <a:xfrm>
              <a:off x="946689" y="3808830"/>
              <a:ext cx="10298621" cy="779283"/>
            </a:xfrm>
            <a:prstGeom prst="rect">
              <a:avLst/>
            </a:prstGeom>
            <a:noFill/>
            <a:ln>
              <a:noFill/>
            </a:ln>
          </p:spPr>
          <p:txBody>
            <a:bodyPr spcFirstLastPara="1" wrap="square" lIns="133350" tIns="133350" rIns="133350" bIns="133350" anchor="ctr" anchorCtr="0">
              <a:noAutofit/>
            </a:bodyPr>
            <a:lstStyle/>
            <a:p>
              <a:pPr marL="0" marR="0" lvl="0" indent="0" algn="ctr" rtl="0">
                <a:lnSpc>
                  <a:spcPct val="90000"/>
                </a:lnSpc>
                <a:spcBef>
                  <a:spcPts val="0"/>
                </a:spcBef>
                <a:spcAft>
                  <a:spcPts val="0"/>
                </a:spcAft>
                <a:buClr>
                  <a:srgbClr val="000000"/>
                </a:buClr>
                <a:buSzPts val="3500"/>
                <a:buFont typeface="Arial"/>
                <a:buNone/>
              </a:pPr>
              <a:r>
                <a:rPr lang="en-US" sz="3500" b="0" i="0" u="none" strike="noStrike" cap="none">
                  <a:solidFill>
                    <a:schemeClr val="lt1"/>
                  </a:solidFill>
                  <a:latin typeface="Arial"/>
                  <a:ea typeface="Arial"/>
                  <a:cs typeface="Arial"/>
                  <a:sym typeface="Arial"/>
                </a:rPr>
                <a:t>Operating System</a:t>
              </a:r>
              <a:endParaRPr/>
            </a:p>
          </p:txBody>
        </p:sp>
        <p:sp>
          <p:nvSpPr>
            <p:cNvPr id="225" name="Google Shape;225;p24"/>
            <p:cNvSpPr/>
            <p:nvPr/>
          </p:nvSpPr>
          <p:spPr>
            <a:xfrm rot="5400000">
              <a:off x="5730539" y="4661087"/>
              <a:ext cx="730921" cy="877105"/>
            </a:xfrm>
            <a:prstGeom prst="rightArrow">
              <a:avLst>
                <a:gd name="adj1" fmla="val 60000"/>
                <a:gd name="adj2" fmla="val 50000"/>
              </a:avLst>
            </a:prstGeom>
            <a:solidFill>
              <a:srgbClr val="B1C0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4"/>
            <p:cNvSpPr txBox="1"/>
            <p:nvPr/>
          </p:nvSpPr>
          <p:spPr>
            <a:xfrm>
              <a:off x="5832868" y="4734179"/>
              <a:ext cx="526263" cy="511645"/>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2800"/>
                <a:buFont typeface="Arial"/>
                <a:buNone/>
              </a:pPr>
              <a:endParaRPr sz="2800" b="0" i="0" u="none" strike="noStrike" cap="none">
                <a:solidFill>
                  <a:schemeClr val="lt1"/>
                </a:solidFill>
                <a:latin typeface="Arial"/>
                <a:ea typeface="Arial"/>
                <a:cs typeface="Arial"/>
                <a:sym typeface="Arial"/>
              </a:endParaRPr>
            </a:p>
          </p:txBody>
        </p:sp>
        <p:sp>
          <p:nvSpPr>
            <p:cNvPr id="227" name="Google Shape;227;p24"/>
            <p:cNvSpPr/>
            <p:nvPr/>
          </p:nvSpPr>
          <p:spPr>
            <a:xfrm>
              <a:off x="922444" y="5586921"/>
              <a:ext cx="10347111" cy="899481"/>
            </a:xfrm>
            <a:prstGeom prst="roundRect">
              <a:avLst>
                <a:gd name="adj" fmla="val 10000"/>
              </a:avLst>
            </a:prstGeom>
            <a:solidFill>
              <a:srgbClr val="17365D"/>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4"/>
            <p:cNvSpPr txBox="1"/>
            <p:nvPr/>
          </p:nvSpPr>
          <p:spPr>
            <a:xfrm>
              <a:off x="948789" y="5613266"/>
              <a:ext cx="10294421" cy="846791"/>
            </a:xfrm>
            <a:prstGeom prst="rect">
              <a:avLst/>
            </a:prstGeom>
            <a:noFill/>
            <a:ln>
              <a:noFill/>
            </a:ln>
          </p:spPr>
          <p:txBody>
            <a:bodyPr spcFirstLastPara="1" wrap="square" lIns="133350" tIns="133350" rIns="133350" bIns="133350" anchor="ctr" anchorCtr="0">
              <a:noAutofit/>
            </a:bodyPr>
            <a:lstStyle/>
            <a:p>
              <a:pPr marL="0" marR="0" lvl="0" indent="0" algn="ctr" rtl="0">
                <a:lnSpc>
                  <a:spcPct val="90000"/>
                </a:lnSpc>
                <a:spcBef>
                  <a:spcPts val="0"/>
                </a:spcBef>
                <a:spcAft>
                  <a:spcPts val="0"/>
                </a:spcAft>
                <a:buClr>
                  <a:srgbClr val="000000"/>
                </a:buClr>
                <a:buSzPts val="3500"/>
                <a:buFont typeface="Arial"/>
                <a:buNone/>
              </a:pPr>
              <a:r>
                <a:rPr lang="en-US" sz="3500" b="0" i="0" u="none" strike="noStrike" cap="none">
                  <a:solidFill>
                    <a:schemeClr val="lt1"/>
                  </a:solidFill>
                  <a:latin typeface="Arial"/>
                  <a:ea typeface="Arial"/>
                  <a:cs typeface="Arial"/>
                  <a:sym typeface="Arial"/>
                </a:rPr>
                <a:t>Hardware</a:t>
              </a:r>
              <a:endParaRPr/>
            </a:p>
          </p:txBody>
        </p:sp>
      </p:grpSp>
      <p:sp>
        <p:nvSpPr>
          <p:cNvPr id="229" name="Google Shape;229;p24"/>
          <p:cNvSpPr/>
          <p:nvPr/>
        </p:nvSpPr>
        <p:spPr>
          <a:xfrm>
            <a:off x="7719935" y="3807502"/>
            <a:ext cx="404735" cy="2803160"/>
          </a:xfrm>
          <a:prstGeom prst="downArrow">
            <a:avLst>
              <a:gd name="adj1" fmla="val 50000"/>
              <a:gd name="adj2" fmla="val 50000"/>
            </a:avLst>
          </a:prstGeom>
          <a:solidFill>
            <a:srgbClr val="8CB3E3"/>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30" name="Google Shape;230;p24"/>
          <p:cNvSpPr txBox="1">
            <a:spLocks noGrp="1"/>
          </p:cNvSpPr>
          <p:nvPr>
            <p:ph type="ftr" idx="11"/>
          </p:nvPr>
        </p:nvSpPr>
        <p:spPr>
          <a:xfrm>
            <a:off x="128575" y="992067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Admin I - Mohamed Fakhruldeen</a:t>
            </a:r>
            <a:endParaRPr/>
          </a:p>
        </p:txBody>
      </p:sp>
      <p:sp>
        <p:nvSpPr>
          <p:cNvPr id="231" name="Google Shape;231;p24"/>
          <p:cNvSpPr txBox="1">
            <a:spLocks noGrp="1"/>
          </p:cNvSpPr>
          <p:nvPr>
            <p:ph type="sldNum" idx="12"/>
          </p:nvPr>
        </p:nvSpPr>
        <p:spPr>
          <a:xfrm>
            <a:off x="11000282" y="9920669"/>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292"/>
        <p:cNvGrpSpPr/>
        <p:nvPr/>
      </p:nvGrpSpPr>
      <p:grpSpPr>
        <a:xfrm>
          <a:off x="0" y="0"/>
          <a:ext cx="0" cy="0"/>
          <a:chOff x="0" y="0"/>
          <a:chExt cx="0" cy="0"/>
        </a:xfrm>
      </p:grpSpPr>
      <p:sp>
        <p:nvSpPr>
          <p:cNvPr id="293" name="Google Shape;293;p27"/>
          <p:cNvSpPr/>
          <p:nvPr/>
        </p:nvSpPr>
        <p:spPr>
          <a:xfrm>
            <a:off x="0" y="1205"/>
            <a:ext cx="13177080" cy="10285795"/>
          </a:xfrm>
          <a:prstGeom prst="rect">
            <a:avLst/>
          </a:prstGeom>
          <a:solidFill>
            <a:srgbClr val="F7F4F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27"/>
          <p:cNvSpPr txBox="1"/>
          <p:nvPr/>
        </p:nvSpPr>
        <p:spPr>
          <a:xfrm>
            <a:off x="1028700" y="1401765"/>
            <a:ext cx="11053372" cy="1329595"/>
          </a:xfrm>
          <a:prstGeom prst="rect">
            <a:avLst/>
          </a:prstGeom>
          <a:noFill/>
          <a:ln>
            <a:noFill/>
          </a:ln>
        </p:spPr>
        <p:txBody>
          <a:bodyPr spcFirstLastPara="1" wrap="square" lIns="0" tIns="0" rIns="0" bIns="0" anchor="t" anchorCtr="0">
            <a:spAutoFit/>
          </a:bodyPr>
          <a:lstStyle/>
          <a:p>
            <a:pPr marL="0" marR="0" lvl="0" indent="0" algn="l" rtl="0">
              <a:lnSpc>
                <a:spcPct val="120002"/>
              </a:lnSpc>
              <a:spcBef>
                <a:spcPts val="0"/>
              </a:spcBef>
              <a:spcAft>
                <a:spcPts val="0"/>
              </a:spcAft>
              <a:buClr>
                <a:srgbClr val="000000"/>
              </a:buClr>
              <a:buSzPts val="7999"/>
              <a:buFont typeface="Arial"/>
              <a:buNone/>
            </a:pPr>
            <a:r>
              <a:rPr lang="en-US" sz="7200" b="1" i="0" u="none" strike="noStrike" cap="none" dirty="0">
                <a:solidFill>
                  <a:srgbClr val="17161C"/>
                </a:solidFill>
                <a:latin typeface="Montserrat"/>
                <a:ea typeface="Montserrat"/>
                <a:cs typeface="Montserrat"/>
                <a:sym typeface="Montserrat"/>
              </a:rPr>
              <a:t>OS Functions</a:t>
            </a:r>
            <a:endParaRPr sz="7200" b="0" i="0" u="none" strike="noStrike" cap="none" dirty="0">
              <a:solidFill>
                <a:srgbClr val="000000"/>
              </a:solidFill>
              <a:latin typeface="Arial"/>
              <a:ea typeface="Arial"/>
              <a:cs typeface="Arial"/>
              <a:sym typeface="Arial"/>
            </a:endParaRPr>
          </a:p>
        </p:txBody>
      </p:sp>
      <p:grpSp>
        <p:nvGrpSpPr>
          <p:cNvPr id="295" name="Google Shape;295;p27"/>
          <p:cNvGrpSpPr/>
          <p:nvPr/>
        </p:nvGrpSpPr>
        <p:grpSpPr>
          <a:xfrm>
            <a:off x="1319244" y="4946773"/>
            <a:ext cx="769354" cy="806061"/>
            <a:chOff x="-1253" y="-38623"/>
            <a:chExt cx="1566521" cy="1641261"/>
          </a:xfrm>
        </p:grpSpPr>
        <p:sp>
          <p:nvSpPr>
            <p:cNvPr id="296" name="Google Shape;296;p27"/>
            <p:cNvSpPr/>
            <p:nvPr/>
          </p:nvSpPr>
          <p:spPr>
            <a:xfrm>
              <a:off x="-1253" y="-38623"/>
              <a:ext cx="1566521" cy="1641261"/>
            </a:xfrm>
            <a:custGeom>
              <a:avLst/>
              <a:gdLst/>
              <a:ahLst/>
              <a:cxnLst/>
              <a:rect l="l" t="t" r="r" b="b"/>
              <a:pathLst>
                <a:path w="10990384" h="11514742" extrusionOk="0">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17161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p27"/>
            <p:cNvSpPr txBox="1"/>
            <p:nvPr/>
          </p:nvSpPr>
          <p:spPr>
            <a:xfrm>
              <a:off x="333219" y="388736"/>
              <a:ext cx="897578" cy="777019"/>
            </a:xfrm>
            <a:prstGeom prst="rect">
              <a:avLst/>
            </a:prstGeom>
            <a:noFill/>
            <a:ln>
              <a:noFill/>
            </a:ln>
          </p:spPr>
          <p:txBody>
            <a:bodyPr spcFirstLastPara="1" wrap="square" lIns="0" tIns="0" rIns="0" bIns="0" anchor="t" anchorCtr="0">
              <a:spAutoFit/>
            </a:bodyPr>
            <a:lstStyle/>
            <a:p>
              <a:pPr marL="0" marR="0" lvl="0" indent="0" algn="ctr" rtl="0">
                <a:lnSpc>
                  <a:spcPct val="120005"/>
                </a:lnSpc>
                <a:spcBef>
                  <a:spcPts val="0"/>
                </a:spcBef>
                <a:spcAft>
                  <a:spcPts val="0"/>
                </a:spcAft>
                <a:buClr>
                  <a:srgbClr val="000000"/>
                </a:buClr>
                <a:buSzPts val="3799"/>
                <a:buFont typeface="Arial"/>
                <a:buNone/>
              </a:pPr>
              <a:endParaRPr sz="3799" b="1" i="0" u="none" strike="noStrike" cap="none">
                <a:solidFill>
                  <a:srgbClr val="F7F4FA"/>
                </a:solidFill>
                <a:latin typeface="Montserrat"/>
                <a:ea typeface="Montserrat"/>
                <a:cs typeface="Montserrat"/>
                <a:sym typeface="Montserrat"/>
              </a:endParaRPr>
            </a:p>
          </p:txBody>
        </p:sp>
      </p:grpSp>
      <p:sp>
        <p:nvSpPr>
          <p:cNvPr id="298" name="Google Shape;298;p27"/>
          <p:cNvSpPr txBox="1"/>
          <p:nvPr/>
        </p:nvSpPr>
        <p:spPr>
          <a:xfrm>
            <a:off x="2382174" y="3855733"/>
            <a:ext cx="7719098" cy="861774"/>
          </a:xfrm>
          <a:prstGeom prst="rect">
            <a:avLst/>
          </a:prstGeom>
          <a:noFill/>
          <a:ln>
            <a:noFill/>
          </a:ln>
        </p:spPr>
        <p:txBody>
          <a:bodyPr spcFirstLastPara="1" wrap="square" lIns="0" tIns="0" rIns="0" bIns="0" anchor="t" anchorCtr="0">
            <a:spAutoFit/>
          </a:bodyPr>
          <a:lstStyle/>
          <a:p>
            <a:pPr marL="0" marR="0" lvl="0" indent="0" algn="l" rtl="0">
              <a:lnSpc>
                <a:spcPct val="140016"/>
              </a:lnSpc>
              <a:spcBef>
                <a:spcPts val="0"/>
              </a:spcBef>
              <a:spcAft>
                <a:spcPts val="0"/>
              </a:spcAft>
              <a:buClr>
                <a:srgbClr val="000000"/>
              </a:buClr>
              <a:buSzPts val="2499"/>
              <a:buFont typeface="Arial"/>
              <a:buNone/>
            </a:pPr>
            <a:r>
              <a:rPr lang="en-US" sz="4000" b="0" i="0" u="none" strike="noStrike" cap="none" dirty="0">
                <a:solidFill>
                  <a:srgbClr val="17161C"/>
                </a:solidFill>
                <a:latin typeface="Montserrat"/>
                <a:ea typeface="Montserrat"/>
                <a:cs typeface="Montserrat"/>
                <a:sym typeface="Montserrat"/>
              </a:rPr>
              <a:t>Convenience</a:t>
            </a:r>
            <a:endParaRPr sz="3600" b="0" i="0" u="none" strike="noStrike" cap="none" dirty="0">
              <a:solidFill>
                <a:srgbClr val="17161C"/>
              </a:solidFill>
              <a:latin typeface="Montserrat"/>
              <a:ea typeface="Montserrat"/>
              <a:cs typeface="Montserrat"/>
              <a:sym typeface="Montserrat"/>
            </a:endParaRPr>
          </a:p>
        </p:txBody>
      </p:sp>
      <p:sp>
        <p:nvSpPr>
          <p:cNvPr id="299" name="Google Shape;299;p27"/>
          <p:cNvSpPr txBox="1"/>
          <p:nvPr/>
        </p:nvSpPr>
        <p:spPr>
          <a:xfrm>
            <a:off x="2347944" y="4973280"/>
            <a:ext cx="7719098" cy="861774"/>
          </a:xfrm>
          <a:prstGeom prst="rect">
            <a:avLst/>
          </a:prstGeom>
          <a:noFill/>
          <a:ln>
            <a:noFill/>
          </a:ln>
        </p:spPr>
        <p:txBody>
          <a:bodyPr spcFirstLastPara="1" wrap="square" lIns="0" tIns="0" rIns="0" bIns="0" anchor="t" anchorCtr="0">
            <a:spAutoFit/>
          </a:bodyPr>
          <a:lstStyle/>
          <a:p>
            <a:pPr marL="0" marR="0" lvl="0" indent="0" algn="l" rtl="0">
              <a:lnSpc>
                <a:spcPct val="140016"/>
              </a:lnSpc>
              <a:spcBef>
                <a:spcPts val="0"/>
              </a:spcBef>
              <a:spcAft>
                <a:spcPts val="0"/>
              </a:spcAft>
              <a:buClr>
                <a:srgbClr val="000000"/>
              </a:buClr>
              <a:buSzPts val="2499"/>
              <a:buFont typeface="Arial"/>
              <a:buNone/>
            </a:pPr>
            <a:r>
              <a:rPr lang="en-US" sz="4000" b="0" i="0" u="none" strike="noStrike" cap="none" dirty="0">
                <a:solidFill>
                  <a:srgbClr val="17161C"/>
                </a:solidFill>
                <a:latin typeface="Montserrat"/>
                <a:ea typeface="Montserrat"/>
                <a:cs typeface="Montserrat"/>
                <a:sym typeface="Montserrat"/>
              </a:rPr>
              <a:t>Efficiency</a:t>
            </a:r>
            <a:endParaRPr sz="4000" b="0" i="0" u="none" strike="noStrike" cap="none" dirty="0">
              <a:solidFill>
                <a:srgbClr val="17161C"/>
              </a:solidFill>
              <a:latin typeface="Montserrat"/>
              <a:ea typeface="Montserrat"/>
              <a:cs typeface="Montserrat"/>
              <a:sym typeface="Montserrat"/>
            </a:endParaRPr>
          </a:p>
        </p:txBody>
      </p:sp>
      <p:sp>
        <p:nvSpPr>
          <p:cNvPr id="300" name="Google Shape;300;p27"/>
          <p:cNvSpPr txBox="1"/>
          <p:nvPr/>
        </p:nvSpPr>
        <p:spPr>
          <a:xfrm>
            <a:off x="2382174" y="5922741"/>
            <a:ext cx="7719098" cy="861774"/>
          </a:xfrm>
          <a:prstGeom prst="rect">
            <a:avLst/>
          </a:prstGeom>
          <a:noFill/>
          <a:ln>
            <a:noFill/>
          </a:ln>
        </p:spPr>
        <p:txBody>
          <a:bodyPr spcFirstLastPara="1" wrap="square" lIns="0" tIns="0" rIns="0" bIns="0" anchor="t" anchorCtr="0">
            <a:spAutoFit/>
          </a:bodyPr>
          <a:lstStyle/>
          <a:p>
            <a:pPr marL="0" marR="0" lvl="0" indent="0" algn="l" rtl="0">
              <a:lnSpc>
                <a:spcPct val="140016"/>
              </a:lnSpc>
              <a:spcBef>
                <a:spcPts val="0"/>
              </a:spcBef>
              <a:spcAft>
                <a:spcPts val="0"/>
              </a:spcAft>
              <a:buClr>
                <a:srgbClr val="000000"/>
              </a:buClr>
              <a:buSzPts val="2499"/>
              <a:buFont typeface="Arial"/>
              <a:buNone/>
            </a:pPr>
            <a:r>
              <a:rPr lang="en-US" sz="4000" b="0" i="0" u="none" strike="noStrike" cap="none" dirty="0">
                <a:solidFill>
                  <a:srgbClr val="17161C"/>
                </a:solidFill>
                <a:latin typeface="Montserrat"/>
                <a:ea typeface="Montserrat"/>
                <a:cs typeface="Montserrat"/>
                <a:sym typeface="Montserrat"/>
              </a:rPr>
              <a:t>Ability to Evolve</a:t>
            </a:r>
            <a:endParaRPr sz="4000" b="0" i="0" u="none" strike="noStrike" cap="none" dirty="0">
              <a:solidFill>
                <a:srgbClr val="17161C"/>
              </a:solidFill>
              <a:latin typeface="Montserrat"/>
              <a:ea typeface="Montserrat"/>
              <a:cs typeface="Montserrat"/>
              <a:sym typeface="Montserrat"/>
            </a:endParaRPr>
          </a:p>
        </p:txBody>
      </p:sp>
      <p:pic>
        <p:nvPicPr>
          <p:cNvPr id="301" name="Google Shape;301;p27"/>
          <p:cNvPicPr preferRelativeResize="0"/>
          <p:nvPr/>
        </p:nvPicPr>
        <p:blipFill rotWithShape="1">
          <a:blip r:embed="rId3">
            <a:alphaModFix/>
          </a:blip>
          <a:srcRect/>
          <a:stretch/>
        </p:blipFill>
        <p:spPr>
          <a:xfrm>
            <a:off x="17002191" y="1053239"/>
            <a:ext cx="257109" cy="376665"/>
          </a:xfrm>
          <a:prstGeom prst="rect">
            <a:avLst/>
          </a:prstGeom>
          <a:noFill/>
          <a:ln>
            <a:noFill/>
          </a:ln>
        </p:spPr>
      </p:pic>
      <p:pic>
        <p:nvPicPr>
          <p:cNvPr id="302" name="Google Shape;302;p27"/>
          <p:cNvPicPr preferRelativeResize="0"/>
          <p:nvPr/>
        </p:nvPicPr>
        <p:blipFill rotWithShape="1">
          <a:blip r:embed="rId4">
            <a:alphaModFix/>
          </a:blip>
          <a:srcRect/>
          <a:stretch/>
        </p:blipFill>
        <p:spPr>
          <a:xfrm flipH="1">
            <a:off x="16395449" y="6907444"/>
            <a:ext cx="1892551" cy="3379556"/>
          </a:xfrm>
          <a:prstGeom prst="rect">
            <a:avLst/>
          </a:prstGeom>
          <a:noFill/>
          <a:ln>
            <a:noFill/>
          </a:ln>
        </p:spPr>
      </p:pic>
      <p:pic>
        <p:nvPicPr>
          <p:cNvPr id="303" name="Google Shape;303;p27"/>
          <p:cNvPicPr preferRelativeResize="0"/>
          <p:nvPr/>
        </p:nvPicPr>
        <p:blipFill rotWithShape="1">
          <a:blip r:embed="rId5">
            <a:alphaModFix/>
          </a:blip>
          <a:srcRect/>
          <a:stretch/>
        </p:blipFill>
        <p:spPr>
          <a:xfrm>
            <a:off x="14163361" y="6379077"/>
            <a:ext cx="3095939" cy="2879223"/>
          </a:xfrm>
          <a:prstGeom prst="rect">
            <a:avLst/>
          </a:prstGeom>
          <a:noFill/>
          <a:ln>
            <a:noFill/>
          </a:ln>
        </p:spPr>
      </p:pic>
      <p:pic>
        <p:nvPicPr>
          <p:cNvPr id="304" name="Google Shape;304;p27"/>
          <p:cNvPicPr preferRelativeResize="0"/>
          <p:nvPr/>
        </p:nvPicPr>
        <p:blipFill rotWithShape="1">
          <a:blip r:embed="rId5">
            <a:alphaModFix/>
          </a:blip>
          <a:srcRect/>
          <a:stretch/>
        </p:blipFill>
        <p:spPr>
          <a:xfrm>
            <a:off x="14163361" y="3039410"/>
            <a:ext cx="3095939" cy="2879223"/>
          </a:xfrm>
          <a:prstGeom prst="rect">
            <a:avLst/>
          </a:prstGeom>
          <a:noFill/>
          <a:ln>
            <a:noFill/>
          </a:ln>
        </p:spPr>
      </p:pic>
      <p:sp>
        <p:nvSpPr>
          <p:cNvPr id="305" name="Google Shape;305;p27"/>
          <p:cNvSpPr/>
          <p:nvPr/>
        </p:nvSpPr>
        <p:spPr>
          <a:xfrm>
            <a:off x="16101185" y="2720270"/>
            <a:ext cx="701262" cy="734720"/>
          </a:xfrm>
          <a:custGeom>
            <a:avLst/>
            <a:gdLst/>
            <a:ahLst/>
            <a:cxnLst/>
            <a:rect l="l" t="t" r="r" b="b"/>
            <a:pathLst>
              <a:path w="10990384" h="11514742" extrusionOk="0">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E9BF0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06" name="Google Shape;306;p27"/>
          <p:cNvGrpSpPr/>
          <p:nvPr/>
        </p:nvGrpSpPr>
        <p:grpSpPr>
          <a:xfrm>
            <a:off x="1334777" y="3908318"/>
            <a:ext cx="769354" cy="806061"/>
            <a:chOff x="-1253" y="-38623"/>
            <a:chExt cx="1566521" cy="1641261"/>
          </a:xfrm>
        </p:grpSpPr>
        <p:sp>
          <p:nvSpPr>
            <p:cNvPr id="307" name="Google Shape;307;p27"/>
            <p:cNvSpPr/>
            <p:nvPr/>
          </p:nvSpPr>
          <p:spPr>
            <a:xfrm>
              <a:off x="-1253" y="-38623"/>
              <a:ext cx="1566521" cy="1641261"/>
            </a:xfrm>
            <a:custGeom>
              <a:avLst/>
              <a:gdLst/>
              <a:ahLst/>
              <a:cxnLst/>
              <a:rect l="l" t="t" r="r" b="b"/>
              <a:pathLst>
                <a:path w="10990384" h="11514742" extrusionOk="0">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17161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 name="Google Shape;308;p27"/>
            <p:cNvSpPr txBox="1"/>
            <p:nvPr/>
          </p:nvSpPr>
          <p:spPr>
            <a:xfrm>
              <a:off x="333219" y="388736"/>
              <a:ext cx="897578" cy="777019"/>
            </a:xfrm>
            <a:prstGeom prst="rect">
              <a:avLst/>
            </a:prstGeom>
            <a:noFill/>
            <a:ln>
              <a:noFill/>
            </a:ln>
          </p:spPr>
          <p:txBody>
            <a:bodyPr spcFirstLastPara="1" wrap="square" lIns="0" tIns="0" rIns="0" bIns="0" anchor="t" anchorCtr="0">
              <a:spAutoFit/>
            </a:bodyPr>
            <a:lstStyle/>
            <a:p>
              <a:pPr marL="0" marR="0" lvl="0" indent="0" algn="ctr" rtl="0">
                <a:lnSpc>
                  <a:spcPct val="120005"/>
                </a:lnSpc>
                <a:spcBef>
                  <a:spcPts val="0"/>
                </a:spcBef>
                <a:spcAft>
                  <a:spcPts val="0"/>
                </a:spcAft>
                <a:buClr>
                  <a:srgbClr val="000000"/>
                </a:buClr>
                <a:buSzPts val="3799"/>
                <a:buFont typeface="Arial"/>
                <a:buNone/>
              </a:pPr>
              <a:endParaRPr sz="3799" b="1" i="0" u="none" strike="noStrike" cap="none">
                <a:solidFill>
                  <a:srgbClr val="F7F4FA"/>
                </a:solidFill>
                <a:latin typeface="Montserrat"/>
                <a:ea typeface="Montserrat"/>
                <a:cs typeface="Montserrat"/>
                <a:sym typeface="Montserrat"/>
              </a:endParaRPr>
            </a:p>
          </p:txBody>
        </p:sp>
      </p:grpSp>
      <p:grpSp>
        <p:nvGrpSpPr>
          <p:cNvPr id="309" name="Google Shape;309;p27"/>
          <p:cNvGrpSpPr/>
          <p:nvPr/>
        </p:nvGrpSpPr>
        <p:grpSpPr>
          <a:xfrm>
            <a:off x="1334777" y="5962720"/>
            <a:ext cx="769354" cy="806061"/>
            <a:chOff x="-1253" y="-38623"/>
            <a:chExt cx="1566521" cy="1641261"/>
          </a:xfrm>
        </p:grpSpPr>
        <p:sp>
          <p:nvSpPr>
            <p:cNvPr id="310" name="Google Shape;310;p27"/>
            <p:cNvSpPr/>
            <p:nvPr/>
          </p:nvSpPr>
          <p:spPr>
            <a:xfrm>
              <a:off x="-1253" y="-38623"/>
              <a:ext cx="1566521" cy="1641261"/>
            </a:xfrm>
            <a:custGeom>
              <a:avLst/>
              <a:gdLst/>
              <a:ahLst/>
              <a:cxnLst/>
              <a:rect l="l" t="t" r="r" b="b"/>
              <a:pathLst>
                <a:path w="10990384" h="11514742" extrusionOk="0">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17161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 name="Google Shape;311;p27"/>
            <p:cNvSpPr txBox="1"/>
            <p:nvPr/>
          </p:nvSpPr>
          <p:spPr>
            <a:xfrm>
              <a:off x="333219" y="388736"/>
              <a:ext cx="897578" cy="777019"/>
            </a:xfrm>
            <a:prstGeom prst="rect">
              <a:avLst/>
            </a:prstGeom>
            <a:noFill/>
            <a:ln>
              <a:noFill/>
            </a:ln>
          </p:spPr>
          <p:txBody>
            <a:bodyPr spcFirstLastPara="1" wrap="square" lIns="0" tIns="0" rIns="0" bIns="0" anchor="t" anchorCtr="0">
              <a:spAutoFit/>
            </a:bodyPr>
            <a:lstStyle/>
            <a:p>
              <a:pPr marL="0" marR="0" lvl="0" indent="0" algn="ctr" rtl="0">
                <a:lnSpc>
                  <a:spcPct val="120005"/>
                </a:lnSpc>
                <a:spcBef>
                  <a:spcPts val="0"/>
                </a:spcBef>
                <a:spcAft>
                  <a:spcPts val="0"/>
                </a:spcAft>
                <a:buClr>
                  <a:srgbClr val="000000"/>
                </a:buClr>
                <a:buSzPts val="3799"/>
                <a:buFont typeface="Arial"/>
                <a:buNone/>
              </a:pPr>
              <a:endParaRPr sz="3799" b="1" i="0" u="none" strike="noStrike" cap="none">
                <a:solidFill>
                  <a:srgbClr val="F7F4FA"/>
                </a:solidFill>
                <a:latin typeface="Montserrat"/>
                <a:ea typeface="Montserrat"/>
                <a:cs typeface="Montserrat"/>
                <a:sym typeface="Montserrat"/>
              </a:endParaRPr>
            </a:p>
          </p:txBody>
        </p:sp>
      </p:grpSp>
      <p:sp>
        <p:nvSpPr>
          <p:cNvPr id="312" name="Google Shape;312;p27"/>
          <p:cNvSpPr txBox="1"/>
          <p:nvPr/>
        </p:nvSpPr>
        <p:spPr>
          <a:xfrm>
            <a:off x="2391734" y="6967479"/>
            <a:ext cx="7719098" cy="861774"/>
          </a:xfrm>
          <a:prstGeom prst="rect">
            <a:avLst/>
          </a:prstGeom>
          <a:noFill/>
          <a:ln>
            <a:noFill/>
          </a:ln>
        </p:spPr>
        <p:txBody>
          <a:bodyPr spcFirstLastPara="1" wrap="square" lIns="0" tIns="0" rIns="0" bIns="0" anchor="t" anchorCtr="0">
            <a:spAutoFit/>
          </a:bodyPr>
          <a:lstStyle/>
          <a:p>
            <a:pPr marL="0" marR="0" lvl="0" indent="0" algn="l" rtl="0">
              <a:lnSpc>
                <a:spcPct val="140016"/>
              </a:lnSpc>
              <a:spcBef>
                <a:spcPts val="0"/>
              </a:spcBef>
              <a:spcAft>
                <a:spcPts val="0"/>
              </a:spcAft>
              <a:buClr>
                <a:srgbClr val="000000"/>
              </a:buClr>
              <a:buSzPts val="2499"/>
              <a:buFont typeface="Arial"/>
              <a:buNone/>
            </a:pPr>
            <a:r>
              <a:rPr lang="en-US" sz="4000" b="0" i="0" u="none" strike="noStrike" cap="none" dirty="0">
                <a:solidFill>
                  <a:srgbClr val="17161C"/>
                </a:solidFill>
                <a:latin typeface="Montserrat"/>
                <a:ea typeface="Montserrat"/>
                <a:cs typeface="Montserrat"/>
                <a:sym typeface="Montserrat"/>
              </a:rPr>
              <a:t>Throughput</a:t>
            </a:r>
            <a:endParaRPr sz="4000" b="0" i="0" u="none" strike="noStrike" cap="none" dirty="0">
              <a:solidFill>
                <a:srgbClr val="17161C"/>
              </a:solidFill>
              <a:latin typeface="Montserrat"/>
              <a:ea typeface="Montserrat"/>
              <a:cs typeface="Montserrat"/>
              <a:sym typeface="Montserrat"/>
            </a:endParaRPr>
          </a:p>
        </p:txBody>
      </p:sp>
      <p:grpSp>
        <p:nvGrpSpPr>
          <p:cNvPr id="313" name="Google Shape;313;p27"/>
          <p:cNvGrpSpPr/>
          <p:nvPr/>
        </p:nvGrpSpPr>
        <p:grpSpPr>
          <a:xfrm>
            <a:off x="1344337" y="7007458"/>
            <a:ext cx="769354" cy="806061"/>
            <a:chOff x="-1253" y="-38623"/>
            <a:chExt cx="1566521" cy="1641261"/>
          </a:xfrm>
        </p:grpSpPr>
        <p:sp>
          <p:nvSpPr>
            <p:cNvPr id="314" name="Google Shape;314;p27"/>
            <p:cNvSpPr/>
            <p:nvPr/>
          </p:nvSpPr>
          <p:spPr>
            <a:xfrm>
              <a:off x="-1253" y="-38623"/>
              <a:ext cx="1566521" cy="1641261"/>
            </a:xfrm>
            <a:custGeom>
              <a:avLst/>
              <a:gdLst/>
              <a:ahLst/>
              <a:cxnLst/>
              <a:rect l="l" t="t" r="r" b="b"/>
              <a:pathLst>
                <a:path w="10990384" h="11514742" extrusionOk="0">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17161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 name="Google Shape;315;p27"/>
            <p:cNvSpPr txBox="1"/>
            <p:nvPr/>
          </p:nvSpPr>
          <p:spPr>
            <a:xfrm>
              <a:off x="333219" y="388736"/>
              <a:ext cx="897578" cy="777019"/>
            </a:xfrm>
            <a:prstGeom prst="rect">
              <a:avLst/>
            </a:prstGeom>
            <a:noFill/>
            <a:ln>
              <a:noFill/>
            </a:ln>
          </p:spPr>
          <p:txBody>
            <a:bodyPr spcFirstLastPara="1" wrap="square" lIns="0" tIns="0" rIns="0" bIns="0" anchor="t" anchorCtr="0">
              <a:spAutoFit/>
            </a:bodyPr>
            <a:lstStyle/>
            <a:p>
              <a:pPr marL="0" marR="0" lvl="0" indent="0" algn="ctr" rtl="0">
                <a:lnSpc>
                  <a:spcPct val="120005"/>
                </a:lnSpc>
                <a:spcBef>
                  <a:spcPts val="0"/>
                </a:spcBef>
                <a:spcAft>
                  <a:spcPts val="0"/>
                </a:spcAft>
                <a:buClr>
                  <a:srgbClr val="000000"/>
                </a:buClr>
                <a:buSzPts val="3799"/>
                <a:buFont typeface="Arial"/>
                <a:buNone/>
              </a:pPr>
              <a:endParaRPr sz="3799" b="1" i="0" u="none" strike="noStrike" cap="none">
                <a:solidFill>
                  <a:srgbClr val="F7F4FA"/>
                </a:solidFill>
                <a:latin typeface="Montserrat"/>
                <a:ea typeface="Montserrat"/>
                <a:cs typeface="Montserrat"/>
                <a:sym typeface="Montserrat"/>
              </a:endParaRPr>
            </a:p>
          </p:txBody>
        </p:sp>
      </p:grpSp>
      <p:sp>
        <p:nvSpPr>
          <p:cNvPr id="318" name="Google Shape;318;p27"/>
          <p:cNvSpPr txBox="1">
            <a:spLocks noGrp="1"/>
          </p:cNvSpPr>
          <p:nvPr>
            <p:ph type="ftr" idx="11"/>
          </p:nvPr>
        </p:nvSpPr>
        <p:spPr>
          <a:xfrm>
            <a:off x="-113023" y="9884866"/>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Admin I - Mohamed Fakhruldeen</a:t>
            </a:r>
            <a:endParaRPr/>
          </a:p>
        </p:txBody>
      </p:sp>
      <p:sp>
        <p:nvSpPr>
          <p:cNvPr id="319" name="Google Shape;319;p27"/>
          <p:cNvSpPr txBox="1">
            <a:spLocks noGrp="1"/>
          </p:cNvSpPr>
          <p:nvPr>
            <p:ph type="sldNum" idx="12"/>
          </p:nvPr>
        </p:nvSpPr>
        <p:spPr>
          <a:xfrm>
            <a:off x="11015272" y="9884865"/>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4</a:t>
            </a:fld>
            <a:endParaRPr/>
          </a:p>
        </p:txBody>
      </p:sp>
    </p:spTree>
    <p:extLst>
      <p:ext uri="{BB962C8B-B14F-4D97-AF65-F5344CB8AC3E}">
        <p14:creationId xmlns:p14="http://schemas.microsoft.com/office/powerpoint/2010/main" val="2464840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Shape 292"/>
        <p:cNvGrpSpPr/>
        <p:nvPr/>
      </p:nvGrpSpPr>
      <p:grpSpPr>
        <a:xfrm>
          <a:off x="0" y="0"/>
          <a:ext cx="0" cy="0"/>
          <a:chOff x="0" y="0"/>
          <a:chExt cx="0" cy="0"/>
        </a:xfrm>
      </p:grpSpPr>
      <p:sp>
        <p:nvSpPr>
          <p:cNvPr id="293" name="Google Shape;293;p27"/>
          <p:cNvSpPr/>
          <p:nvPr/>
        </p:nvSpPr>
        <p:spPr>
          <a:xfrm>
            <a:off x="0" y="1205"/>
            <a:ext cx="13177080" cy="10285795"/>
          </a:xfrm>
          <a:prstGeom prst="rect">
            <a:avLst/>
          </a:prstGeom>
          <a:solidFill>
            <a:srgbClr val="F7F4F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27"/>
          <p:cNvSpPr txBox="1"/>
          <p:nvPr/>
        </p:nvSpPr>
        <p:spPr>
          <a:xfrm>
            <a:off x="1028700" y="1401765"/>
            <a:ext cx="11053372" cy="1329595"/>
          </a:xfrm>
          <a:prstGeom prst="rect">
            <a:avLst/>
          </a:prstGeom>
          <a:noFill/>
          <a:ln>
            <a:noFill/>
          </a:ln>
        </p:spPr>
        <p:txBody>
          <a:bodyPr spcFirstLastPara="1" wrap="square" lIns="0" tIns="0" rIns="0" bIns="0" anchor="t" anchorCtr="0">
            <a:spAutoFit/>
          </a:bodyPr>
          <a:lstStyle/>
          <a:p>
            <a:pPr marL="0" marR="0" lvl="0" indent="0" algn="l" rtl="0">
              <a:lnSpc>
                <a:spcPct val="120002"/>
              </a:lnSpc>
              <a:spcBef>
                <a:spcPts val="0"/>
              </a:spcBef>
              <a:spcAft>
                <a:spcPts val="0"/>
              </a:spcAft>
              <a:buClr>
                <a:srgbClr val="000000"/>
              </a:buClr>
              <a:buSzPts val="7999"/>
              <a:buFont typeface="Arial"/>
              <a:buNone/>
            </a:pPr>
            <a:r>
              <a:rPr lang="en-US" sz="7200" b="1" i="0" u="none" strike="noStrike" cap="none" dirty="0">
                <a:solidFill>
                  <a:srgbClr val="17161C"/>
                </a:solidFill>
                <a:latin typeface="Montserrat"/>
                <a:ea typeface="Montserrat"/>
                <a:cs typeface="Montserrat"/>
                <a:sym typeface="Montserrat"/>
              </a:rPr>
              <a:t>Functionalities of OS</a:t>
            </a:r>
            <a:endParaRPr sz="7200" b="0" i="0" u="none" strike="noStrike" cap="none" dirty="0">
              <a:solidFill>
                <a:srgbClr val="000000"/>
              </a:solidFill>
              <a:latin typeface="Arial"/>
              <a:ea typeface="Arial"/>
              <a:cs typeface="Arial"/>
              <a:sym typeface="Arial"/>
            </a:endParaRPr>
          </a:p>
        </p:txBody>
      </p:sp>
      <p:grpSp>
        <p:nvGrpSpPr>
          <p:cNvPr id="295" name="Google Shape;295;p27"/>
          <p:cNvGrpSpPr/>
          <p:nvPr/>
        </p:nvGrpSpPr>
        <p:grpSpPr>
          <a:xfrm>
            <a:off x="1319244" y="4694520"/>
            <a:ext cx="769354" cy="806061"/>
            <a:chOff x="-1253" y="-38623"/>
            <a:chExt cx="1566521" cy="1641261"/>
          </a:xfrm>
        </p:grpSpPr>
        <p:sp>
          <p:nvSpPr>
            <p:cNvPr id="296" name="Google Shape;296;p27"/>
            <p:cNvSpPr/>
            <p:nvPr/>
          </p:nvSpPr>
          <p:spPr>
            <a:xfrm>
              <a:off x="-1253" y="-38623"/>
              <a:ext cx="1566521" cy="1641261"/>
            </a:xfrm>
            <a:custGeom>
              <a:avLst/>
              <a:gdLst/>
              <a:ahLst/>
              <a:cxnLst/>
              <a:rect l="l" t="t" r="r" b="b"/>
              <a:pathLst>
                <a:path w="10990384" h="11514742" extrusionOk="0">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17161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p27"/>
            <p:cNvSpPr txBox="1"/>
            <p:nvPr/>
          </p:nvSpPr>
          <p:spPr>
            <a:xfrm>
              <a:off x="333219" y="388736"/>
              <a:ext cx="897578" cy="777019"/>
            </a:xfrm>
            <a:prstGeom prst="rect">
              <a:avLst/>
            </a:prstGeom>
            <a:noFill/>
            <a:ln>
              <a:noFill/>
            </a:ln>
          </p:spPr>
          <p:txBody>
            <a:bodyPr spcFirstLastPara="1" wrap="square" lIns="0" tIns="0" rIns="0" bIns="0" anchor="t" anchorCtr="0">
              <a:spAutoFit/>
            </a:bodyPr>
            <a:lstStyle/>
            <a:p>
              <a:pPr marL="0" marR="0" lvl="0" indent="0" algn="ctr" rtl="0">
                <a:lnSpc>
                  <a:spcPct val="120005"/>
                </a:lnSpc>
                <a:spcBef>
                  <a:spcPts val="0"/>
                </a:spcBef>
                <a:spcAft>
                  <a:spcPts val="0"/>
                </a:spcAft>
                <a:buClr>
                  <a:srgbClr val="000000"/>
                </a:buClr>
                <a:buSzPts val="3799"/>
                <a:buFont typeface="Arial"/>
                <a:buNone/>
              </a:pPr>
              <a:endParaRPr sz="3799" b="1" i="0" u="none" strike="noStrike" cap="none">
                <a:solidFill>
                  <a:srgbClr val="F7F4FA"/>
                </a:solidFill>
                <a:latin typeface="Montserrat"/>
                <a:ea typeface="Montserrat"/>
                <a:cs typeface="Montserrat"/>
                <a:sym typeface="Montserrat"/>
              </a:endParaRPr>
            </a:p>
          </p:txBody>
        </p:sp>
      </p:grpSp>
      <p:sp>
        <p:nvSpPr>
          <p:cNvPr id="298" name="Google Shape;298;p27"/>
          <p:cNvSpPr txBox="1"/>
          <p:nvPr/>
        </p:nvSpPr>
        <p:spPr>
          <a:xfrm>
            <a:off x="2382174" y="3603480"/>
            <a:ext cx="7719098" cy="861774"/>
          </a:xfrm>
          <a:prstGeom prst="rect">
            <a:avLst/>
          </a:prstGeom>
          <a:noFill/>
          <a:ln>
            <a:noFill/>
          </a:ln>
        </p:spPr>
        <p:txBody>
          <a:bodyPr spcFirstLastPara="1" wrap="square" lIns="0" tIns="0" rIns="0" bIns="0" anchor="t" anchorCtr="0">
            <a:spAutoFit/>
          </a:bodyPr>
          <a:lstStyle/>
          <a:p>
            <a:pPr marL="0" marR="0" lvl="0" indent="0" algn="l" rtl="0">
              <a:lnSpc>
                <a:spcPct val="140016"/>
              </a:lnSpc>
              <a:spcBef>
                <a:spcPts val="0"/>
              </a:spcBef>
              <a:spcAft>
                <a:spcPts val="0"/>
              </a:spcAft>
              <a:buClr>
                <a:srgbClr val="000000"/>
              </a:buClr>
              <a:buSzPts val="2499"/>
              <a:buFont typeface="Arial"/>
              <a:buNone/>
            </a:pPr>
            <a:r>
              <a:rPr lang="en-US" sz="4000" b="0" i="0" u="none" strike="noStrike" cap="none" dirty="0">
                <a:solidFill>
                  <a:srgbClr val="17161C"/>
                </a:solidFill>
                <a:latin typeface="Montserrat"/>
                <a:ea typeface="Montserrat"/>
                <a:cs typeface="Montserrat"/>
                <a:sym typeface="Montserrat"/>
              </a:rPr>
              <a:t>Resource Management</a:t>
            </a:r>
            <a:endParaRPr sz="3600" b="0" i="0" u="none" strike="noStrike" cap="none" dirty="0">
              <a:solidFill>
                <a:srgbClr val="17161C"/>
              </a:solidFill>
              <a:latin typeface="Montserrat"/>
              <a:ea typeface="Montserrat"/>
              <a:cs typeface="Montserrat"/>
              <a:sym typeface="Montserrat"/>
            </a:endParaRPr>
          </a:p>
        </p:txBody>
      </p:sp>
      <p:sp>
        <p:nvSpPr>
          <p:cNvPr id="299" name="Google Shape;299;p27"/>
          <p:cNvSpPr txBox="1"/>
          <p:nvPr/>
        </p:nvSpPr>
        <p:spPr>
          <a:xfrm>
            <a:off x="2347944" y="4721027"/>
            <a:ext cx="7719098" cy="861774"/>
          </a:xfrm>
          <a:prstGeom prst="rect">
            <a:avLst/>
          </a:prstGeom>
          <a:noFill/>
          <a:ln>
            <a:noFill/>
          </a:ln>
        </p:spPr>
        <p:txBody>
          <a:bodyPr spcFirstLastPara="1" wrap="square" lIns="0" tIns="0" rIns="0" bIns="0" anchor="t" anchorCtr="0">
            <a:spAutoFit/>
          </a:bodyPr>
          <a:lstStyle/>
          <a:p>
            <a:pPr marL="0" marR="0" lvl="0" indent="0" algn="l" rtl="0">
              <a:lnSpc>
                <a:spcPct val="140016"/>
              </a:lnSpc>
              <a:spcBef>
                <a:spcPts val="0"/>
              </a:spcBef>
              <a:spcAft>
                <a:spcPts val="0"/>
              </a:spcAft>
              <a:buClr>
                <a:srgbClr val="000000"/>
              </a:buClr>
              <a:buSzPts val="2499"/>
              <a:buFont typeface="Arial"/>
              <a:buNone/>
            </a:pPr>
            <a:r>
              <a:rPr lang="en-US" sz="4000" b="0" i="0" u="none" strike="noStrike" cap="none" dirty="0">
                <a:solidFill>
                  <a:srgbClr val="17161C"/>
                </a:solidFill>
                <a:latin typeface="Montserrat"/>
                <a:ea typeface="Montserrat"/>
                <a:cs typeface="Montserrat"/>
                <a:sym typeface="Montserrat"/>
              </a:rPr>
              <a:t>Process Management</a:t>
            </a:r>
            <a:endParaRPr sz="4000" b="0" i="0" u="none" strike="noStrike" cap="none" dirty="0">
              <a:solidFill>
                <a:srgbClr val="17161C"/>
              </a:solidFill>
              <a:latin typeface="Montserrat"/>
              <a:ea typeface="Montserrat"/>
              <a:cs typeface="Montserrat"/>
              <a:sym typeface="Montserrat"/>
            </a:endParaRPr>
          </a:p>
        </p:txBody>
      </p:sp>
      <p:sp>
        <p:nvSpPr>
          <p:cNvPr id="300" name="Google Shape;300;p27"/>
          <p:cNvSpPr txBox="1"/>
          <p:nvPr/>
        </p:nvSpPr>
        <p:spPr>
          <a:xfrm>
            <a:off x="2382174" y="5670488"/>
            <a:ext cx="7719098" cy="861774"/>
          </a:xfrm>
          <a:prstGeom prst="rect">
            <a:avLst/>
          </a:prstGeom>
          <a:noFill/>
          <a:ln>
            <a:noFill/>
          </a:ln>
        </p:spPr>
        <p:txBody>
          <a:bodyPr spcFirstLastPara="1" wrap="square" lIns="0" tIns="0" rIns="0" bIns="0" anchor="t" anchorCtr="0">
            <a:spAutoFit/>
          </a:bodyPr>
          <a:lstStyle/>
          <a:p>
            <a:pPr marL="0" marR="0" lvl="0" indent="0" algn="l" rtl="0">
              <a:lnSpc>
                <a:spcPct val="140016"/>
              </a:lnSpc>
              <a:spcBef>
                <a:spcPts val="0"/>
              </a:spcBef>
              <a:spcAft>
                <a:spcPts val="0"/>
              </a:spcAft>
              <a:buClr>
                <a:srgbClr val="000000"/>
              </a:buClr>
              <a:buSzPts val="2499"/>
              <a:buFont typeface="Arial"/>
              <a:buNone/>
            </a:pPr>
            <a:r>
              <a:rPr lang="en-US" sz="4000" b="0" i="0" u="none" strike="noStrike" cap="none" dirty="0">
                <a:solidFill>
                  <a:srgbClr val="17161C"/>
                </a:solidFill>
                <a:latin typeface="Montserrat"/>
                <a:ea typeface="Montserrat"/>
                <a:cs typeface="Montserrat"/>
                <a:sym typeface="Montserrat"/>
              </a:rPr>
              <a:t>Storage Management</a:t>
            </a:r>
            <a:endParaRPr sz="4000" b="0" i="0" u="none" strike="noStrike" cap="none" dirty="0">
              <a:solidFill>
                <a:srgbClr val="17161C"/>
              </a:solidFill>
              <a:latin typeface="Montserrat"/>
              <a:ea typeface="Montserrat"/>
              <a:cs typeface="Montserrat"/>
              <a:sym typeface="Montserrat"/>
            </a:endParaRPr>
          </a:p>
        </p:txBody>
      </p:sp>
      <p:pic>
        <p:nvPicPr>
          <p:cNvPr id="301" name="Google Shape;301;p27"/>
          <p:cNvPicPr preferRelativeResize="0"/>
          <p:nvPr/>
        </p:nvPicPr>
        <p:blipFill rotWithShape="1">
          <a:blip r:embed="rId3">
            <a:alphaModFix/>
          </a:blip>
          <a:srcRect/>
          <a:stretch/>
        </p:blipFill>
        <p:spPr>
          <a:xfrm>
            <a:off x="17002191" y="1053239"/>
            <a:ext cx="257109" cy="376665"/>
          </a:xfrm>
          <a:prstGeom prst="rect">
            <a:avLst/>
          </a:prstGeom>
          <a:noFill/>
          <a:ln>
            <a:noFill/>
          </a:ln>
        </p:spPr>
      </p:pic>
      <p:pic>
        <p:nvPicPr>
          <p:cNvPr id="302" name="Google Shape;302;p27"/>
          <p:cNvPicPr preferRelativeResize="0"/>
          <p:nvPr/>
        </p:nvPicPr>
        <p:blipFill rotWithShape="1">
          <a:blip r:embed="rId4">
            <a:alphaModFix/>
          </a:blip>
          <a:srcRect/>
          <a:stretch/>
        </p:blipFill>
        <p:spPr>
          <a:xfrm flipH="1">
            <a:off x="16395449" y="6907444"/>
            <a:ext cx="1892551" cy="3379556"/>
          </a:xfrm>
          <a:prstGeom prst="rect">
            <a:avLst/>
          </a:prstGeom>
          <a:noFill/>
          <a:ln>
            <a:noFill/>
          </a:ln>
        </p:spPr>
      </p:pic>
      <p:pic>
        <p:nvPicPr>
          <p:cNvPr id="303" name="Google Shape;303;p27"/>
          <p:cNvPicPr preferRelativeResize="0"/>
          <p:nvPr/>
        </p:nvPicPr>
        <p:blipFill rotWithShape="1">
          <a:blip r:embed="rId5">
            <a:alphaModFix/>
          </a:blip>
          <a:srcRect/>
          <a:stretch/>
        </p:blipFill>
        <p:spPr>
          <a:xfrm>
            <a:off x="14163361" y="6379077"/>
            <a:ext cx="3095939" cy="2879223"/>
          </a:xfrm>
          <a:prstGeom prst="rect">
            <a:avLst/>
          </a:prstGeom>
          <a:noFill/>
          <a:ln>
            <a:noFill/>
          </a:ln>
        </p:spPr>
      </p:pic>
      <p:pic>
        <p:nvPicPr>
          <p:cNvPr id="304" name="Google Shape;304;p27"/>
          <p:cNvPicPr preferRelativeResize="0"/>
          <p:nvPr/>
        </p:nvPicPr>
        <p:blipFill rotWithShape="1">
          <a:blip r:embed="rId5">
            <a:alphaModFix/>
          </a:blip>
          <a:srcRect/>
          <a:stretch/>
        </p:blipFill>
        <p:spPr>
          <a:xfrm>
            <a:off x="14163361" y="3039410"/>
            <a:ext cx="3095939" cy="2879223"/>
          </a:xfrm>
          <a:prstGeom prst="rect">
            <a:avLst/>
          </a:prstGeom>
          <a:noFill/>
          <a:ln>
            <a:noFill/>
          </a:ln>
        </p:spPr>
      </p:pic>
      <p:sp>
        <p:nvSpPr>
          <p:cNvPr id="305" name="Google Shape;305;p27"/>
          <p:cNvSpPr/>
          <p:nvPr/>
        </p:nvSpPr>
        <p:spPr>
          <a:xfrm>
            <a:off x="16101185" y="2720270"/>
            <a:ext cx="701262" cy="734720"/>
          </a:xfrm>
          <a:custGeom>
            <a:avLst/>
            <a:gdLst/>
            <a:ahLst/>
            <a:cxnLst/>
            <a:rect l="l" t="t" r="r" b="b"/>
            <a:pathLst>
              <a:path w="10990384" h="11514742" extrusionOk="0">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E9BF0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06" name="Google Shape;306;p27"/>
          <p:cNvGrpSpPr/>
          <p:nvPr/>
        </p:nvGrpSpPr>
        <p:grpSpPr>
          <a:xfrm>
            <a:off x="1334777" y="3656065"/>
            <a:ext cx="769354" cy="806061"/>
            <a:chOff x="-1253" y="-38623"/>
            <a:chExt cx="1566521" cy="1641261"/>
          </a:xfrm>
        </p:grpSpPr>
        <p:sp>
          <p:nvSpPr>
            <p:cNvPr id="307" name="Google Shape;307;p27"/>
            <p:cNvSpPr/>
            <p:nvPr/>
          </p:nvSpPr>
          <p:spPr>
            <a:xfrm>
              <a:off x="-1253" y="-38623"/>
              <a:ext cx="1566521" cy="1641261"/>
            </a:xfrm>
            <a:custGeom>
              <a:avLst/>
              <a:gdLst/>
              <a:ahLst/>
              <a:cxnLst/>
              <a:rect l="l" t="t" r="r" b="b"/>
              <a:pathLst>
                <a:path w="10990384" h="11514742" extrusionOk="0">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17161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 name="Google Shape;308;p27"/>
            <p:cNvSpPr txBox="1"/>
            <p:nvPr/>
          </p:nvSpPr>
          <p:spPr>
            <a:xfrm>
              <a:off x="333219" y="388736"/>
              <a:ext cx="897578" cy="777019"/>
            </a:xfrm>
            <a:prstGeom prst="rect">
              <a:avLst/>
            </a:prstGeom>
            <a:noFill/>
            <a:ln>
              <a:noFill/>
            </a:ln>
          </p:spPr>
          <p:txBody>
            <a:bodyPr spcFirstLastPara="1" wrap="square" lIns="0" tIns="0" rIns="0" bIns="0" anchor="t" anchorCtr="0">
              <a:spAutoFit/>
            </a:bodyPr>
            <a:lstStyle/>
            <a:p>
              <a:pPr marL="0" marR="0" lvl="0" indent="0" algn="ctr" rtl="0">
                <a:lnSpc>
                  <a:spcPct val="120005"/>
                </a:lnSpc>
                <a:spcBef>
                  <a:spcPts val="0"/>
                </a:spcBef>
                <a:spcAft>
                  <a:spcPts val="0"/>
                </a:spcAft>
                <a:buClr>
                  <a:srgbClr val="000000"/>
                </a:buClr>
                <a:buSzPts val="3799"/>
                <a:buFont typeface="Arial"/>
                <a:buNone/>
              </a:pPr>
              <a:endParaRPr sz="3799" b="1" i="0" u="none" strike="noStrike" cap="none">
                <a:solidFill>
                  <a:srgbClr val="F7F4FA"/>
                </a:solidFill>
                <a:latin typeface="Montserrat"/>
                <a:ea typeface="Montserrat"/>
                <a:cs typeface="Montserrat"/>
                <a:sym typeface="Montserrat"/>
              </a:endParaRPr>
            </a:p>
          </p:txBody>
        </p:sp>
      </p:grpSp>
      <p:grpSp>
        <p:nvGrpSpPr>
          <p:cNvPr id="309" name="Google Shape;309;p27"/>
          <p:cNvGrpSpPr/>
          <p:nvPr/>
        </p:nvGrpSpPr>
        <p:grpSpPr>
          <a:xfrm>
            <a:off x="1334777" y="5710467"/>
            <a:ext cx="769354" cy="806061"/>
            <a:chOff x="-1253" y="-38623"/>
            <a:chExt cx="1566521" cy="1641261"/>
          </a:xfrm>
        </p:grpSpPr>
        <p:sp>
          <p:nvSpPr>
            <p:cNvPr id="310" name="Google Shape;310;p27"/>
            <p:cNvSpPr/>
            <p:nvPr/>
          </p:nvSpPr>
          <p:spPr>
            <a:xfrm>
              <a:off x="-1253" y="-38623"/>
              <a:ext cx="1566521" cy="1641261"/>
            </a:xfrm>
            <a:custGeom>
              <a:avLst/>
              <a:gdLst/>
              <a:ahLst/>
              <a:cxnLst/>
              <a:rect l="l" t="t" r="r" b="b"/>
              <a:pathLst>
                <a:path w="10990384" h="11514742" extrusionOk="0">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17161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 name="Google Shape;311;p27"/>
            <p:cNvSpPr txBox="1"/>
            <p:nvPr/>
          </p:nvSpPr>
          <p:spPr>
            <a:xfrm>
              <a:off x="333219" y="388736"/>
              <a:ext cx="897578" cy="777019"/>
            </a:xfrm>
            <a:prstGeom prst="rect">
              <a:avLst/>
            </a:prstGeom>
            <a:noFill/>
            <a:ln>
              <a:noFill/>
            </a:ln>
          </p:spPr>
          <p:txBody>
            <a:bodyPr spcFirstLastPara="1" wrap="square" lIns="0" tIns="0" rIns="0" bIns="0" anchor="t" anchorCtr="0">
              <a:spAutoFit/>
            </a:bodyPr>
            <a:lstStyle/>
            <a:p>
              <a:pPr marL="0" marR="0" lvl="0" indent="0" algn="ctr" rtl="0">
                <a:lnSpc>
                  <a:spcPct val="120005"/>
                </a:lnSpc>
                <a:spcBef>
                  <a:spcPts val="0"/>
                </a:spcBef>
                <a:spcAft>
                  <a:spcPts val="0"/>
                </a:spcAft>
                <a:buClr>
                  <a:srgbClr val="000000"/>
                </a:buClr>
                <a:buSzPts val="3799"/>
                <a:buFont typeface="Arial"/>
                <a:buNone/>
              </a:pPr>
              <a:endParaRPr sz="3799" b="1" i="0" u="none" strike="noStrike" cap="none">
                <a:solidFill>
                  <a:srgbClr val="F7F4FA"/>
                </a:solidFill>
                <a:latin typeface="Montserrat"/>
                <a:ea typeface="Montserrat"/>
                <a:cs typeface="Montserrat"/>
                <a:sym typeface="Montserrat"/>
              </a:endParaRPr>
            </a:p>
          </p:txBody>
        </p:sp>
      </p:grpSp>
      <p:sp>
        <p:nvSpPr>
          <p:cNvPr id="312" name="Google Shape;312;p27"/>
          <p:cNvSpPr txBox="1"/>
          <p:nvPr/>
        </p:nvSpPr>
        <p:spPr>
          <a:xfrm>
            <a:off x="2391734" y="6715226"/>
            <a:ext cx="7719098" cy="861774"/>
          </a:xfrm>
          <a:prstGeom prst="rect">
            <a:avLst/>
          </a:prstGeom>
          <a:noFill/>
          <a:ln>
            <a:noFill/>
          </a:ln>
        </p:spPr>
        <p:txBody>
          <a:bodyPr spcFirstLastPara="1" wrap="square" lIns="0" tIns="0" rIns="0" bIns="0" anchor="t" anchorCtr="0">
            <a:spAutoFit/>
          </a:bodyPr>
          <a:lstStyle/>
          <a:p>
            <a:pPr marL="0" marR="0" lvl="0" indent="0" algn="l" rtl="0">
              <a:lnSpc>
                <a:spcPct val="140016"/>
              </a:lnSpc>
              <a:spcBef>
                <a:spcPts val="0"/>
              </a:spcBef>
              <a:spcAft>
                <a:spcPts val="0"/>
              </a:spcAft>
              <a:buClr>
                <a:srgbClr val="000000"/>
              </a:buClr>
              <a:buSzPts val="2499"/>
              <a:buFont typeface="Arial"/>
              <a:buNone/>
            </a:pPr>
            <a:r>
              <a:rPr lang="en-US" sz="4000" b="0" i="0" u="none" strike="noStrike" cap="none" dirty="0">
                <a:solidFill>
                  <a:srgbClr val="17161C"/>
                </a:solidFill>
                <a:latin typeface="Montserrat"/>
                <a:ea typeface="Montserrat"/>
                <a:cs typeface="Montserrat"/>
                <a:sym typeface="Montserrat"/>
              </a:rPr>
              <a:t>Memory Management</a:t>
            </a:r>
            <a:endParaRPr sz="4000" b="0" i="0" u="none" strike="noStrike" cap="none" dirty="0">
              <a:solidFill>
                <a:srgbClr val="17161C"/>
              </a:solidFill>
              <a:latin typeface="Montserrat"/>
              <a:ea typeface="Montserrat"/>
              <a:cs typeface="Montserrat"/>
              <a:sym typeface="Montserrat"/>
            </a:endParaRPr>
          </a:p>
        </p:txBody>
      </p:sp>
      <p:grpSp>
        <p:nvGrpSpPr>
          <p:cNvPr id="313" name="Google Shape;313;p27"/>
          <p:cNvGrpSpPr/>
          <p:nvPr/>
        </p:nvGrpSpPr>
        <p:grpSpPr>
          <a:xfrm>
            <a:off x="1344337" y="6755205"/>
            <a:ext cx="769354" cy="806061"/>
            <a:chOff x="-1253" y="-38623"/>
            <a:chExt cx="1566521" cy="1641261"/>
          </a:xfrm>
        </p:grpSpPr>
        <p:sp>
          <p:nvSpPr>
            <p:cNvPr id="314" name="Google Shape;314;p27"/>
            <p:cNvSpPr/>
            <p:nvPr/>
          </p:nvSpPr>
          <p:spPr>
            <a:xfrm>
              <a:off x="-1253" y="-38623"/>
              <a:ext cx="1566521" cy="1641261"/>
            </a:xfrm>
            <a:custGeom>
              <a:avLst/>
              <a:gdLst/>
              <a:ahLst/>
              <a:cxnLst/>
              <a:rect l="l" t="t" r="r" b="b"/>
              <a:pathLst>
                <a:path w="10990384" h="11514742" extrusionOk="0">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17161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 name="Google Shape;315;p27"/>
            <p:cNvSpPr txBox="1"/>
            <p:nvPr/>
          </p:nvSpPr>
          <p:spPr>
            <a:xfrm>
              <a:off x="333219" y="388736"/>
              <a:ext cx="897578" cy="777019"/>
            </a:xfrm>
            <a:prstGeom prst="rect">
              <a:avLst/>
            </a:prstGeom>
            <a:noFill/>
            <a:ln>
              <a:noFill/>
            </a:ln>
          </p:spPr>
          <p:txBody>
            <a:bodyPr spcFirstLastPara="1" wrap="square" lIns="0" tIns="0" rIns="0" bIns="0" anchor="t" anchorCtr="0">
              <a:spAutoFit/>
            </a:bodyPr>
            <a:lstStyle/>
            <a:p>
              <a:pPr marL="0" marR="0" lvl="0" indent="0" algn="ctr" rtl="0">
                <a:lnSpc>
                  <a:spcPct val="120005"/>
                </a:lnSpc>
                <a:spcBef>
                  <a:spcPts val="0"/>
                </a:spcBef>
                <a:spcAft>
                  <a:spcPts val="0"/>
                </a:spcAft>
                <a:buClr>
                  <a:srgbClr val="000000"/>
                </a:buClr>
                <a:buSzPts val="3799"/>
                <a:buFont typeface="Arial"/>
                <a:buNone/>
              </a:pPr>
              <a:endParaRPr sz="3799" b="1" i="0" u="none" strike="noStrike" cap="none">
                <a:solidFill>
                  <a:srgbClr val="F7F4FA"/>
                </a:solidFill>
                <a:latin typeface="Montserrat"/>
                <a:ea typeface="Montserrat"/>
                <a:cs typeface="Montserrat"/>
                <a:sym typeface="Montserrat"/>
              </a:endParaRPr>
            </a:p>
          </p:txBody>
        </p:sp>
      </p:grpSp>
      <p:sp>
        <p:nvSpPr>
          <p:cNvPr id="318" name="Google Shape;318;p27"/>
          <p:cNvSpPr txBox="1">
            <a:spLocks noGrp="1"/>
          </p:cNvSpPr>
          <p:nvPr>
            <p:ph type="ftr" idx="11"/>
          </p:nvPr>
        </p:nvSpPr>
        <p:spPr>
          <a:xfrm>
            <a:off x="-113023" y="9884866"/>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Admin I - Mohamed Fakhruldeen</a:t>
            </a:r>
            <a:endParaRPr/>
          </a:p>
        </p:txBody>
      </p:sp>
      <p:sp>
        <p:nvSpPr>
          <p:cNvPr id="319" name="Google Shape;319;p27"/>
          <p:cNvSpPr txBox="1">
            <a:spLocks noGrp="1"/>
          </p:cNvSpPr>
          <p:nvPr>
            <p:ph type="sldNum" idx="12"/>
          </p:nvPr>
        </p:nvSpPr>
        <p:spPr>
          <a:xfrm>
            <a:off x="11015272" y="9884865"/>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5</a:t>
            </a:fld>
            <a:endParaRPr/>
          </a:p>
        </p:txBody>
      </p:sp>
      <p:sp>
        <p:nvSpPr>
          <p:cNvPr id="27" name="Google Shape;312;p27">
            <a:extLst>
              <a:ext uri="{FF2B5EF4-FFF2-40B4-BE49-F238E27FC236}">
                <a16:creationId xmlns:a16="http://schemas.microsoft.com/office/drawing/2014/main" id="{99C8B35C-68C9-4E5B-89E8-667940DD7F09}"/>
              </a:ext>
            </a:extLst>
          </p:cNvPr>
          <p:cNvSpPr txBox="1"/>
          <p:nvPr/>
        </p:nvSpPr>
        <p:spPr>
          <a:xfrm>
            <a:off x="2382174" y="7701716"/>
            <a:ext cx="7719098" cy="861774"/>
          </a:xfrm>
          <a:prstGeom prst="rect">
            <a:avLst/>
          </a:prstGeom>
          <a:noFill/>
          <a:ln>
            <a:noFill/>
          </a:ln>
        </p:spPr>
        <p:txBody>
          <a:bodyPr spcFirstLastPara="1" wrap="square" lIns="0" tIns="0" rIns="0" bIns="0" anchor="t" anchorCtr="0">
            <a:spAutoFit/>
          </a:bodyPr>
          <a:lstStyle/>
          <a:p>
            <a:pPr marL="0" marR="0" lvl="0" indent="0" algn="l" rtl="0">
              <a:lnSpc>
                <a:spcPct val="140016"/>
              </a:lnSpc>
              <a:spcBef>
                <a:spcPts val="0"/>
              </a:spcBef>
              <a:spcAft>
                <a:spcPts val="0"/>
              </a:spcAft>
              <a:buClr>
                <a:srgbClr val="000000"/>
              </a:buClr>
              <a:buSzPts val="2499"/>
              <a:buFont typeface="Arial"/>
              <a:buNone/>
            </a:pPr>
            <a:r>
              <a:rPr lang="en-US" sz="4000" b="0" i="0" u="none" strike="noStrike" cap="none" dirty="0">
                <a:solidFill>
                  <a:srgbClr val="17161C"/>
                </a:solidFill>
                <a:latin typeface="Montserrat"/>
                <a:ea typeface="Montserrat"/>
                <a:cs typeface="Montserrat"/>
                <a:sym typeface="Montserrat"/>
              </a:rPr>
              <a:t>Security/Privacy Management</a:t>
            </a:r>
            <a:endParaRPr sz="4000" b="0" i="0" u="none" strike="noStrike" cap="none" dirty="0">
              <a:solidFill>
                <a:srgbClr val="17161C"/>
              </a:solidFill>
              <a:latin typeface="Montserrat"/>
              <a:ea typeface="Montserrat"/>
              <a:cs typeface="Montserrat"/>
              <a:sym typeface="Montserrat"/>
            </a:endParaRPr>
          </a:p>
        </p:txBody>
      </p:sp>
      <p:grpSp>
        <p:nvGrpSpPr>
          <p:cNvPr id="28" name="Google Shape;313;p27">
            <a:extLst>
              <a:ext uri="{FF2B5EF4-FFF2-40B4-BE49-F238E27FC236}">
                <a16:creationId xmlns:a16="http://schemas.microsoft.com/office/drawing/2014/main" id="{7C6D569D-D53A-4B17-BDC0-9472210F688B}"/>
              </a:ext>
            </a:extLst>
          </p:cNvPr>
          <p:cNvGrpSpPr/>
          <p:nvPr/>
        </p:nvGrpSpPr>
        <p:grpSpPr>
          <a:xfrm>
            <a:off x="1334777" y="7741695"/>
            <a:ext cx="769354" cy="806061"/>
            <a:chOff x="-1253" y="-38623"/>
            <a:chExt cx="1566521" cy="1641261"/>
          </a:xfrm>
        </p:grpSpPr>
        <p:sp>
          <p:nvSpPr>
            <p:cNvPr id="29" name="Google Shape;314;p27">
              <a:extLst>
                <a:ext uri="{FF2B5EF4-FFF2-40B4-BE49-F238E27FC236}">
                  <a16:creationId xmlns:a16="http://schemas.microsoft.com/office/drawing/2014/main" id="{D9883531-DEF4-4668-AA85-9C2872040946}"/>
                </a:ext>
              </a:extLst>
            </p:cNvPr>
            <p:cNvSpPr/>
            <p:nvPr/>
          </p:nvSpPr>
          <p:spPr>
            <a:xfrm>
              <a:off x="-1253" y="-38623"/>
              <a:ext cx="1566521" cy="1641261"/>
            </a:xfrm>
            <a:custGeom>
              <a:avLst/>
              <a:gdLst/>
              <a:ahLst/>
              <a:cxnLst/>
              <a:rect l="l" t="t" r="r" b="b"/>
              <a:pathLst>
                <a:path w="10990384" h="11514742" extrusionOk="0">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17161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15;p27">
              <a:extLst>
                <a:ext uri="{FF2B5EF4-FFF2-40B4-BE49-F238E27FC236}">
                  <a16:creationId xmlns:a16="http://schemas.microsoft.com/office/drawing/2014/main" id="{84A93FDC-C074-40A8-80DB-D2BEEC5D167C}"/>
                </a:ext>
              </a:extLst>
            </p:cNvPr>
            <p:cNvSpPr txBox="1"/>
            <p:nvPr/>
          </p:nvSpPr>
          <p:spPr>
            <a:xfrm>
              <a:off x="333219" y="388736"/>
              <a:ext cx="897578" cy="777019"/>
            </a:xfrm>
            <a:prstGeom prst="rect">
              <a:avLst/>
            </a:prstGeom>
            <a:noFill/>
            <a:ln>
              <a:noFill/>
            </a:ln>
          </p:spPr>
          <p:txBody>
            <a:bodyPr spcFirstLastPara="1" wrap="square" lIns="0" tIns="0" rIns="0" bIns="0" anchor="t" anchorCtr="0">
              <a:spAutoFit/>
            </a:bodyPr>
            <a:lstStyle/>
            <a:p>
              <a:pPr marL="0" marR="0" lvl="0" indent="0" algn="ctr" rtl="0">
                <a:lnSpc>
                  <a:spcPct val="120005"/>
                </a:lnSpc>
                <a:spcBef>
                  <a:spcPts val="0"/>
                </a:spcBef>
                <a:spcAft>
                  <a:spcPts val="0"/>
                </a:spcAft>
                <a:buClr>
                  <a:srgbClr val="000000"/>
                </a:buClr>
                <a:buSzPts val="3799"/>
                <a:buFont typeface="Arial"/>
                <a:buNone/>
              </a:pPr>
              <a:endParaRPr sz="3799" b="1" i="0" u="none" strike="noStrike" cap="none">
                <a:solidFill>
                  <a:srgbClr val="F7F4FA"/>
                </a:solidFill>
                <a:latin typeface="Montserrat"/>
                <a:ea typeface="Montserrat"/>
                <a:cs typeface="Montserrat"/>
                <a:sym typeface="Montserrat"/>
              </a:endParaRPr>
            </a:p>
          </p:txBody>
        </p:sp>
      </p:grpSp>
    </p:spTree>
    <p:extLst>
      <p:ext uri="{BB962C8B-B14F-4D97-AF65-F5344CB8AC3E}">
        <p14:creationId xmlns:p14="http://schemas.microsoft.com/office/powerpoint/2010/main" val="3689377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Shape 226"/>
        <p:cNvGrpSpPr/>
        <p:nvPr/>
      </p:nvGrpSpPr>
      <p:grpSpPr>
        <a:xfrm>
          <a:off x="0" y="0"/>
          <a:ext cx="0" cy="0"/>
          <a:chOff x="0" y="0"/>
          <a:chExt cx="0" cy="0"/>
        </a:xfrm>
      </p:grpSpPr>
      <p:sp>
        <p:nvSpPr>
          <p:cNvPr id="227" name="Google Shape;227;p9"/>
          <p:cNvSpPr/>
          <p:nvPr/>
        </p:nvSpPr>
        <p:spPr>
          <a:xfrm>
            <a:off x="0" y="0"/>
            <a:ext cx="8811575" cy="10287000"/>
          </a:xfrm>
          <a:prstGeom prst="rect">
            <a:avLst/>
          </a:prstGeom>
          <a:solidFill>
            <a:srgbClr val="F7F4F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28" name="Google Shape;228;p9"/>
          <p:cNvGrpSpPr/>
          <p:nvPr/>
        </p:nvGrpSpPr>
        <p:grpSpPr>
          <a:xfrm>
            <a:off x="1028700" y="1028699"/>
            <a:ext cx="6858335" cy="4950392"/>
            <a:chOff x="0" y="0"/>
            <a:chExt cx="9144446" cy="5639351"/>
          </a:xfrm>
        </p:grpSpPr>
        <p:sp>
          <p:nvSpPr>
            <p:cNvPr id="229" name="Google Shape;229;p9"/>
            <p:cNvSpPr txBox="1"/>
            <p:nvPr/>
          </p:nvSpPr>
          <p:spPr>
            <a:xfrm>
              <a:off x="0" y="0"/>
              <a:ext cx="9144446" cy="1682785"/>
            </a:xfrm>
            <a:prstGeom prst="rect">
              <a:avLst/>
            </a:prstGeom>
            <a:noFill/>
            <a:ln>
              <a:noFill/>
            </a:ln>
          </p:spPr>
          <p:txBody>
            <a:bodyPr spcFirstLastPara="1" wrap="square" lIns="0" tIns="0" rIns="0" bIns="0" anchor="t" anchorCtr="0">
              <a:spAutoFit/>
            </a:bodyPr>
            <a:lstStyle/>
            <a:p>
              <a:pPr marL="0" marR="0" lvl="0" indent="0" algn="l" rtl="0">
                <a:lnSpc>
                  <a:spcPct val="120002"/>
                </a:lnSpc>
                <a:spcBef>
                  <a:spcPts val="0"/>
                </a:spcBef>
                <a:spcAft>
                  <a:spcPts val="0"/>
                </a:spcAft>
                <a:buClr>
                  <a:srgbClr val="000000"/>
                </a:buClr>
                <a:buSzPts val="7999"/>
                <a:buFont typeface="Arial"/>
                <a:buNone/>
              </a:pPr>
              <a:r>
                <a:rPr lang="en-US" sz="7999" b="1" dirty="0">
                  <a:solidFill>
                    <a:srgbClr val="17161C"/>
                  </a:solidFill>
                  <a:latin typeface="Montserrat"/>
                  <a:sym typeface="Montserrat"/>
                </a:rPr>
                <a:t>History</a:t>
              </a:r>
              <a:endParaRPr sz="1400" b="0" i="0" u="none" strike="noStrike" cap="none" dirty="0">
                <a:solidFill>
                  <a:srgbClr val="000000"/>
                </a:solidFill>
                <a:latin typeface="Arial"/>
                <a:ea typeface="Arial"/>
                <a:cs typeface="Arial"/>
                <a:sym typeface="Arial"/>
              </a:endParaRPr>
            </a:p>
          </p:txBody>
        </p:sp>
        <p:sp>
          <p:nvSpPr>
            <p:cNvPr id="230" name="Google Shape;230;p9"/>
            <p:cNvSpPr txBox="1"/>
            <p:nvPr/>
          </p:nvSpPr>
          <p:spPr>
            <a:xfrm>
              <a:off x="0" y="3998494"/>
              <a:ext cx="9144446" cy="1640857"/>
            </a:xfrm>
            <a:prstGeom prst="rect">
              <a:avLst/>
            </a:prstGeom>
            <a:noFill/>
            <a:ln>
              <a:noFill/>
            </a:ln>
          </p:spPr>
          <p:txBody>
            <a:bodyPr spcFirstLastPara="1" wrap="square" lIns="0" tIns="0" rIns="0" bIns="0" anchor="t" anchorCtr="0">
              <a:spAutoFit/>
            </a:bodyPr>
            <a:lstStyle/>
            <a:p>
              <a:pPr marL="0" marR="0" lvl="0" indent="0" algn="l" rtl="0">
                <a:lnSpc>
                  <a:spcPct val="129964"/>
                </a:lnSpc>
                <a:spcBef>
                  <a:spcPts val="0"/>
                </a:spcBef>
                <a:spcAft>
                  <a:spcPts val="0"/>
                </a:spcAft>
                <a:buClr>
                  <a:srgbClr val="000000"/>
                </a:buClr>
                <a:buSzPts val="2800"/>
                <a:buFont typeface="Arial"/>
                <a:buNone/>
              </a:pPr>
              <a:r>
                <a:rPr lang="en-US" sz="3600" b="1" i="0" u="none" strike="noStrike" cap="none" dirty="0">
                  <a:solidFill>
                    <a:schemeClr val="dk1"/>
                  </a:solidFill>
                  <a:latin typeface="Montserrat"/>
                  <a:ea typeface="Montserrat"/>
                  <a:cs typeface="Montserrat"/>
                  <a:sym typeface="Montserrat"/>
                </a:rPr>
                <a:t>1940–1956: First Generation</a:t>
              </a:r>
            </a:p>
            <a:p>
              <a:pPr marL="0" marR="0" lvl="0" indent="0" algn="l" rtl="0">
                <a:lnSpc>
                  <a:spcPct val="129964"/>
                </a:lnSpc>
                <a:spcBef>
                  <a:spcPts val="0"/>
                </a:spcBef>
                <a:spcAft>
                  <a:spcPts val="0"/>
                </a:spcAft>
                <a:buClr>
                  <a:srgbClr val="000000"/>
                </a:buClr>
                <a:buSzPts val="2800"/>
                <a:buFont typeface="Arial"/>
                <a:buNone/>
              </a:pPr>
              <a:r>
                <a:rPr lang="en-US" sz="3600" b="0" i="0" u="none" strike="noStrike" cap="none" dirty="0">
                  <a:solidFill>
                    <a:schemeClr val="dk1"/>
                  </a:solidFill>
                  <a:latin typeface="Montserrat"/>
                  <a:ea typeface="Montserrat"/>
                  <a:cs typeface="Montserrat"/>
                  <a:sym typeface="Montserrat"/>
                </a:rPr>
                <a:t> — Vacuum Tubes</a:t>
              </a:r>
            </a:p>
          </p:txBody>
        </p:sp>
      </p:grpSp>
      <p:sp>
        <p:nvSpPr>
          <p:cNvPr id="231" name="Google Shape;231;p9"/>
          <p:cNvSpPr txBox="1"/>
          <p:nvPr/>
        </p:nvSpPr>
        <p:spPr>
          <a:xfrm>
            <a:off x="1028700" y="7274567"/>
            <a:ext cx="6013788" cy="1615827"/>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Clr>
                <a:srgbClr val="000000"/>
              </a:buClr>
              <a:buSzPts val="2500"/>
              <a:buFont typeface="Arial"/>
              <a:buNone/>
            </a:pPr>
            <a:r>
              <a:rPr lang="en-US" sz="2500" b="0" i="0" u="none" strike="noStrike" cap="none" dirty="0">
                <a:solidFill>
                  <a:srgbClr val="17161C"/>
                </a:solidFill>
                <a:latin typeface="Montserrat"/>
                <a:ea typeface="Montserrat"/>
                <a:cs typeface="Montserrat"/>
                <a:sym typeface="Montserrat"/>
              </a:rPr>
              <a:t>the first electronic computer was developed in 1940, it was created without any operating system</a:t>
            </a:r>
            <a:endParaRPr lang="en-US" sz="2499" b="0" i="0" u="none" strike="noStrike" cap="none" dirty="0">
              <a:solidFill>
                <a:srgbClr val="17161C"/>
              </a:solidFill>
              <a:latin typeface="Montserrat"/>
              <a:ea typeface="Montserrat"/>
              <a:cs typeface="Montserrat"/>
              <a:sym typeface="Montserrat"/>
            </a:endParaRPr>
          </a:p>
        </p:txBody>
      </p:sp>
      <p:sp>
        <p:nvSpPr>
          <p:cNvPr id="232" name="Google Shape;232;p9"/>
          <p:cNvSpPr/>
          <p:nvPr/>
        </p:nvSpPr>
        <p:spPr>
          <a:xfrm rot="-5400000">
            <a:off x="9737614" y="5582625"/>
            <a:ext cx="3384183" cy="3383885"/>
          </a:xfrm>
          <a:custGeom>
            <a:avLst/>
            <a:gdLst/>
            <a:ahLst/>
            <a:cxnLst/>
            <a:rect l="l" t="t" r="r" b="b"/>
            <a:pathLst>
              <a:path w="14400530" h="14399261" extrusionOk="0">
                <a:moveTo>
                  <a:pt x="7199630" y="0"/>
                </a:moveTo>
                <a:cubicBezTo>
                  <a:pt x="3223260" y="0"/>
                  <a:pt x="0" y="3223260"/>
                  <a:pt x="0" y="7199630"/>
                </a:cubicBezTo>
                <a:cubicBezTo>
                  <a:pt x="0" y="11176001"/>
                  <a:pt x="3223260" y="14399261"/>
                  <a:pt x="7199630" y="14399261"/>
                </a:cubicBezTo>
                <a:lnTo>
                  <a:pt x="14399261" y="14399261"/>
                </a:lnTo>
                <a:lnTo>
                  <a:pt x="14399261" y="7199630"/>
                </a:lnTo>
                <a:cubicBezTo>
                  <a:pt x="14400530" y="3223260"/>
                  <a:pt x="11176000" y="0"/>
                  <a:pt x="7199630" y="0"/>
                </a:cubicBezTo>
                <a:close/>
              </a:path>
            </a:pathLst>
          </a:custGeom>
          <a:solidFill>
            <a:srgbClr val="E9BF0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33" name="Google Shape;233;p9"/>
          <p:cNvPicPr preferRelativeResize="0"/>
          <p:nvPr/>
        </p:nvPicPr>
        <p:blipFill rotWithShape="1">
          <a:blip r:embed="rId3">
            <a:alphaModFix/>
          </a:blip>
          <a:srcRect/>
          <a:stretch/>
        </p:blipFill>
        <p:spPr>
          <a:xfrm>
            <a:off x="9885949" y="1695046"/>
            <a:ext cx="3235998" cy="3009478"/>
          </a:xfrm>
          <a:prstGeom prst="rect">
            <a:avLst/>
          </a:prstGeom>
          <a:noFill/>
          <a:ln>
            <a:noFill/>
          </a:ln>
        </p:spPr>
      </p:pic>
      <p:pic>
        <p:nvPicPr>
          <p:cNvPr id="234" name="Google Shape;234;p9"/>
          <p:cNvPicPr preferRelativeResize="0"/>
          <p:nvPr/>
        </p:nvPicPr>
        <p:blipFill rotWithShape="1">
          <a:blip r:embed="rId3">
            <a:alphaModFix/>
          </a:blip>
          <a:srcRect/>
          <a:stretch/>
        </p:blipFill>
        <p:spPr>
          <a:xfrm>
            <a:off x="13811871" y="5564862"/>
            <a:ext cx="3235998" cy="3009478"/>
          </a:xfrm>
          <a:prstGeom prst="rect">
            <a:avLst/>
          </a:prstGeom>
          <a:noFill/>
          <a:ln>
            <a:noFill/>
          </a:ln>
        </p:spPr>
      </p:pic>
      <p:sp>
        <p:nvSpPr>
          <p:cNvPr id="235" name="Google Shape;235;p9"/>
          <p:cNvSpPr/>
          <p:nvPr/>
        </p:nvSpPr>
        <p:spPr>
          <a:xfrm rot="5400000">
            <a:off x="13960283" y="1320490"/>
            <a:ext cx="3384183" cy="3383885"/>
          </a:xfrm>
          <a:custGeom>
            <a:avLst/>
            <a:gdLst/>
            <a:ahLst/>
            <a:cxnLst/>
            <a:rect l="l" t="t" r="r" b="b"/>
            <a:pathLst>
              <a:path w="14400530" h="14399261" extrusionOk="0">
                <a:moveTo>
                  <a:pt x="7199630" y="0"/>
                </a:moveTo>
                <a:cubicBezTo>
                  <a:pt x="3223260" y="0"/>
                  <a:pt x="0" y="3223260"/>
                  <a:pt x="0" y="7199630"/>
                </a:cubicBezTo>
                <a:cubicBezTo>
                  <a:pt x="0" y="11176001"/>
                  <a:pt x="3223260" y="14399261"/>
                  <a:pt x="7199630" y="14399261"/>
                </a:cubicBezTo>
                <a:lnTo>
                  <a:pt x="14399261" y="14399261"/>
                </a:lnTo>
                <a:lnTo>
                  <a:pt x="14399261" y="7199630"/>
                </a:lnTo>
                <a:cubicBezTo>
                  <a:pt x="14400530" y="3223260"/>
                  <a:pt x="11176000" y="0"/>
                  <a:pt x="7199630" y="0"/>
                </a:cubicBezTo>
                <a:close/>
              </a:path>
            </a:pathLst>
          </a:custGeom>
          <a:solidFill>
            <a:srgbClr val="E9BF0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026" name="Picture 2">
            <a:extLst>
              <a:ext uri="{FF2B5EF4-FFF2-40B4-BE49-F238E27FC236}">
                <a16:creationId xmlns:a16="http://schemas.microsoft.com/office/drawing/2014/main" id="{1F4AD074-8ECA-4ACC-AD30-F079A08200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27403" y="2758246"/>
            <a:ext cx="6678713" cy="477050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Shape 226"/>
        <p:cNvGrpSpPr/>
        <p:nvPr/>
      </p:nvGrpSpPr>
      <p:grpSpPr>
        <a:xfrm>
          <a:off x="0" y="0"/>
          <a:ext cx="0" cy="0"/>
          <a:chOff x="0" y="0"/>
          <a:chExt cx="0" cy="0"/>
        </a:xfrm>
      </p:grpSpPr>
      <p:sp>
        <p:nvSpPr>
          <p:cNvPr id="227" name="Google Shape;227;p9"/>
          <p:cNvSpPr/>
          <p:nvPr/>
        </p:nvSpPr>
        <p:spPr>
          <a:xfrm>
            <a:off x="0" y="0"/>
            <a:ext cx="8811575" cy="10287000"/>
          </a:xfrm>
          <a:prstGeom prst="rect">
            <a:avLst/>
          </a:prstGeom>
          <a:solidFill>
            <a:srgbClr val="F7F4F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28" name="Google Shape;228;p9"/>
          <p:cNvGrpSpPr/>
          <p:nvPr/>
        </p:nvGrpSpPr>
        <p:grpSpPr>
          <a:xfrm>
            <a:off x="1028700" y="1028699"/>
            <a:ext cx="6858335" cy="4950392"/>
            <a:chOff x="0" y="0"/>
            <a:chExt cx="9144446" cy="5639351"/>
          </a:xfrm>
        </p:grpSpPr>
        <p:sp>
          <p:nvSpPr>
            <p:cNvPr id="229" name="Google Shape;229;p9"/>
            <p:cNvSpPr txBox="1"/>
            <p:nvPr/>
          </p:nvSpPr>
          <p:spPr>
            <a:xfrm>
              <a:off x="0" y="0"/>
              <a:ext cx="9144446" cy="1682785"/>
            </a:xfrm>
            <a:prstGeom prst="rect">
              <a:avLst/>
            </a:prstGeom>
            <a:noFill/>
            <a:ln>
              <a:noFill/>
            </a:ln>
          </p:spPr>
          <p:txBody>
            <a:bodyPr spcFirstLastPara="1" wrap="square" lIns="0" tIns="0" rIns="0" bIns="0" anchor="t" anchorCtr="0">
              <a:spAutoFit/>
            </a:bodyPr>
            <a:lstStyle/>
            <a:p>
              <a:pPr marL="0" marR="0" lvl="0" indent="0" algn="l" rtl="0">
                <a:lnSpc>
                  <a:spcPct val="120002"/>
                </a:lnSpc>
                <a:spcBef>
                  <a:spcPts val="0"/>
                </a:spcBef>
                <a:spcAft>
                  <a:spcPts val="0"/>
                </a:spcAft>
                <a:buClr>
                  <a:srgbClr val="000000"/>
                </a:buClr>
                <a:buSzPts val="7999"/>
                <a:buFont typeface="Arial"/>
                <a:buNone/>
              </a:pPr>
              <a:r>
                <a:rPr lang="en-US" sz="7999" b="1" dirty="0">
                  <a:solidFill>
                    <a:srgbClr val="17161C"/>
                  </a:solidFill>
                  <a:latin typeface="Montserrat"/>
                  <a:sym typeface="Montserrat"/>
                </a:rPr>
                <a:t>History</a:t>
              </a:r>
              <a:endParaRPr sz="1400" b="0" i="0" u="none" strike="noStrike" cap="none" dirty="0">
                <a:solidFill>
                  <a:srgbClr val="000000"/>
                </a:solidFill>
                <a:latin typeface="Arial"/>
                <a:ea typeface="Arial"/>
                <a:cs typeface="Arial"/>
                <a:sym typeface="Arial"/>
              </a:endParaRPr>
            </a:p>
          </p:txBody>
        </p:sp>
        <p:sp>
          <p:nvSpPr>
            <p:cNvPr id="230" name="Google Shape;230;p9"/>
            <p:cNvSpPr txBox="1"/>
            <p:nvPr/>
          </p:nvSpPr>
          <p:spPr>
            <a:xfrm>
              <a:off x="0" y="3998494"/>
              <a:ext cx="9144446" cy="1640857"/>
            </a:xfrm>
            <a:prstGeom prst="rect">
              <a:avLst/>
            </a:prstGeom>
            <a:noFill/>
            <a:ln>
              <a:noFill/>
            </a:ln>
          </p:spPr>
          <p:txBody>
            <a:bodyPr spcFirstLastPara="1" wrap="square" lIns="0" tIns="0" rIns="0" bIns="0" anchor="t" anchorCtr="0">
              <a:spAutoFit/>
            </a:bodyPr>
            <a:lstStyle/>
            <a:p>
              <a:pPr marL="0" marR="0" lvl="0" indent="0" algn="l" rtl="0">
                <a:lnSpc>
                  <a:spcPct val="129964"/>
                </a:lnSpc>
                <a:spcBef>
                  <a:spcPts val="0"/>
                </a:spcBef>
                <a:spcAft>
                  <a:spcPts val="0"/>
                </a:spcAft>
                <a:buClr>
                  <a:srgbClr val="000000"/>
                </a:buClr>
                <a:buSzPts val="2800"/>
                <a:buFont typeface="Arial"/>
                <a:buNone/>
              </a:pPr>
              <a:r>
                <a:rPr lang="en-US" sz="3600" b="1" i="0" u="none" strike="noStrike" cap="none" dirty="0">
                  <a:solidFill>
                    <a:schemeClr val="dk1"/>
                  </a:solidFill>
                  <a:latin typeface="Montserrat"/>
                  <a:ea typeface="Montserrat"/>
                  <a:cs typeface="Montserrat"/>
                  <a:sym typeface="Montserrat"/>
                </a:rPr>
                <a:t>The Second Generation (1955 - 1965)</a:t>
              </a:r>
            </a:p>
          </p:txBody>
        </p:sp>
      </p:grpSp>
      <p:sp>
        <p:nvSpPr>
          <p:cNvPr id="231" name="Google Shape;231;p9"/>
          <p:cNvSpPr txBox="1"/>
          <p:nvPr/>
        </p:nvSpPr>
        <p:spPr>
          <a:xfrm>
            <a:off x="1028700" y="7274567"/>
            <a:ext cx="6013788" cy="2154436"/>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Clr>
                <a:srgbClr val="000000"/>
              </a:buClr>
              <a:buSzPts val="2500"/>
              <a:buFont typeface="Arial"/>
              <a:buNone/>
            </a:pPr>
            <a:r>
              <a:rPr lang="en-US" sz="2500" b="0" i="0" u="none" strike="noStrike" cap="none" dirty="0">
                <a:solidFill>
                  <a:srgbClr val="17161C"/>
                </a:solidFill>
                <a:latin typeface="Montserrat"/>
                <a:ea typeface="Montserrat"/>
                <a:cs typeface="Montserrat"/>
                <a:sym typeface="Montserrat"/>
              </a:rPr>
              <a:t>The first operating system (OS) was created in the early 1950s and was known as </a:t>
            </a:r>
            <a:r>
              <a:rPr lang="en-US" sz="2500" b="1" i="0" u="none" strike="noStrike" cap="none" dirty="0">
                <a:solidFill>
                  <a:srgbClr val="17161C"/>
                </a:solidFill>
                <a:latin typeface="Montserrat"/>
                <a:ea typeface="Montserrat"/>
                <a:cs typeface="Montserrat"/>
                <a:sym typeface="Montserrat"/>
              </a:rPr>
              <a:t>GMOS</a:t>
            </a:r>
            <a:r>
              <a:rPr lang="en-US" sz="2500" b="0" i="0" u="none" strike="noStrike" cap="none" dirty="0">
                <a:solidFill>
                  <a:srgbClr val="17161C"/>
                </a:solidFill>
                <a:latin typeface="Montserrat"/>
                <a:ea typeface="Montserrat"/>
                <a:cs typeface="Montserrat"/>
                <a:sym typeface="Montserrat"/>
              </a:rPr>
              <a:t>. General Motors has developed OS for the IBM computer</a:t>
            </a:r>
            <a:endParaRPr lang="en-US" sz="2499" b="0" i="0" u="none" strike="noStrike" cap="none" dirty="0">
              <a:solidFill>
                <a:srgbClr val="17161C"/>
              </a:solidFill>
              <a:latin typeface="Montserrat"/>
              <a:ea typeface="Montserrat"/>
              <a:cs typeface="Montserrat"/>
              <a:sym typeface="Montserrat"/>
            </a:endParaRPr>
          </a:p>
        </p:txBody>
      </p:sp>
      <p:sp>
        <p:nvSpPr>
          <p:cNvPr id="232" name="Google Shape;232;p9"/>
          <p:cNvSpPr/>
          <p:nvPr/>
        </p:nvSpPr>
        <p:spPr>
          <a:xfrm rot="-5400000">
            <a:off x="9737614" y="5582625"/>
            <a:ext cx="3384183" cy="3383885"/>
          </a:xfrm>
          <a:custGeom>
            <a:avLst/>
            <a:gdLst/>
            <a:ahLst/>
            <a:cxnLst/>
            <a:rect l="l" t="t" r="r" b="b"/>
            <a:pathLst>
              <a:path w="14400530" h="14399261" extrusionOk="0">
                <a:moveTo>
                  <a:pt x="7199630" y="0"/>
                </a:moveTo>
                <a:cubicBezTo>
                  <a:pt x="3223260" y="0"/>
                  <a:pt x="0" y="3223260"/>
                  <a:pt x="0" y="7199630"/>
                </a:cubicBezTo>
                <a:cubicBezTo>
                  <a:pt x="0" y="11176001"/>
                  <a:pt x="3223260" y="14399261"/>
                  <a:pt x="7199630" y="14399261"/>
                </a:cubicBezTo>
                <a:lnTo>
                  <a:pt x="14399261" y="14399261"/>
                </a:lnTo>
                <a:lnTo>
                  <a:pt x="14399261" y="7199630"/>
                </a:lnTo>
                <a:cubicBezTo>
                  <a:pt x="14400530" y="3223260"/>
                  <a:pt x="11176000" y="0"/>
                  <a:pt x="7199630" y="0"/>
                </a:cubicBezTo>
                <a:close/>
              </a:path>
            </a:pathLst>
          </a:custGeom>
          <a:solidFill>
            <a:srgbClr val="E9BF0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33" name="Google Shape;233;p9"/>
          <p:cNvPicPr preferRelativeResize="0"/>
          <p:nvPr/>
        </p:nvPicPr>
        <p:blipFill rotWithShape="1">
          <a:blip r:embed="rId3">
            <a:alphaModFix/>
          </a:blip>
          <a:srcRect/>
          <a:stretch/>
        </p:blipFill>
        <p:spPr>
          <a:xfrm>
            <a:off x="9885949" y="1695046"/>
            <a:ext cx="3235998" cy="3009478"/>
          </a:xfrm>
          <a:prstGeom prst="rect">
            <a:avLst/>
          </a:prstGeom>
          <a:noFill/>
          <a:ln>
            <a:noFill/>
          </a:ln>
        </p:spPr>
      </p:pic>
      <p:pic>
        <p:nvPicPr>
          <p:cNvPr id="234" name="Google Shape;234;p9"/>
          <p:cNvPicPr preferRelativeResize="0"/>
          <p:nvPr/>
        </p:nvPicPr>
        <p:blipFill rotWithShape="1">
          <a:blip r:embed="rId3">
            <a:alphaModFix/>
          </a:blip>
          <a:srcRect/>
          <a:stretch/>
        </p:blipFill>
        <p:spPr>
          <a:xfrm>
            <a:off x="13811871" y="5564862"/>
            <a:ext cx="3235998" cy="3009478"/>
          </a:xfrm>
          <a:prstGeom prst="rect">
            <a:avLst/>
          </a:prstGeom>
          <a:noFill/>
          <a:ln>
            <a:noFill/>
          </a:ln>
        </p:spPr>
      </p:pic>
      <p:sp>
        <p:nvSpPr>
          <p:cNvPr id="235" name="Google Shape;235;p9"/>
          <p:cNvSpPr/>
          <p:nvPr/>
        </p:nvSpPr>
        <p:spPr>
          <a:xfrm rot="5400000">
            <a:off x="13960283" y="1320490"/>
            <a:ext cx="3384183" cy="3383885"/>
          </a:xfrm>
          <a:custGeom>
            <a:avLst/>
            <a:gdLst/>
            <a:ahLst/>
            <a:cxnLst/>
            <a:rect l="l" t="t" r="r" b="b"/>
            <a:pathLst>
              <a:path w="14400530" h="14399261" extrusionOk="0">
                <a:moveTo>
                  <a:pt x="7199630" y="0"/>
                </a:moveTo>
                <a:cubicBezTo>
                  <a:pt x="3223260" y="0"/>
                  <a:pt x="0" y="3223260"/>
                  <a:pt x="0" y="7199630"/>
                </a:cubicBezTo>
                <a:cubicBezTo>
                  <a:pt x="0" y="11176001"/>
                  <a:pt x="3223260" y="14399261"/>
                  <a:pt x="7199630" y="14399261"/>
                </a:cubicBezTo>
                <a:lnTo>
                  <a:pt x="14399261" y="14399261"/>
                </a:lnTo>
                <a:lnTo>
                  <a:pt x="14399261" y="7199630"/>
                </a:lnTo>
                <a:cubicBezTo>
                  <a:pt x="14400530" y="3223260"/>
                  <a:pt x="11176000" y="0"/>
                  <a:pt x="7199630" y="0"/>
                </a:cubicBezTo>
                <a:close/>
              </a:path>
            </a:pathLst>
          </a:custGeom>
          <a:solidFill>
            <a:srgbClr val="E9BF0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050" name="Picture 2">
            <a:extLst>
              <a:ext uri="{FF2B5EF4-FFF2-40B4-BE49-F238E27FC236}">
                <a16:creationId xmlns:a16="http://schemas.microsoft.com/office/drawing/2014/main" id="{087F58ED-B40E-4D18-B046-FACF7FFCCC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44629" y="2702567"/>
            <a:ext cx="6096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3273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Shape 226"/>
        <p:cNvGrpSpPr/>
        <p:nvPr/>
      </p:nvGrpSpPr>
      <p:grpSpPr>
        <a:xfrm>
          <a:off x="0" y="0"/>
          <a:ext cx="0" cy="0"/>
          <a:chOff x="0" y="0"/>
          <a:chExt cx="0" cy="0"/>
        </a:xfrm>
      </p:grpSpPr>
      <p:sp>
        <p:nvSpPr>
          <p:cNvPr id="227" name="Google Shape;227;p9"/>
          <p:cNvSpPr/>
          <p:nvPr/>
        </p:nvSpPr>
        <p:spPr>
          <a:xfrm>
            <a:off x="0" y="0"/>
            <a:ext cx="8811575" cy="10287000"/>
          </a:xfrm>
          <a:prstGeom prst="rect">
            <a:avLst/>
          </a:prstGeom>
          <a:solidFill>
            <a:srgbClr val="F7F4F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28" name="Google Shape;228;p9"/>
          <p:cNvGrpSpPr/>
          <p:nvPr/>
        </p:nvGrpSpPr>
        <p:grpSpPr>
          <a:xfrm>
            <a:off x="1028700" y="1028699"/>
            <a:ext cx="6858335" cy="4950392"/>
            <a:chOff x="0" y="0"/>
            <a:chExt cx="9144446" cy="5639351"/>
          </a:xfrm>
        </p:grpSpPr>
        <p:sp>
          <p:nvSpPr>
            <p:cNvPr id="229" name="Google Shape;229;p9"/>
            <p:cNvSpPr txBox="1"/>
            <p:nvPr/>
          </p:nvSpPr>
          <p:spPr>
            <a:xfrm>
              <a:off x="0" y="0"/>
              <a:ext cx="9144446" cy="1682785"/>
            </a:xfrm>
            <a:prstGeom prst="rect">
              <a:avLst/>
            </a:prstGeom>
            <a:noFill/>
            <a:ln>
              <a:noFill/>
            </a:ln>
          </p:spPr>
          <p:txBody>
            <a:bodyPr spcFirstLastPara="1" wrap="square" lIns="0" tIns="0" rIns="0" bIns="0" anchor="t" anchorCtr="0">
              <a:spAutoFit/>
            </a:bodyPr>
            <a:lstStyle/>
            <a:p>
              <a:pPr marL="0" marR="0" lvl="0" indent="0" algn="l" rtl="0">
                <a:lnSpc>
                  <a:spcPct val="120002"/>
                </a:lnSpc>
                <a:spcBef>
                  <a:spcPts val="0"/>
                </a:spcBef>
                <a:spcAft>
                  <a:spcPts val="0"/>
                </a:spcAft>
                <a:buClr>
                  <a:srgbClr val="000000"/>
                </a:buClr>
                <a:buSzPts val="7999"/>
                <a:buFont typeface="Arial"/>
                <a:buNone/>
              </a:pPr>
              <a:r>
                <a:rPr lang="en-US" sz="7999" b="1" dirty="0">
                  <a:solidFill>
                    <a:srgbClr val="17161C"/>
                  </a:solidFill>
                  <a:latin typeface="Montserrat"/>
                  <a:sym typeface="Montserrat"/>
                </a:rPr>
                <a:t>History</a:t>
              </a:r>
              <a:endParaRPr sz="1400" b="0" i="0" u="none" strike="noStrike" cap="none" dirty="0">
                <a:solidFill>
                  <a:srgbClr val="000000"/>
                </a:solidFill>
                <a:latin typeface="Arial"/>
                <a:ea typeface="Arial"/>
                <a:cs typeface="Arial"/>
                <a:sym typeface="Arial"/>
              </a:endParaRPr>
            </a:p>
          </p:txBody>
        </p:sp>
        <p:sp>
          <p:nvSpPr>
            <p:cNvPr id="230" name="Google Shape;230;p9"/>
            <p:cNvSpPr txBox="1"/>
            <p:nvPr/>
          </p:nvSpPr>
          <p:spPr>
            <a:xfrm>
              <a:off x="0" y="3998494"/>
              <a:ext cx="9144446" cy="1640857"/>
            </a:xfrm>
            <a:prstGeom prst="rect">
              <a:avLst/>
            </a:prstGeom>
            <a:noFill/>
            <a:ln>
              <a:noFill/>
            </a:ln>
          </p:spPr>
          <p:txBody>
            <a:bodyPr spcFirstLastPara="1" wrap="square" lIns="0" tIns="0" rIns="0" bIns="0" anchor="t" anchorCtr="0">
              <a:spAutoFit/>
            </a:bodyPr>
            <a:lstStyle/>
            <a:p>
              <a:pPr marL="0" marR="0" lvl="0" indent="0" algn="l" rtl="0">
                <a:lnSpc>
                  <a:spcPct val="129964"/>
                </a:lnSpc>
                <a:spcBef>
                  <a:spcPts val="0"/>
                </a:spcBef>
                <a:spcAft>
                  <a:spcPts val="0"/>
                </a:spcAft>
                <a:buClr>
                  <a:srgbClr val="000000"/>
                </a:buClr>
                <a:buSzPts val="2800"/>
                <a:buFont typeface="Arial"/>
                <a:buNone/>
              </a:pPr>
              <a:r>
                <a:rPr lang="en-US" sz="3600" b="1" i="0" u="none" strike="noStrike" cap="none" dirty="0">
                  <a:solidFill>
                    <a:schemeClr val="dk1"/>
                  </a:solidFill>
                  <a:latin typeface="Montserrat"/>
                  <a:ea typeface="Montserrat"/>
                  <a:cs typeface="Montserrat"/>
                  <a:sym typeface="Montserrat"/>
                </a:rPr>
                <a:t>The Third Generation (1965 - 1980)</a:t>
              </a:r>
            </a:p>
          </p:txBody>
        </p:sp>
      </p:grpSp>
      <p:sp>
        <p:nvSpPr>
          <p:cNvPr id="231" name="Google Shape;231;p9"/>
          <p:cNvSpPr txBox="1"/>
          <p:nvPr/>
        </p:nvSpPr>
        <p:spPr>
          <a:xfrm>
            <a:off x="1028700" y="6461411"/>
            <a:ext cx="6013788" cy="3230884"/>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Clr>
                <a:srgbClr val="000000"/>
              </a:buClr>
              <a:buSzPts val="2500"/>
              <a:buFont typeface="Arial"/>
              <a:buNone/>
            </a:pPr>
            <a:r>
              <a:rPr lang="nn-NO" sz="2500" b="0" i="0" u="none" strike="noStrike" cap="none" dirty="0">
                <a:solidFill>
                  <a:srgbClr val="17161C"/>
                </a:solidFill>
                <a:latin typeface="Montserrat"/>
                <a:ea typeface="Montserrat"/>
                <a:cs typeface="Montserrat"/>
                <a:sym typeface="Montserrat"/>
              </a:rPr>
              <a:t> IBM Developed For 360/System mainframes.</a:t>
            </a:r>
          </a:p>
          <a:p>
            <a:pPr marL="0" marR="0" lvl="0" indent="0" algn="l" rtl="0">
              <a:lnSpc>
                <a:spcPct val="140000"/>
              </a:lnSpc>
              <a:spcBef>
                <a:spcPts val="0"/>
              </a:spcBef>
              <a:spcAft>
                <a:spcPts val="0"/>
              </a:spcAft>
              <a:buClr>
                <a:srgbClr val="000000"/>
              </a:buClr>
              <a:buSzPts val="2500"/>
              <a:buFont typeface="Arial"/>
              <a:buNone/>
            </a:pPr>
            <a:r>
              <a:rPr lang="en-US" sz="2499" b="0" i="0" u="none" strike="noStrike" cap="none" dirty="0">
                <a:solidFill>
                  <a:srgbClr val="17161C"/>
                </a:solidFill>
                <a:latin typeface="Montserrat"/>
                <a:ea typeface="Montserrat"/>
                <a:cs typeface="Montserrat"/>
                <a:sym typeface="Montserrat"/>
              </a:rPr>
              <a:t>The Unix operating system was developed at AT&amp;T Bell Laboratories in the late 1960s, originally for the PDP-7,</a:t>
            </a:r>
          </a:p>
        </p:txBody>
      </p:sp>
      <p:sp>
        <p:nvSpPr>
          <p:cNvPr id="232" name="Google Shape;232;p9"/>
          <p:cNvSpPr/>
          <p:nvPr/>
        </p:nvSpPr>
        <p:spPr>
          <a:xfrm rot="-5400000">
            <a:off x="9737614" y="5582625"/>
            <a:ext cx="3384183" cy="3383885"/>
          </a:xfrm>
          <a:custGeom>
            <a:avLst/>
            <a:gdLst/>
            <a:ahLst/>
            <a:cxnLst/>
            <a:rect l="l" t="t" r="r" b="b"/>
            <a:pathLst>
              <a:path w="14400530" h="14399261" extrusionOk="0">
                <a:moveTo>
                  <a:pt x="7199630" y="0"/>
                </a:moveTo>
                <a:cubicBezTo>
                  <a:pt x="3223260" y="0"/>
                  <a:pt x="0" y="3223260"/>
                  <a:pt x="0" y="7199630"/>
                </a:cubicBezTo>
                <a:cubicBezTo>
                  <a:pt x="0" y="11176001"/>
                  <a:pt x="3223260" y="14399261"/>
                  <a:pt x="7199630" y="14399261"/>
                </a:cubicBezTo>
                <a:lnTo>
                  <a:pt x="14399261" y="14399261"/>
                </a:lnTo>
                <a:lnTo>
                  <a:pt x="14399261" y="7199630"/>
                </a:lnTo>
                <a:cubicBezTo>
                  <a:pt x="14400530" y="3223260"/>
                  <a:pt x="11176000" y="0"/>
                  <a:pt x="7199630" y="0"/>
                </a:cubicBezTo>
                <a:close/>
              </a:path>
            </a:pathLst>
          </a:custGeom>
          <a:solidFill>
            <a:srgbClr val="E9BF0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33" name="Google Shape;233;p9"/>
          <p:cNvPicPr preferRelativeResize="0"/>
          <p:nvPr/>
        </p:nvPicPr>
        <p:blipFill rotWithShape="1">
          <a:blip r:embed="rId3">
            <a:alphaModFix/>
          </a:blip>
          <a:srcRect/>
          <a:stretch/>
        </p:blipFill>
        <p:spPr>
          <a:xfrm>
            <a:off x="9885949" y="1695046"/>
            <a:ext cx="3235998" cy="3009478"/>
          </a:xfrm>
          <a:prstGeom prst="rect">
            <a:avLst/>
          </a:prstGeom>
          <a:noFill/>
          <a:ln>
            <a:noFill/>
          </a:ln>
        </p:spPr>
      </p:pic>
      <p:pic>
        <p:nvPicPr>
          <p:cNvPr id="234" name="Google Shape;234;p9"/>
          <p:cNvPicPr preferRelativeResize="0"/>
          <p:nvPr/>
        </p:nvPicPr>
        <p:blipFill rotWithShape="1">
          <a:blip r:embed="rId3">
            <a:alphaModFix/>
          </a:blip>
          <a:srcRect/>
          <a:stretch/>
        </p:blipFill>
        <p:spPr>
          <a:xfrm>
            <a:off x="13811871" y="5564862"/>
            <a:ext cx="3235998" cy="3009478"/>
          </a:xfrm>
          <a:prstGeom prst="rect">
            <a:avLst/>
          </a:prstGeom>
          <a:noFill/>
          <a:ln>
            <a:noFill/>
          </a:ln>
        </p:spPr>
      </p:pic>
      <p:sp>
        <p:nvSpPr>
          <p:cNvPr id="235" name="Google Shape;235;p9"/>
          <p:cNvSpPr/>
          <p:nvPr/>
        </p:nvSpPr>
        <p:spPr>
          <a:xfrm rot="5400000">
            <a:off x="13960283" y="1320490"/>
            <a:ext cx="3384183" cy="3383885"/>
          </a:xfrm>
          <a:custGeom>
            <a:avLst/>
            <a:gdLst/>
            <a:ahLst/>
            <a:cxnLst/>
            <a:rect l="l" t="t" r="r" b="b"/>
            <a:pathLst>
              <a:path w="14400530" h="14399261" extrusionOk="0">
                <a:moveTo>
                  <a:pt x="7199630" y="0"/>
                </a:moveTo>
                <a:cubicBezTo>
                  <a:pt x="3223260" y="0"/>
                  <a:pt x="0" y="3223260"/>
                  <a:pt x="0" y="7199630"/>
                </a:cubicBezTo>
                <a:cubicBezTo>
                  <a:pt x="0" y="11176001"/>
                  <a:pt x="3223260" y="14399261"/>
                  <a:pt x="7199630" y="14399261"/>
                </a:cubicBezTo>
                <a:lnTo>
                  <a:pt x="14399261" y="14399261"/>
                </a:lnTo>
                <a:lnTo>
                  <a:pt x="14399261" y="7199630"/>
                </a:lnTo>
                <a:cubicBezTo>
                  <a:pt x="14400530" y="3223260"/>
                  <a:pt x="11176000" y="0"/>
                  <a:pt x="7199630" y="0"/>
                </a:cubicBezTo>
                <a:close/>
              </a:path>
            </a:pathLst>
          </a:custGeom>
          <a:solidFill>
            <a:srgbClr val="E9BF0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074" name="Picture 2">
            <a:extLst>
              <a:ext uri="{FF2B5EF4-FFF2-40B4-BE49-F238E27FC236}">
                <a16:creationId xmlns:a16="http://schemas.microsoft.com/office/drawing/2014/main" id="{7B697E55-B71C-4237-B17C-F9A2C7A9D0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57106" y="2605661"/>
            <a:ext cx="6767570" cy="50756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8415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Shape 226"/>
        <p:cNvGrpSpPr/>
        <p:nvPr/>
      </p:nvGrpSpPr>
      <p:grpSpPr>
        <a:xfrm>
          <a:off x="0" y="0"/>
          <a:ext cx="0" cy="0"/>
          <a:chOff x="0" y="0"/>
          <a:chExt cx="0" cy="0"/>
        </a:xfrm>
      </p:grpSpPr>
      <p:sp>
        <p:nvSpPr>
          <p:cNvPr id="227" name="Google Shape;227;p9"/>
          <p:cNvSpPr/>
          <p:nvPr/>
        </p:nvSpPr>
        <p:spPr>
          <a:xfrm>
            <a:off x="0" y="0"/>
            <a:ext cx="8811575" cy="10287000"/>
          </a:xfrm>
          <a:prstGeom prst="rect">
            <a:avLst/>
          </a:prstGeom>
          <a:solidFill>
            <a:srgbClr val="F7F4F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28" name="Google Shape;228;p9"/>
          <p:cNvGrpSpPr/>
          <p:nvPr/>
        </p:nvGrpSpPr>
        <p:grpSpPr>
          <a:xfrm>
            <a:off x="1028700" y="1028699"/>
            <a:ext cx="6858335" cy="5670589"/>
            <a:chOff x="0" y="0"/>
            <a:chExt cx="9144446" cy="6459780"/>
          </a:xfrm>
        </p:grpSpPr>
        <p:sp>
          <p:nvSpPr>
            <p:cNvPr id="229" name="Google Shape;229;p9"/>
            <p:cNvSpPr txBox="1"/>
            <p:nvPr/>
          </p:nvSpPr>
          <p:spPr>
            <a:xfrm>
              <a:off x="0" y="0"/>
              <a:ext cx="9144446" cy="1682785"/>
            </a:xfrm>
            <a:prstGeom prst="rect">
              <a:avLst/>
            </a:prstGeom>
            <a:noFill/>
            <a:ln>
              <a:noFill/>
            </a:ln>
          </p:spPr>
          <p:txBody>
            <a:bodyPr spcFirstLastPara="1" wrap="square" lIns="0" tIns="0" rIns="0" bIns="0" anchor="t" anchorCtr="0">
              <a:spAutoFit/>
            </a:bodyPr>
            <a:lstStyle/>
            <a:p>
              <a:pPr marL="0" marR="0" lvl="0" indent="0" algn="l" rtl="0">
                <a:lnSpc>
                  <a:spcPct val="120002"/>
                </a:lnSpc>
                <a:spcBef>
                  <a:spcPts val="0"/>
                </a:spcBef>
                <a:spcAft>
                  <a:spcPts val="0"/>
                </a:spcAft>
                <a:buClr>
                  <a:srgbClr val="000000"/>
                </a:buClr>
                <a:buSzPts val="7999"/>
                <a:buFont typeface="Arial"/>
                <a:buNone/>
              </a:pPr>
              <a:r>
                <a:rPr lang="en-US" sz="7999" b="1" dirty="0">
                  <a:solidFill>
                    <a:srgbClr val="17161C"/>
                  </a:solidFill>
                  <a:latin typeface="Montserrat"/>
                  <a:sym typeface="Montserrat"/>
                </a:rPr>
                <a:t>History</a:t>
              </a:r>
              <a:endParaRPr sz="1400" b="0" i="0" u="none" strike="noStrike" cap="none" dirty="0">
                <a:solidFill>
                  <a:srgbClr val="000000"/>
                </a:solidFill>
                <a:latin typeface="Arial"/>
                <a:ea typeface="Arial"/>
                <a:cs typeface="Arial"/>
                <a:sym typeface="Arial"/>
              </a:endParaRPr>
            </a:p>
          </p:txBody>
        </p:sp>
        <p:sp>
          <p:nvSpPr>
            <p:cNvPr id="230" name="Google Shape;230;p9"/>
            <p:cNvSpPr txBox="1"/>
            <p:nvPr/>
          </p:nvSpPr>
          <p:spPr>
            <a:xfrm>
              <a:off x="0" y="3998494"/>
              <a:ext cx="9144446" cy="2461286"/>
            </a:xfrm>
            <a:prstGeom prst="rect">
              <a:avLst/>
            </a:prstGeom>
            <a:noFill/>
            <a:ln>
              <a:noFill/>
            </a:ln>
          </p:spPr>
          <p:txBody>
            <a:bodyPr spcFirstLastPara="1" wrap="square" lIns="0" tIns="0" rIns="0" bIns="0" anchor="t" anchorCtr="0">
              <a:spAutoFit/>
            </a:bodyPr>
            <a:lstStyle/>
            <a:p>
              <a:pPr marL="0" marR="0" lvl="0" indent="0" algn="l" rtl="0">
                <a:lnSpc>
                  <a:spcPct val="129964"/>
                </a:lnSpc>
                <a:spcBef>
                  <a:spcPts val="0"/>
                </a:spcBef>
                <a:spcAft>
                  <a:spcPts val="0"/>
                </a:spcAft>
                <a:buClr>
                  <a:srgbClr val="000000"/>
                </a:buClr>
                <a:buSzPts val="2800"/>
                <a:buFont typeface="Arial"/>
                <a:buNone/>
              </a:pPr>
              <a:r>
                <a:rPr lang="en-US" sz="3600" b="1" i="0" u="none" strike="noStrike" cap="none" dirty="0">
                  <a:solidFill>
                    <a:schemeClr val="dk1"/>
                  </a:solidFill>
                  <a:latin typeface="Montserrat"/>
                  <a:ea typeface="Montserrat"/>
                  <a:cs typeface="Montserrat"/>
                  <a:sym typeface="Montserrat"/>
                </a:rPr>
                <a:t>The Fourth Generation (1980 - Present Day)</a:t>
              </a:r>
            </a:p>
            <a:p>
              <a:pPr marL="0" marR="0" lvl="0" indent="0" algn="l" rtl="0">
                <a:lnSpc>
                  <a:spcPct val="129964"/>
                </a:lnSpc>
                <a:spcBef>
                  <a:spcPts val="0"/>
                </a:spcBef>
                <a:spcAft>
                  <a:spcPts val="0"/>
                </a:spcAft>
                <a:buClr>
                  <a:srgbClr val="000000"/>
                </a:buClr>
                <a:buSzPts val="2800"/>
                <a:buFont typeface="Arial"/>
                <a:buNone/>
              </a:pPr>
              <a:endParaRPr lang="en-US" sz="3600" b="1" i="0" u="none" strike="noStrike" cap="none" dirty="0">
                <a:solidFill>
                  <a:schemeClr val="dk1"/>
                </a:solidFill>
                <a:latin typeface="Montserrat"/>
                <a:ea typeface="Montserrat"/>
                <a:cs typeface="Montserrat"/>
                <a:sym typeface="Montserrat"/>
              </a:endParaRPr>
            </a:p>
          </p:txBody>
        </p:sp>
      </p:grpSp>
      <p:sp>
        <p:nvSpPr>
          <p:cNvPr id="231" name="Google Shape;231;p9"/>
          <p:cNvSpPr txBox="1"/>
          <p:nvPr/>
        </p:nvSpPr>
        <p:spPr>
          <a:xfrm>
            <a:off x="1028700" y="6461411"/>
            <a:ext cx="6013788" cy="538609"/>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Clr>
                <a:srgbClr val="000000"/>
              </a:buClr>
              <a:buSzPts val="2500"/>
              <a:buFont typeface="Arial"/>
              <a:buNone/>
            </a:pPr>
            <a:r>
              <a:rPr lang="en-US" sz="2500" b="0" i="0" u="none" strike="noStrike" cap="none" dirty="0" err="1">
                <a:solidFill>
                  <a:srgbClr val="17161C"/>
                </a:solidFill>
                <a:latin typeface="Montserrat"/>
                <a:ea typeface="Montserrat"/>
                <a:cs typeface="Montserrat"/>
                <a:sym typeface="Montserrat"/>
              </a:rPr>
              <a:t>MacOs</a:t>
            </a:r>
            <a:r>
              <a:rPr lang="en-US" sz="2500" b="0" i="0" u="none" strike="noStrike" cap="none" dirty="0">
                <a:solidFill>
                  <a:srgbClr val="17161C"/>
                </a:solidFill>
                <a:latin typeface="Montserrat"/>
                <a:ea typeface="Montserrat"/>
                <a:cs typeface="Montserrat"/>
                <a:sym typeface="Montserrat"/>
              </a:rPr>
              <a:t>, Windows, Linux, Android, iOS</a:t>
            </a:r>
            <a:endParaRPr lang="en-US" sz="2499" b="0" i="0" u="none" strike="noStrike" cap="none" dirty="0">
              <a:solidFill>
                <a:srgbClr val="17161C"/>
              </a:solidFill>
              <a:latin typeface="Montserrat"/>
              <a:ea typeface="Montserrat"/>
              <a:cs typeface="Montserrat"/>
              <a:sym typeface="Montserrat"/>
            </a:endParaRPr>
          </a:p>
        </p:txBody>
      </p:sp>
      <p:sp>
        <p:nvSpPr>
          <p:cNvPr id="232" name="Google Shape;232;p9"/>
          <p:cNvSpPr/>
          <p:nvPr/>
        </p:nvSpPr>
        <p:spPr>
          <a:xfrm rot="-5400000">
            <a:off x="9737614" y="5582625"/>
            <a:ext cx="3384183" cy="3383885"/>
          </a:xfrm>
          <a:custGeom>
            <a:avLst/>
            <a:gdLst/>
            <a:ahLst/>
            <a:cxnLst/>
            <a:rect l="l" t="t" r="r" b="b"/>
            <a:pathLst>
              <a:path w="14400530" h="14399261" extrusionOk="0">
                <a:moveTo>
                  <a:pt x="7199630" y="0"/>
                </a:moveTo>
                <a:cubicBezTo>
                  <a:pt x="3223260" y="0"/>
                  <a:pt x="0" y="3223260"/>
                  <a:pt x="0" y="7199630"/>
                </a:cubicBezTo>
                <a:cubicBezTo>
                  <a:pt x="0" y="11176001"/>
                  <a:pt x="3223260" y="14399261"/>
                  <a:pt x="7199630" y="14399261"/>
                </a:cubicBezTo>
                <a:lnTo>
                  <a:pt x="14399261" y="14399261"/>
                </a:lnTo>
                <a:lnTo>
                  <a:pt x="14399261" y="7199630"/>
                </a:lnTo>
                <a:cubicBezTo>
                  <a:pt x="14400530" y="3223260"/>
                  <a:pt x="11176000" y="0"/>
                  <a:pt x="7199630" y="0"/>
                </a:cubicBezTo>
                <a:close/>
              </a:path>
            </a:pathLst>
          </a:custGeom>
          <a:solidFill>
            <a:srgbClr val="E9BF0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33" name="Google Shape;233;p9"/>
          <p:cNvPicPr preferRelativeResize="0"/>
          <p:nvPr/>
        </p:nvPicPr>
        <p:blipFill rotWithShape="1">
          <a:blip r:embed="rId3">
            <a:alphaModFix/>
          </a:blip>
          <a:srcRect/>
          <a:stretch/>
        </p:blipFill>
        <p:spPr>
          <a:xfrm>
            <a:off x="9885949" y="1695046"/>
            <a:ext cx="3235998" cy="3009478"/>
          </a:xfrm>
          <a:prstGeom prst="rect">
            <a:avLst/>
          </a:prstGeom>
          <a:noFill/>
          <a:ln>
            <a:noFill/>
          </a:ln>
        </p:spPr>
      </p:pic>
      <p:pic>
        <p:nvPicPr>
          <p:cNvPr id="234" name="Google Shape;234;p9"/>
          <p:cNvPicPr preferRelativeResize="0"/>
          <p:nvPr/>
        </p:nvPicPr>
        <p:blipFill rotWithShape="1">
          <a:blip r:embed="rId3">
            <a:alphaModFix/>
          </a:blip>
          <a:srcRect/>
          <a:stretch/>
        </p:blipFill>
        <p:spPr>
          <a:xfrm>
            <a:off x="13811871" y="5564862"/>
            <a:ext cx="3235998" cy="3009478"/>
          </a:xfrm>
          <a:prstGeom prst="rect">
            <a:avLst/>
          </a:prstGeom>
          <a:noFill/>
          <a:ln>
            <a:noFill/>
          </a:ln>
        </p:spPr>
      </p:pic>
      <p:sp>
        <p:nvSpPr>
          <p:cNvPr id="235" name="Google Shape;235;p9"/>
          <p:cNvSpPr/>
          <p:nvPr/>
        </p:nvSpPr>
        <p:spPr>
          <a:xfrm rot="5400000">
            <a:off x="13960283" y="1320490"/>
            <a:ext cx="3384183" cy="3383885"/>
          </a:xfrm>
          <a:custGeom>
            <a:avLst/>
            <a:gdLst/>
            <a:ahLst/>
            <a:cxnLst/>
            <a:rect l="l" t="t" r="r" b="b"/>
            <a:pathLst>
              <a:path w="14400530" h="14399261" extrusionOk="0">
                <a:moveTo>
                  <a:pt x="7199630" y="0"/>
                </a:moveTo>
                <a:cubicBezTo>
                  <a:pt x="3223260" y="0"/>
                  <a:pt x="0" y="3223260"/>
                  <a:pt x="0" y="7199630"/>
                </a:cubicBezTo>
                <a:cubicBezTo>
                  <a:pt x="0" y="11176001"/>
                  <a:pt x="3223260" y="14399261"/>
                  <a:pt x="7199630" y="14399261"/>
                </a:cubicBezTo>
                <a:lnTo>
                  <a:pt x="14399261" y="14399261"/>
                </a:lnTo>
                <a:lnTo>
                  <a:pt x="14399261" y="7199630"/>
                </a:lnTo>
                <a:cubicBezTo>
                  <a:pt x="14400530" y="3223260"/>
                  <a:pt x="11176000" y="0"/>
                  <a:pt x="7199630" y="0"/>
                </a:cubicBezTo>
                <a:close/>
              </a:path>
            </a:pathLst>
          </a:custGeom>
          <a:solidFill>
            <a:srgbClr val="E9BF0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074" name="Picture 2">
            <a:extLst>
              <a:ext uri="{FF2B5EF4-FFF2-40B4-BE49-F238E27FC236}">
                <a16:creationId xmlns:a16="http://schemas.microsoft.com/office/drawing/2014/main" id="{7B697E55-B71C-4237-B17C-F9A2C7A9D0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57106" y="2605661"/>
            <a:ext cx="6767570" cy="50756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910948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TotalTime>
  <Words>266</Words>
  <Application>Microsoft Office PowerPoint</Application>
  <PresentationFormat>Custom</PresentationFormat>
  <Paragraphs>52</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Montserrat</vt: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Mohamed Fakhruldeen</dc:creator>
  <cp:lastModifiedBy>Mohamed Fakhruldeen</cp:lastModifiedBy>
  <cp:revision>3</cp:revision>
  <dcterms:modified xsi:type="dcterms:W3CDTF">2022-04-19T18:37:59Z</dcterms:modified>
</cp:coreProperties>
</file>