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5" r:id="rId2"/>
    <p:sldId id="297" r:id="rId3"/>
    <p:sldId id="261" r:id="rId4"/>
    <p:sldId id="296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63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3773577"/>
            <a:chOff x="0" y="0"/>
            <a:chExt cx="12736438" cy="503143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1.b What’s Linux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After completing this section, you should be able to define and explain the purpose of Linux.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3149052"/>
            <a:ext cx="9443250" cy="4431983"/>
            <a:chOff x="0" y="-699018"/>
            <a:chExt cx="12591000" cy="5909309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699018"/>
              <a:ext cx="12591000" cy="5909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Why You Should Learn About Linux?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770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Makes it Great?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6"/>
          <p:cNvSpPr/>
          <p:nvPr/>
        </p:nvSpPr>
        <p:spPr>
          <a:xfrm>
            <a:off x="6047481" y="3583385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047481" y="5317610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047481" y="7051835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881652" y="3990948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881652" y="575322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Powerful CLI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881651" y="7414951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Modular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44447" y="3002591"/>
            <a:ext cx="4275542" cy="5099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3666172"/>
            <a:ext cx="9443250" cy="2954655"/>
            <a:chOff x="0" y="-9525"/>
            <a:chExt cx="12591000" cy="3939539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 Are Already Using Linux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2022-04-19T19:13:14Z</dcterms:modified>
</cp:coreProperties>
</file>