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95" r:id="rId2"/>
    <p:sldId id="274" r:id="rId3"/>
    <p:sldId id="296" r:id="rId4"/>
    <p:sldId id="262" r:id="rId5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Montserrat" panose="000005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guNyfCTLem7bWVLIQkVXQyupQl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68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6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6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9085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3" name="Google Shape;55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7461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"/>
          <p:cNvGrpSpPr/>
          <p:nvPr/>
        </p:nvGrpSpPr>
        <p:grpSpPr>
          <a:xfrm>
            <a:off x="6318244" y="3580165"/>
            <a:ext cx="9552328" cy="2997980"/>
            <a:chOff x="0" y="0"/>
            <a:chExt cx="12736438" cy="3997309"/>
          </a:xfrm>
        </p:grpSpPr>
        <p:sp>
          <p:nvSpPr>
            <p:cNvPr id="194" name="Google Shape;194;p2"/>
            <p:cNvSpPr txBox="1"/>
            <p:nvPr/>
          </p:nvSpPr>
          <p:spPr>
            <a:xfrm>
              <a:off x="0" y="0"/>
              <a:ext cx="12736438" cy="1477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6000" b="1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1.a Operating Systems</a:t>
              </a:r>
              <a:endParaRPr sz="6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 txBox="1"/>
            <p:nvPr/>
          </p:nvSpPr>
          <p:spPr>
            <a:xfrm>
              <a:off x="0" y="1929049"/>
              <a:ext cx="12736438" cy="20682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Operating System Definition and Brief History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6" name="Google Shape;1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"/>
          <p:cNvSpPr txBox="1">
            <a:spLocks noGrp="1"/>
          </p:cNvSpPr>
          <p:nvPr>
            <p:ph type="ftr" idx="11"/>
          </p:nvPr>
        </p:nvSpPr>
        <p:spPr>
          <a:xfrm>
            <a:off x="2014928" y="992187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02" name="Google Shape;202;p2"/>
          <p:cNvSpPr txBox="1">
            <a:spLocks noGrp="1"/>
          </p:cNvSpPr>
          <p:nvPr>
            <p:ph type="sldNum" idx="12"/>
          </p:nvPr>
        </p:nvSpPr>
        <p:spPr>
          <a:xfrm>
            <a:off x="16154400" y="992187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793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oogle Shape;555;p38"/>
          <p:cNvGrpSpPr/>
          <p:nvPr/>
        </p:nvGrpSpPr>
        <p:grpSpPr>
          <a:xfrm>
            <a:off x="6318244" y="3580165"/>
            <a:ext cx="9552328" cy="2006747"/>
            <a:chOff x="0" y="0"/>
            <a:chExt cx="12736438" cy="2675664"/>
          </a:xfrm>
        </p:grpSpPr>
        <p:sp>
          <p:nvSpPr>
            <p:cNvPr id="556" name="Google Shape;556;p38"/>
            <p:cNvSpPr txBox="1"/>
            <p:nvPr/>
          </p:nvSpPr>
          <p:spPr>
            <a:xfrm>
              <a:off x="0" y="0"/>
              <a:ext cx="12736438" cy="1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999" b="1" i="0" u="none" strike="noStrike" cap="none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Installation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8"/>
            <p:cNvSpPr txBox="1"/>
            <p:nvPr/>
          </p:nvSpPr>
          <p:spPr>
            <a:xfrm>
              <a:off x="0" y="1929049"/>
              <a:ext cx="12736438" cy="74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basic installation of Centos 8 walkthrough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58" name="Google Shape;55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38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0" name="Google Shape;560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38"/>
          <p:cNvSpPr txBox="1">
            <a:spLocks noGrp="1"/>
          </p:cNvSpPr>
          <p:nvPr>
            <p:ph type="ftr" idx="11"/>
          </p:nvPr>
        </p:nvSpPr>
        <p:spPr>
          <a:xfrm>
            <a:off x="2014928" y="992187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564" name="Google Shape;564;p38"/>
          <p:cNvSpPr txBox="1">
            <a:spLocks noGrp="1"/>
          </p:cNvSpPr>
          <p:nvPr>
            <p:ph type="sldNum" idx="12"/>
          </p:nvPr>
        </p:nvSpPr>
        <p:spPr>
          <a:xfrm>
            <a:off x="16154400" y="992187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7"/>
          <p:cNvGrpSpPr/>
          <p:nvPr/>
        </p:nvGrpSpPr>
        <p:grpSpPr>
          <a:xfrm>
            <a:off x="1568344" y="1988571"/>
            <a:ext cx="9443250" cy="5863883"/>
            <a:chOff x="0" y="-9525"/>
            <a:chExt cx="12591000" cy="7818509"/>
          </a:xfrm>
        </p:grpSpPr>
        <p:sp>
          <p:nvSpPr>
            <p:cNvPr id="210" name="Google Shape;210;p7"/>
            <p:cNvSpPr txBox="1"/>
            <p:nvPr/>
          </p:nvSpPr>
          <p:spPr>
            <a:xfrm>
              <a:off x="0" y="-9525"/>
              <a:ext cx="12591000" cy="39395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System Requirement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 txBox="1"/>
            <p:nvPr/>
          </p:nvSpPr>
          <p:spPr>
            <a:xfrm>
              <a:off x="0" y="4822526"/>
              <a:ext cx="12591000" cy="2986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 GB RAM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 GHz or Higher Processor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20 GB Hard Disk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64-bit x86 System</a:t>
              </a:r>
              <a:endParaRPr lang="en-US" sz="2599" b="0" i="0" u="none" strike="noStrike" cap="none" dirty="0">
                <a:solidFill>
                  <a:srgbClr val="17161C"/>
                </a:solidFill>
                <a:latin typeface="Montserrat"/>
                <a:ea typeface="Arial"/>
                <a:cs typeface="Arial"/>
                <a:sym typeface="Montserrat"/>
              </a:endParaRPr>
            </a:p>
          </p:txBody>
        </p:sp>
      </p:grpSp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561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7"/>
          <p:cNvGrpSpPr/>
          <p:nvPr/>
        </p:nvGrpSpPr>
        <p:grpSpPr>
          <a:xfrm>
            <a:off x="1028700" y="1014212"/>
            <a:ext cx="9443250" cy="7543766"/>
            <a:chOff x="0" y="-9525"/>
            <a:chExt cx="12591000" cy="10058353"/>
          </a:xfrm>
        </p:grpSpPr>
        <p:sp>
          <p:nvSpPr>
            <p:cNvPr id="210" name="Google Shape;210;p7"/>
            <p:cNvSpPr txBox="1"/>
            <p:nvPr/>
          </p:nvSpPr>
          <p:spPr>
            <a:xfrm>
              <a:off x="0" y="-9525"/>
              <a:ext cx="12591000" cy="39395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Sources for installation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 txBox="1"/>
            <p:nvPr/>
          </p:nvSpPr>
          <p:spPr>
            <a:xfrm>
              <a:off x="0" y="4822526"/>
              <a:ext cx="12591000" cy="5226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OS: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www.centos.org (used in this course)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Arial"/>
                  <a:cs typeface="Arial"/>
                  <a:sym typeface="Montserrat"/>
                </a:rPr>
                <a:t>developers.redhat.com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lang="en-US" sz="2599" dirty="0">
                <a:solidFill>
                  <a:srgbClr val="17161C"/>
                </a:solidFill>
                <a:latin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1" i="0" u="none" strike="noStrike" cap="none" dirty="0">
                  <a:solidFill>
                    <a:srgbClr val="17161C"/>
                  </a:solidFill>
                  <a:latin typeface="Montserrat"/>
                  <a:ea typeface="Arial"/>
                  <a:cs typeface="Arial"/>
                  <a:sym typeface="Montserrat"/>
                </a:rPr>
                <a:t>Virtualization: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Arial"/>
                  <a:cs typeface="Arial"/>
                  <a:sym typeface="Montserrat"/>
                </a:rPr>
                <a:t>www.virtualbox.org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dirty="0">
                  <a:solidFill>
                    <a:srgbClr val="17161C"/>
                  </a:solidFill>
                  <a:latin typeface="Montserrat"/>
                  <a:sym typeface="Montserrat"/>
                </a:rPr>
                <a:t>www.vmware.com workstation (used in this course)</a:t>
              </a:r>
              <a:endParaRPr lang="en-US" sz="2599" b="0" i="0" u="none" strike="noStrike" cap="none" dirty="0">
                <a:solidFill>
                  <a:srgbClr val="17161C"/>
                </a:solidFill>
                <a:latin typeface="Montserrat"/>
                <a:ea typeface="Arial"/>
                <a:cs typeface="Arial"/>
                <a:sym typeface="Montserrat"/>
              </a:endParaRPr>
            </a:p>
          </p:txBody>
        </p:sp>
      </p:grpSp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87</Words>
  <Application>Microsoft Office PowerPoint</Application>
  <PresentationFormat>Custom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Montserrat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Fakhruldeen</dc:creator>
  <cp:lastModifiedBy>Mohamed Fakhruldeen</cp:lastModifiedBy>
  <cp:revision>3</cp:revision>
  <dcterms:modified xsi:type="dcterms:W3CDTF">2022-04-19T19:26:03Z</dcterms:modified>
</cp:coreProperties>
</file>