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97" r:id="rId2"/>
    <p:sldId id="258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028700" y="1076325"/>
            <a:ext cx="10283645" cy="407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Admin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3126669"/>
            <a:chOff x="0" y="0"/>
            <a:chExt cx="12736438" cy="4168894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01. Getting Started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23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Define and explain the purpose of Linux,</a:t>
              </a:r>
              <a:endParaRPr dirty="0"/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open source, Linux distributions, and Red Hat</a:t>
              </a:r>
              <a:endParaRPr dirty="0"/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Enterprise Linux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1028700"/>
            <a:ext cx="9552328" cy="2006747"/>
            <a:chOff x="0" y="0"/>
            <a:chExt cx="12736438" cy="2675664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569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Getting Started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04;p2">
            <a:extLst>
              <a:ext uri="{FF2B5EF4-FFF2-40B4-BE49-F238E27FC236}">
                <a16:creationId xmlns:a16="http://schemas.microsoft.com/office/drawing/2014/main" id="{166CFDA5-7122-4646-8E40-D2FB1A6EFC96}"/>
              </a:ext>
            </a:extLst>
          </p:cNvPr>
          <p:cNvSpPr/>
          <p:nvPr/>
        </p:nvSpPr>
        <p:spPr>
          <a:xfrm>
            <a:off x="6108381" y="4334981"/>
            <a:ext cx="536758" cy="562367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7;p2">
            <a:extLst>
              <a:ext uri="{FF2B5EF4-FFF2-40B4-BE49-F238E27FC236}">
                <a16:creationId xmlns:a16="http://schemas.microsoft.com/office/drawing/2014/main" id="{24AA765E-330F-47EA-888D-679D81BDF727}"/>
              </a:ext>
            </a:extLst>
          </p:cNvPr>
          <p:cNvSpPr txBox="1"/>
          <p:nvPr/>
        </p:nvSpPr>
        <p:spPr>
          <a:xfrm>
            <a:off x="6950035" y="4302963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Operating Systems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08;p2">
            <a:extLst>
              <a:ext uri="{FF2B5EF4-FFF2-40B4-BE49-F238E27FC236}">
                <a16:creationId xmlns:a16="http://schemas.microsoft.com/office/drawing/2014/main" id="{6969AC30-F034-4848-87FD-DBE1C5544AEB}"/>
              </a:ext>
            </a:extLst>
          </p:cNvPr>
          <p:cNvSpPr txBox="1"/>
          <p:nvPr/>
        </p:nvSpPr>
        <p:spPr>
          <a:xfrm>
            <a:off x="6950034" y="5209901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What’s Linux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FA345B04-9C03-41D9-A08C-6F7C2F50B068}"/>
              </a:ext>
            </a:extLst>
          </p:cNvPr>
          <p:cNvSpPr txBox="1"/>
          <p:nvPr/>
        </p:nvSpPr>
        <p:spPr>
          <a:xfrm>
            <a:off x="6950034" y="6116839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Open-Source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109;p2">
            <a:extLst>
              <a:ext uri="{FF2B5EF4-FFF2-40B4-BE49-F238E27FC236}">
                <a16:creationId xmlns:a16="http://schemas.microsoft.com/office/drawing/2014/main" id="{C0C00AD0-3F6B-4AE7-AA1D-5AEC6AFC2C2E}"/>
              </a:ext>
            </a:extLst>
          </p:cNvPr>
          <p:cNvSpPr txBox="1"/>
          <p:nvPr/>
        </p:nvSpPr>
        <p:spPr>
          <a:xfrm>
            <a:off x="6950034" y="7023777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Linux Distributions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104;p2">
            <a:extLst>
              <a:ext uri="{FF2B5EF4-FFF2-40B4-BE49-F238E27FC236}">
                <a16:creationId xmlns:a16="http://schemas.microsoft.com/office/drawing/2014/main" id="{A709945B-5F78-4487-8338-8B8972BE91A0}"/>
              </a:ext>
            </a:extLst>
          </p:cNvPr>
          <p:cNvSpPr/>
          <p:nvPr/>
        </p:nvSpPr>
        <p:spPr>
          <a:xfrm>
            <a:off x="6108381" y="7724197"/>
            <a:ext cx="536758" cy="562367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4;p2">
            <a:extLst>
              <a:ext uri="{FF2B5EF4-FFF2-40B4-BE49-F238E27FC236}">
                <a16:creationId xmlns:a16="http://schemas.microsoft.com/office/drawing/2014/main" id="{4C1CB184-FA97-4DB7-AB78-CDBD8FCB84EA}"/>
              </a:ext>
            </a:extLst>
          </p:cNvPr>
          <p:cNvSpPr/>
          <p:nvPr/>
        </p:nvSpPr>
        <p:spPr>
          <a:xfrm>
            <a:off x="6108381" y="5182285"/>
            <a:ext cx="536758" cy="562367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4;p2">
            <a:extLst>
              <a:ext uri="{FF2B5EF4-FFF2-40B4-BE49-F238E27FC236}">
                <a16:creationId xmlns:a16="http://schemas.microsoft.com/office/drawing/2014/main" id="{515BF538-7C51-4B63-AC8D-6EDA3941EA25}"/>
              </a:ext>
            </a:extLst>
          </p:cNvPr>
          <p:cNvSpPr/>
          <p:nvPr/>
        </p:nvSpPr>
        <p:spPr>
          <a:xfrm>
            <a:off x="6108381" y="6029589"/>
            <a:ext cx="536758" cy="562367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04;p2">
            <a:extLst>
              <a:ext uri="{FF2B5EF4-FFF2-40B4-BE49-F238E27FC236}">
                <a16:creationId xmlns:a16="http://schemas.microsoft.com/office/drawing/2014/main" id="{143CAABE-69F9-4107-9FFF-63F6B3C0C721}"/>
              </a:ext>
            </a:extLst>
          </p:cNvPr>
          <p:cNvSpPr/>
          <p:nvPr/>
        </p:nvSpPr>
        <p:spPr>
          <a:xfrm>
            <a:off x="6108381" y="6876893"/>
            <a:ext cx="536758" cy="562367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9;p2">
            <a:extLst>
              <a:ext uri="{FF2B5EF4-FFF2-40B4-BE49-F238E27FC236}">
                <a16:creationId xmlns:a16="http://schemas.microsoft.com/office/drawing/2014/main" id="{C849020C-52B4-4F65-BC47-B01199193344}"/>
              </a:ext>
            </a:extLst>
          </p:cNvPr>
          <p:cNvSpPr txBox="1"/>
          <p:nvPr/>
        </p:nvSpPr>
        <p:spPr>
          <a:xfrm>
            <a:off x="6950034" y="7867789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Local Installation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Montserrat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2</cp:revision>
  <dcterms:modified xsi:type="dcterms:W3CDTF">2022-04-19T17:51:17Z</dcterms:modified>
</cp:coreProperties>
</file>