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97" r:id="rId3"/>
    <p:sldId id="298" r:id="rId4"/>
    <p:sldId id="257" r:id="rId5"/>
    <p:sldId id="27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1.xml"/><Relationship Id="rId68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028700" y="1076325"/>
            <a:ext cx="10283645" cy="407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Admin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566708"/>
            <a:chOff x="0" y="0"/>
            <a:chExt cx="12736438" cy="342227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02. Accessing CLI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in to a Linux system and run simple commands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the shell.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1028700"/>
            <a:ext cx="9552328" cy="2308369"/>
            <a:chOff x="0" y="0"/>
            <a:chExt cx="12736438" cy="3077827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569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148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Accessing CLI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04;p2">
            <a:extLst>
              <a:ext uri="{FF2B5EF4-FFF2-40B4-BE49-F238E27FC236}">
                <a16:creationId xmlns:a16="http://schemas.microsoft.com/office/drawing/2014/main" id="{166CFDA5-7122-4646-8E40-D2FB1A6EFC96}"/>
              </a:ext>
            </a:extLst>
          </p:cNvPr>
          <p:cNvSpPr/>
          <p:nvPr/>
        </p:nvSpPr>
        <p:spPr>
          <a:xfrm>
            <a:off x="6108381" y="4334981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7;p2">
            <a:extLst>
              <a:ext uri="{FF2B5EF4-FFF2-40B4-BE49-F238E27FC236}">
                <a16:creationId xmlns:a16="http://schemas.microsoft.com/office/drawing/2014/main" id="{24AA765E-330F-47EA-888D-679D81BDF727}"/>
              </a:ext>
            </a:extLst>
          </p:cNvPr>
          <p:cNvSpPr txBox="1"/>
          <p:nvPr/>
        </p:nvSpPr>
        <p:spPr>
          <a:xfrm>
            <a:off x="6950035" y="4302963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Accessing the Command Line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08;p2">
            <a:extLst>
              <a:ext uri="{FF2B5EF4-FFF2-40B4-BE49-F238E27FC236}">
                <a16:creationId xmlns:a16="http://schemas.microsoft.com/office/drawing/2014/main" id="{6969AC30-F034-4848-87FD-DBE1C5544AEB}"/>
              </a:ext>
            </a:extLst>
          </p:cNvPr>
          <p:cNvSpPr txBox="1"/>
          <p:nvPr/>
        </p:nvSpPr>
        <p:spPr>
          <a:xfrm>
            <a:off x="6950034" y="5209901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Accessing the CL Line Using the Desktop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09;p2">
            <a:extLst>
              <a:ext uri="{FF2B5EF4-FFF2-40B4-BE49-F238E27FC236}">
                <a16:creationId xmlns:a16="http://schemas.microsoft.com/office/drawing/2014/main" id="{FA345B04-9C03-41D9-A08C-6F7C2F50B068}"/>
              </a:ext>
            </a:extLst>
          </p:cNvPr>
          <p:cNvSpPr txBox="1"/>
          <p:nvPr/>
        </p:nvSpPr>
        <p:spPr>
          <a:xfrm>
            <a:off x="6950034" y="6116839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Executing Commands Using the Bash Shell</a:t>
            </a:r>
            <a:endParaRPr lang="en-US"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104;p2">
            <a:extLst>
              <a:ext uri="{FF2B5EF4-FFF2-40B4-BE49-F238E27FC236}">
                <a16:creationId xmlns:a16="http://schemas.microsoft.com/office/drawing/2014/main" id="{4C1CB184-FA97-4DB7-AB78-CDBD8FCB84EA}"/>
              </a:ext>
            </a:extLst>
          </p:cNvPr>
          <p:cNvSpPr/>
          <p:nvPr/>
        </p:nvSpPr>
        <p:spPr>
          <a:xfrm>
            <a:off x="6108381" y="5182285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4;p2">
            <a:extLst>
              <a:ext uri="{FF2B5EF4-FFF2-40B4-BE49-F238E27FC236}">
                <a16:creationId xmlns:a16="http://schemas.microsoft.com/office/drawing/2014/main" id="{515BF538-7C51-4B63-AC8D-6EDA3941EA25}"/>
              </a:ext>
            </a:extLst>
          </p:cNvPr>
          <p:cNvSpPr/>
          <p:nvPr/>
        </p:nvSpPr>
        <p:spPr>
          <a:xfrm>
            <a:off x="6108381" y="6029589"/>
            <a:ext cx="536758" cy="562367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3D7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39"/>
          <p:cNvGrpSpPr/>
          <p:nvPr/>
        </p:nvGrpSpPr>
        <p:grpSpPr>
          <a:xfrm>
            <a:off x="943683" y="4185762"/>
            <a:ext cx="6943352" cy="2037357"/>
            <a:chOff x="-113356" y="3596438"/>
            <a:chExt cx="9257802" cy="2320900"/>
          </a:xfrm>
        </p:grpSpPr>
        <p:sp>
          <p:nvSpPr>
            <p:cNvPr id="571" name="Google Shape;571;p39"/>
            <p:cNvSpPr txBox="1"/>
            <p:nvPr/>
          </p:nvSpPr>
          <p:spPr>
            <a:xfrm>
              <a:off x="-113356" y="3596438"/>
              <a:ext cx="9144446" cy="1682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GUI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 txBox="1"/>
            <p:nvPr/>
          </p:nvSpPr>
          <p:spPr>
            <a:xfrm>
              <a:off x="0" y="5279227"/>
              <a:ext cx="9144446" cy="638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Graphical Interface</a:t>
              </a:r>
              <a:endParaRPr sz="25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3" name="Google Shape;573;p39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9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51410" y="3199785"/>
            <a:ext cx="7030699" cy="395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Calibri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2022-04-20T02:34:54Z</dcterms:modified>
</cp:coreProperties>
</file>