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5"/>
  </p:notesMasterIdLst>
  <p:sldIdLst>
    <p:sldId id="298" r:id="rId3"/>
    <p:sldId id="275" r:id="rId4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Montserrat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guNyfCTLem7bWVLIQkVXQyupQ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1.xml"/><Relationship Id="rId68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6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66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6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7" name="Google Shape;56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5" name="Google Shape;115;p6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6" name="Google Shape;116;p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6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6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3" name="Google Shape;123;p6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6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5" name="Google Shape;125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6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6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p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6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7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"/>
          <p:cNvGrpSpPr/>
          <p:nvPr/>
        </p:nvGrpSpPr>
        <p:grpSpPr>
          <a:xfrm>
            <a:off x="6318244" y="3580165"/>
            <a:ext cx="9552328" cy="4874095"/>
            <a:chOff x="0" y="0"/>
            <a:chExt cx="12736438" cy="6498796"/>
          </a:xfrm>
        </p:grpSpPr>
        <p:sp>
          <p:nvSpPr>
            <p:cNvPr id="194" name="Google Shape;194;p2"/>
            <p:cNvSpPr txBox="1"/>
            <p:nvPr/>
          </p:nvSpPr>
          <p:spPr>
            <a:xfrm>
              <a:off x="0" y="0"/>
              <a:ext cx="12736438" cy="3545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2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02.a Accessing CLI using Desktop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0" y="3512336"/>
              <a:ext cx="12736438" cy="29864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After completing this section, you should be able to log in to the Linux system using the GNOME 3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desktop environment to run commands from a shell prompt in a terminal program.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>
            <a:spLocks noGrp="1"/>
          </p:cNvSpPr>
          <p:nvPr>
            <p:ph type="ftr" idx="11"/>
          </p:nvPr>
        </p:nvSpPr>
        <p:spPr>
          <a:xfrm>
            <a:off x="2014928" y="992187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02" name="Google Shape;202;p2"/>
          <p:cNvSpPr txBox="1">
            <a:spLocks noGrp="1"/>
          </p:cNvSpPr>
          <p:nvPr>
            <p:ph type="sldNum" idx="12"/>
          </p:nvPr>
        </p:nvSpPr>
        <p:spPr>
          <a:xfrm>
            <a:off x="16154400" y="992187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B3D7"/>
        </a:solid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9"/>
          <p:cNvSpPr/>
          <p:nvPr/>
        </p:nvSpPr>
        <p:spPr>
          <a:xfrm>
            <a:off x="0" y="0"/>
            <a:ext cx="881157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0" name="Google Shape;570;p39"/>
          <p:cNvGrpSpPr/>
          <p:nvPr/>
        </p:nvGrpSpPr>
        <p:grpSpPr>
          <a:xfrm>
            <a:off x="943683" y="4185762"/>
            <a:ext cx="6943352" cy="2037357"/>
            <a:chOff x="-113356" y="3596438"/>
            <a:chExt cx="9257802" cy="2320900"/>
          </a:xfrm>
        </p:grpSpPr>
        <p:sp>
          <p:nvSpPr>
            <p:cNvPr id="571" name="Google Shape;571;p39"/>
            <p:cNvSpPr txBox="1"/>
            <p:nvPr/>
          </p:nvSpPr>
          <p:spPr>
            <a:xfrm>
              <a:off x="-113356" y="3596438"/>
              <a:ext cx="9144446" cy="1682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GUI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9"/>
            <p:cNvSpPr txBox="1"/>
            <p:nvPr/>
          </p:nvSpPr>
          <p:spPr>
            <a:xfrm>
              <a:off x="0" y="5279227"/>
              <a:ext cx="9144446" cy="638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9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Graphical Interface</a:t>
              </a:r>
              <a:endParaRPr sz="2599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73" name="Google Shape;573;p39"/>
          <p:cNvSpPr/>
          <p:nvPr/>
        </p:nvSpPr>
        <p:spPr>
          <a:xfrm rot="-5400000">
            <a:off x="9737614" y="5582625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4" name="Google Shape;57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5949" y="1695046"/>
            <a:ext cx="3235998" cy="300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11871" y="5564862"/>
            <a:ext cx="3235998" cy="3009478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9"/>
          <p:cNvSpPr/>
          <p:nvPr/>
        </p:nvSpPr>
        <p:spPr>
          <a:xfrm rot="5400000">
            <a:off x="13960283" y="1320490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7" name="Google Shape;577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51410" y="3199785"/>
            <a:ext cx="7030699" cy="3951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</Words>
  <Application>Microsoft Office PowerPoint</Application>
  <PresentationFormat>Custom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Montserrat</vt:lpstr>
      <vt:lpstr>Arial</vt:lpstr>
      <vt:lpstr>Office Theme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4</cp:revision>
  <dcterms:modified xsi:type="dcterms:W3CDTF">2022-04-20T02:38:48Z</dcterms:modified>
</cp:coreProperties>
</file>