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95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4" name="Google Shape;6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7" name="Google Shape;6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2785682"/>
            <a:ext cx="9552328" cy="5017061"/>
            <a:chOff x="0" y="-1059309"/>
            <a:chExt cx="12736438" cy="6689416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-1059309"/>
              <a:ext cx="12736438" cy="295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2.B Accessing Command Line</a:t>
              </a: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493589"/>
              <a:ext cx="12736438" cy="4136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After completing this section, you should be able to log in to a Linux system and run simple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commands using the shell.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Shell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377" y="3616959"/>
              <a:ext cx="12591000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default shell for users in Red Hat Enterprise Linux is the GNU Bourne-Again Shell (bash).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[user@host ~]$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6592360" y="6068858"/>
            <a:ext cx="10666939" cy="55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[root@host ~]#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42"/>
          <p:cNvGrpSpPr/>
          <p:nvPr/>
        </p:nvGrpSpPr>
        <p:grpSpPr>
          <a:xfrm>
            <a:off x="6603247" y="1021556"/>
            <a:ext cx="9443524" cy="3279823"/>
            <a:chOff x="-377" y="-9525"/>
            <a:chExt cx="12591365" cy="4373099"/>
          </a:xfrm>
        </p:grpSpPr>
        <p:sp>
          <p:nvSpPr>
            <p:cNvPr id="612" name="Google Shape;612;p42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Shell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2"/>
            <p:cNvSpPr txBox="1"/>
            <p:nvPr/>
          </p:nvSpPr>
          <p:spPr>
            <a:xfrm>
              <a:off x="-377" y="3616959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Commands have three basic parts: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42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2"/>
          <p:cNvSpPr txBox="1"/>
          <p:nvPr/>
        </p:nvSpPr>
        <p:spPr>
          <a:xfrm>
            <a:off x="6592361" y="4579840"/>
            <a:ext cx="10666939" cy="55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Command		--Option(s)		Argument(s)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2"/>
          <p:cNvSpPr txBox="1"/>
          <p:nvPr/>
        </p:nvSpPr>
        <p:spPr>
          <a:xfrm>
            <a:off x="6603247" y="6059162"/>
            <a:ext cx="10666939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Shell</a:t>
            </a: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is a program which processes commands and returns output , like bash in Linux . 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2599" b="0" i="0" u="none" strike="noStrike" cap="none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1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is a program that run a shell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3D7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3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43"/>
          <p:cNvGrpSpPr/>
          <p:nvPr/>
        </p:nvGrpSpPr>
        <p:grpSpPr>
          <a:xfrm>
            <a:off x="943683" y="4185762"/>
            <a:ext cx="6943352" cy="2037357"/>
            <a:chOff x="-113356" y="3596438"/>
            <a:chExt cx="9257802" cy="2320900"/>
          </a:xfrm>
        </p:grpSpPr>
        <p:sp>
          <p:nvSpPr>
            <p:cNvPr id="628" name="Google Shape;628;p43"/>
            <p:cNvSpPr txBox="1"/>
            <p:nvPr/>
          </p:nvSpPr>
          <p:spPr>
            <a:xfrm>
              <a:off x="-113356" y="3596438"/>
              <a:ext cx="9144446" cy="1682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Consoles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3"/>
            <p:cNvSpPr txBox="1"/>
            <p:nvPr/>
          </p:nvSpPr>
          <p:spPr>
            <a:xfrm>
              <a:off x="0" y="5279227"/>
              <a:ext cx="9144446" cy="638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Virtual &amp; Physical</a:t>
              </a:r>
              <a:endParaRPr sz="25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30" name="Google Shape;630;p43"/>
          <p:cNvSpPr/>
          <p:nvPr/>
        </p:nvSpPr>
        <p:spPr>
          <a:xfrm rot="-5400000">
            <a:off x="9737614" y="5582625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3"/>
          <p:cNvSpPr/>
          <p:nvPr/>
        </p:nvSpPr>
        <p:spPr>
          <a:xfrm rot="5400000">
            <a:off x="13960283" y="1320490"/>
            <a:ext cx="3384183" cy="3383885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43"/>
          <p:cNvPicPr preferRelativeResize="0"/>
          <p:nvPr/>
        </p:nvPicPr>
        <p:blipFill rotWithShape="1">
          <a:blip r:embed="rId4">
            <a:alphaModFix/>
          </a:blip>
          <a:srcRect l="25316"/>
          <a:stretch/>
        </p:blipFill>
        <p:spPr>
          <a:xfrm>
            <a:off x="11103558" y="2762085"/>
            <a:ext cx="4874964" cy="48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4"/>
          <p:cNvSpPr/>
          <p:nvPr/>
        </p:nvSpPr>
        <p:spPr>
          <a:xfrm>
            <a:off x="3830686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44"/>
          <p:cNvGrpSpPr/>
          <p:nvPr/>
        </p:nvGrpSpPr>
        <p:grpSpPr>
          <a:xfrm>
            <a:off x="6562212" y="1028197"/>
            <a:ext cx="8479713" cy="2006747"/>
            <a:chOff x="0" y="0"/>
            <a:chExt cx="11306284" cy="2675663"/>
          </a:xfrm>
        </p:grpSpPr>
        <p:sp>
          <p:nvSpPr>
            <p:cNvPr id="645" name="Google Shape;645;p44"/>
            <p:cNvSpPr txBox="1"/>
            <p:nvPr/>
          </p:nvSpPr>
          <p:spPr>
            <a:xfrm>
              <a:off x="0" y="0"/>
              <a:ext cx="11306284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4"/>
            <p:cNvSpPr txBox="1"/>
            <p:nvPr/>
          </p:nvSpPr>
          <p:spPr>
            <a:xfrm>
              <a:off x="0" y="1929048"/>
              <a:ext cx="11306284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2599" b="0" i="0" u="none" strike="noStrike" cap="none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47" name="Google Shape;64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5950" y="460739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9" name="Google Shape;649;p44"/>
          <p:cNvGrpSpPr/>
          <p:nvPr/>
        </p:nvGrpSpPr>
        <p:grpSpPr>
          <a:xfrm>
            <a:off x="7058332" y="5415584"/>
            <a:ext cx="1174891" cy="1230946"/>
            <a:chOff x="-1253" y="-38623"/>
            <a:chExt cx="1566521" cy="1641261"/>
          </a:xfrm>
        </p:grpSpPr>
        <p:sp>
          <p:nvSpPr>
            <p:cNvPr id="650" name="Google Shape;650;p4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4"/>
          <p:cNvGrpSpPr/>
          <p:nvPr/>
        </p:nvGrpSpPr>
        <p:grpSpPr>
          <a:xfrm>
            <a:off x="7058332" y="7149809"/>
            <a:ext cx="1174891" cy="1230946"/>
            <a:chOff x="-1253" y="-38623"/>
            <a:chExt cx="1566521" cy="1641261"/>
          </a:xfrm>
        </p:grpSpPr>
        <p:sp>
          <p:nvSpPr>
            <p:cNvPr id="653" name="Google Shape;653;p44"/>
            <p:cNvSpPr/>
            <p:nvPr/>
          </p:nvSpPr>
          <p:spPr>
            <a:xfrm>
              <a:off x="-1253" y="-38623"/>
              <a:ext cx="1566521" cy="1641261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lang="en-US" sz="3799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44"/>
          <p:cNvSpPr txBox="1"/>
          <p:nvPr/>
        </p:nvSpPr>
        <p:spPr>
          <a:xfrm>
            <a:off x="8856643" y="5819575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Physical Console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8892502" y="7553800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Virtual Console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44"/>
          <p:cNvPicPr preferRelativeResize="0"/>
          <p:nvPr/>
        </p:nvPicPr>
        <p:blipFill rotWithShape="1">
          <a:blip r:embed="rId4">
            <a:alphaModFix/>
          </a:blip>
          <a:srcRect b="29982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4"/>
          <p:cNvSpPr txBox="1">
            <a:spLocks noGrp="1"/>
          </p:cNvSpPr>
          <p:nvPr>
            <p:ph type="ftr" idx="11"/>
          </p:nvPr>
        </p:nvSpPr>
        <p:spPr>
          <a:xfrm>
            <a:off x="5861386" y="978909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659" name="Google Shape;659;p44"/>
          <p:cNvSpPr txBox="1">
            <a:spLocks noGrp="1"/>
          </p:cNvSpPr>
          <p:nvPr>
            <p:ph type="sldNum" idx="12"/>
          </p:nvPr>
        </p:nvSpPr>
        <p:spPr>
          <a:xfrm>
            <a:off x="15892072" y="978909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0" name="Google Shape;660;p44"/>
          <p:cNvSpPr txBox="1"/>
          <p:nvPr/>
        </p:nvSpPr>
        <p:spPr>
          <a:xfrm>
            <a:off x="6714612" y="2656356"/>
            <a:ext cx="8479713" cy="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2599" b="0" i="0" u="none" strike="noStrike" cap="none">
              <a:solidFill>
                <a:srgbClr val="17161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6656686" y="3950567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Ctrl + alt + F1 through F6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45"/>
          <p:cNvGrpSpPr/>
          <p:nvPr/>
        </p:nvGrpSpPr>
        <p:grpSpPr>
          <a:xfrm>
            <a:off x="6603247" y="3360016"/>
            <a:ext cx="9443524" cy="3279825"/>
            <a:chOff x="-377" y="3108424"/>
            <a:chExt cx="12591365" cy="4373103"/>
          </a:xfrm>
        </p:grpSpPr>
        <p:sp>
          <p:nvSpPr>
            <p:cNvPr id="667" name="Google Shape;667;p45"/>
            <p:cNvSpPr txBox="1"/>
            <p:nvPr/>
          </p:nvSpPr>
          <p:spPr>
            <a:xfrm>
              <a:off x="0" y="3108424"/>
              <a:ext cx="12590988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Login to your machine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5"/>
            <p:cNvSpPr txBox="1"/>
            <p:nvPr/>
          </p:nvSpPr>
          <p:spPr>
            <a:xfrm>
              <a:off x="-377" y="6734912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graphical interface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45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5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46"/>
          <p:cNvGrpSpPr/>
          <p:nvPr/>
        </p:nvGrpSpPr>
        <p:grpSpPr>
          <a:xfrm>
            <a:off x="6592361" y="1021556"/>
            <a:ext cx="10666939" cy="4946631"/>
            <a:chOff x="-14892" y="-9525"/>
            <a:chExt cx="14222585" cy="6595510"/>
          </a:xfrm>
        </p:grpSpPr>
        <p:sp>
          <p:nvSpPr>
            <p:cNvPr id="680" name="Google Shape;680;p46"/>
            <p:cNvSpPr txBox="1"/>
            <p:nvPr/>
          </p:nvSpPr>
          <p:spPr>
            <a:xfrm>
              <a:off x="0" y="-9525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Login to your machine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6"/>
            <p:cNvSpPr txBox="1"/>
            <p:nvPr/>
          </p:nvSpPr>
          <p:spPr>
            <a:xfrm>
              <a:off x="-377" y="3616959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 the internet or terminal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6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[user@host ~]$ ssh remoteuser@remotehost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46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6"/>
          <p:cNvSpPr txBox="1"/>
          <p:nvPr/>
        </p:nvSpPr>
        <p:spPr>
          <a:xfrm>
            <a:off x="6592360" y="6068858"/>
            <a:ext cx="10666939" cy="167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 ssh -i mylab.pem remoteuser@remotehost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2599" b="0" i="0" u="none" strike="noStrike" cap="none">
              <a:solidFill>
                <a:srgbClr val="F7F4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 [remoteuser@remotehost ~]$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47"/>
          <p:cNvGrpSpPr/>
          <p:nvPr/>
        </p:nvGrpSpPr>
        <p:grpSpPr>
          <a:xfrm>
            <a:off x="6592360" y="3604345"/>
            <a:ext cx="10666940" cy="2363842"/>
            <a:chOff x="-14893" y="3434195"/>
            <a:chExt cx="14222586" cy="3151790"/>
          </a:xfrm>
        </p:grpSpPr>
        <p:sp>
          <p:nvSpPr>
            <p:cNvPr id="695" name="Google Shape;695;p47"/>
            <p:cNvSpPr txBox="1"/>
            <p:nvPr/>
          </p:nvSpPr>
          <p:spPr>
            <a:xfrm>
              <a:off x="-14893" y="343419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Logging out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7"/>
            <p:cNvSpPr txBox="1"/>
            <p:nvPr/>
          </p:nvSpPr>
          <p:spPr>
            <a:xfrm>
              <a:off x="-14892" y="5839370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Ctrl + 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47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7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7"/>
          <p:cNvSpPr txBox="1"/>
          <p:nvPr/>
        </p:nvSpPr>
        <p:spPr>
          <a:xfrm>
            <a:off x="6592360" y="6068858"/>
            <a:ext cx="10666939" cy="223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[remoteuser@remotehost ~]$ exit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Connection to remotehost closed.</a:t>
            </a:r>
            <a:endParaRPr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0" i="0" u="none" strike="noStrike" cap="non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[user@host ~]$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Office PowerPoint</Application>
  <PresentationFormat>Custom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Roboto</vt:lpstr>
      <vt:lpstr>Montserrat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2022-04-20T03:03:09Z</dcterms:modified>
</cp:coreProperties>
</file>